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7EE22C3D_62B09F94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28"/>
  </p:notesMasterIdLst>
  <p:handoutMasterIdLst>
    <p:handoutMasterId r:id="rId29"/>
  </p:handoutMasterIdLst>
  <p:sldIdLst>
    <p:sldId id="304" r:id="rId6"/>
    <p:sldId id="2128751677" r:id="rId7"/>
    <p:sldId id="262" r:id="rId8"/>
    <p:sldId id="281" r:id="rId9"/>
    <p:sldId id="307" r:id="rId10"/>
    <p:sldId id="309" r:id="rId11"/>
    <p:sldId id="310" r:id="rId12"/>
    <p:sldId id="300" r:id="rId13"/>
    <p:sldId id="1217" r:id="rId14"/>
    <p:sldId id="1221" r:id="rId15"/>
    <p:sldId id="1222" r:id="rId16"/>
    <p:sldId id="2076138487" r:id="rId17"/>
    <p:sldId id="2076138488" r:id="rId18"/>
    <p:sldId id="2128751676" r:id="rId19"/>
    <p:sldId id="257" r:id="rId20"/>
    <p:sldId id="2076138471" r:id="rId21"/>
    <p:sldId id="2128751678" r:id="rId22"/>
    <p:sldId id="2076138489" r:id="rId23"/>
    <p:sldId id="296" r:id="rId24"/>
    <p:sldId id="1454" r:id="rId25"/>
    <p:sldId id="279" r:id="rId26"/>
    <p:sldId id="2128751679" r:id="rId27"/>
  </p:sldIdLst>
  <p:sldSz cx="12192000" cy="6858000"/>
  <p:notesSz cx="6858000" cy="9144000"/>
  <p:defaultTextStyle>
    <a:defPPr>
      <a:defRPr lang="en-US"/>
    </a:defPPr>
    <a:lvl1pPr marL="0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1pPr>
    <a:lvl2pPr marL="543913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2pPr>
    <a:lvl3pPr marL="1087827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3pPr>
    <a:lvl4pPr marL="1631739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4pPr>
    <a:lvl5pPr marL="2175651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5pPr>
    <a:lvl6pPr marL="2719565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6pPr>
    <a:lvl7pPr marL="3263477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7pPr>
    <a:lvl8pPr marL="3807390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8pPr>
    <a:lvl9pPr marL="4351303" algn="l" defTabSz="1087827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7" userDrawn="1">
          <p15:clr>
            <a:srgbClr val="A4A3A4"/>
          </p15:clr>
        </p15:guide>
        <p15:guide id="4" pos="280" userDrawn="1">
          <p15:clr>
            <a:srgbClr val="A4A3A4"/>
          </p15:clr>
        </p15:guide>
        <p15:guide id="5" pos="7399" userDrawn="1">
          <p15:clr>
            <a:srgbClr val="A4A3A4"/>
          </p15:clr>
        </p15:guide>
        <p15:guide id="6" orient="horz" pos="768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515802-9894-5FD9-5183-A9233D54E2FE}" name="Priti Ojha" initials="PO" userId="S::priti.ojha@cygnet-digital.com::20aa5700-849d-434d-bd3b-4135978bfe27" providerId="AD"/>
  <p188:author id="{F4B35514-9360-3777-9988-17CF7F2B0744}" name="Akshata Bangera" initials="AB" userId="S::akshata.bangera@cygnet-digital.com::24e03bc1-d469-4923-97e5-50364c42fcf7" providerId="AD"/>
  <p188:author id="{80F7C275-9ADC-E02A-3A1D-0527D5691114}" name="Akshata Bangera" initials="AB" userId="S::akshata.bangera@cygnetinfotech.com::24e03bc1-d469-4923-97e5-50364c42f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wani Ashar" initials="DA" lastIdx="6" clrIdx="0">
    <p:extLst>
      <p:ext uri="{19B8F6BF-5375-455C-9EA6-DF929625EA0E}">
        <p15:presenceInfo xmlns:p15="http://schemas.microsoft.com/office/powerpoint/2012/main" userId="cbb5e9128e087c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28"/>
    <a:srgbClr val="0097A9"/>
    <a:srgbClr val="FFAB19"/>
    <a:srgbClr val="00A857"/>
    <a:srgbClr val="237BE5"/>
    <a:srgbClr val="009789"/>
    <a:srgbClr val="BEA857"/>
    <a:srgbClr val="F7F7F9"/>
    <a:srgbClr val="505353"/>
    <a:srgbClr val="C66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>
        <p:scale>
          <a:sx n="25" d="100"/>
          <a:sy n="25" d="100"/>
        </p:scale>
        <p:origin x="2436" y="864"/>
      </p:cViewPr>
      <p:guideLst>
        <p:guide orient="horz" pos="3907"/>
        <p:guide pos="280"/>
        <p:guide pos="7399"/>
        <p:guide orient="horz" pos="768"/>
        <p:guide orient="horz"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4906"/>
    </p:cViewPr>
  </p:sorterViewPr>
  <p:notesViewPr>
    <p:cSldViewPr>
      <p:cViewPr varScale="1">
        <p:scale>
          <a:sx n="57" d="100"/>
          <a:sy n="57" d="100"/>
        </p:scale>
        <p:origin x="3259" y="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omments/modernComment_7EE22C3D_62B09F9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F2A5C5-72D0-43CA-B95B-46B5CBE525B3}" authorId="{80F7C275-9ADC-E02A-3A1D-0527D5691114}" created="2024-01-16T10:18:08.456">
    <pc:sldMkLst xmlns:pc="http://schemas.microsoft.com/office/powerpoint/2013/main/command">
      <pc:docMk/>
      <pc:sldMk cId="1655742356" sldId="2128751677"/>
    </pc:sldMkLst>
    <p188:txBody>
      <a:bodyPr/>
      <a:lstStyle/>
      <a:p>
        <a:r>
          <a:rPr lang="en-IN"/>
          <a:t>Talk to the TPA team on this slide content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0EEAE-AF3E-419C-AEEA-CEC1C90905A4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519D7-81FC-458A-8374-1E2AC8FED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44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A1E1A-BD16-4814-A556-3E9C9955E619}" type="datetimeFigureOut">
              <a:rPr lang="en-IN" smtClean="0"/>
              <a:t>25-01-2024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679B1-29C9-4F2B-AD03-0893AFD3D55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697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151FD-EF3D-4A2A-AD42-58C0CC1F83D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0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Conclusion - It enhances decision-making, minimizes risks, and contributes to the overall financial health of institutions, thereby reducing the need for tax-related interventions in response to economic uncertainties.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440C2-85FB-4EBC-9C34-6B9F3698AA9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59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679B1-29C9-4F2B-AD03-0893AFD3D55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20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 userDrawn="1"/>
        </p:nvSpPr>
        <p:spPr>
          <a:xfrm>
            <a:off x="0" y="-21579"/>
            <a:ext cx="12230100" cy="687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7" rIns="121913" bIns="60957" rtlCol="0" anchor="ctr"/>
          <a:lstStyle/>
          <a:p>
            <a:pPr algn="ctr"/>
            <a:endParaRPr lang="en-US" sz="2844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9231DF-7D7F-D10C-674A-D9FFA9EF0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765" b="11765"/>
          <a:stretch/>
        </p:blipFill>
        <p:spPr>
          <a:xfrm>
            <a:off x="0" y="1"/>
            <a:ext cx="12230099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5D7EF2-3F18-F208-1302-4082BA0BDC05}"/>
              </a:ext>
            </a:extLst>
          </p:cNvPr>
          <p:cNvSpPr/>
          <p:nvPr userDrawn="1"/>
        </p:nvSpPr>
        <p:spPr>
          <a:xfrm>
            <a:off x="0" y="0"/>
            <a:ext cx="1223009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bg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F92000-4C03-5678-1FA6-2DEE3210BF1C}"/>
              </a:ext>
            </a:extLst>
          </p:cNvPr>
          <p:cNvGrpSpPr/>
          <p:nvPr userDrawn="1"/>
        </p:nvGrpSpPr>
        <p:grpSpPr>
          <a:xfrm>
            <a:off x="0" y="3123687"/>
            <a:ext cx="12203668" cy="3734313"/>
            <a:chOff x="844115" y="-4202662"/>
            <a:chExt cx="12203668" cy="373431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24F3BC-6FA5-FD93-BC6B-3B6E874535F1}"/>
                </a:ext>
              </a:extLst>
            </p:cNvPr>
            <p:cNvSpPr/>
            <p:nvPr/>
          </p:nvSpPr>
          <p:spPr>
            <a:xfrm rot="10800000">
              <a:off x="844115" y="-4202662"/>
              <a:ext cx="12203667" cy="1412385"/>
            </a:xfrm>
            <a:custGeom>
              <a:avLst/>
              <a:gdLst>
                <a:gd name="connsiteX0" fmla="*/ 12203667 w 12203667"/>
                <a:gd name="connsiteY0" fmla="*/ 200058 h 1412385"/>
                <a:gd name="connsiteX1" fmla="*/ 12203666 w 12203667"/>
                <a:gd name="connsiteY1" fmla="*/ 200058 h 1412385"/>
                <a:gd name="connsiteX2" fmla="*/ 12203666 w 12203667"/>
                <a:gd name="connsiteY2" fmla="*/ 0 h 1412385"/>
                <a:gd name="connsiteX3" fmla="*/ 12203667 w 12203667"/>
                <a:gd name="connsiteY3" fmla="*/ 0 h 1412385"/>
                <a:gd name="connsiteX4" fmla="*/ 0 w 12203667"/>
                <a:gd name="connsiteY4" fmla="*/ 1412385 h 1412385"/>
                <a:gd name="connsiteX5" fmla="*/ 0 w 12203667"/>
                <a:gd name="connsiteY5" fmla="*/ 1109966 h 1412385"/>
                <a:gd name="connsiteX6" fmla="*/ 12095421 w 12203667"/>
                <a:gd name="connsiteY6" fmla="*/ 210811 h 141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03667" h="1412385">
                  <a:moveTo>
                    <a:pt x="12203667" y="200058"/>
                  </a:moveTo>
                  <a:lnTo>
                    <a:pt x="12203666" y="200058"/>
                  </a:lnTo>
                  <a:lnTo>
                    <a:pt x="12203666" y="0"/>
                  </a:lnTo>
                  <a:lnTo>
                    <a:pt x="12203667" y="0"/>
                  </a:lnTo>
                  <a:close/>
                  <a:moveTo>
                    <a:pt x="0" y="1412385"/>
                  </a:moveTo>
                  <a:lnTo>
                    <a:pt x="0" y="1109966"/>
                  </a:lnTo>
                  <a:lnTo>
                    <a:pt x="12095421" y="21081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463CDC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2159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/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978752-D7BB-B308-8BC0-02B328C37616}"/>
                </a:ext>
              </a:extLst>
            </p:cNvPr>
            <p:cNvSpPr/>
            <p:nvPr/>
          </p:nvSpPr>
          <p:spPr>
            <a:xfrm rot="10800000">
              <a:off x="844116" y="-3900243"/>
              <a:ext cx="12203667" cy="3431894"/>
            </a:xfrm>
            <a:custGeom>
              <a:avLst/>
              <a:gdLst>
                <a:gd name="connsiteX0" fmla="*/ 0 w 12203667"/>
                <a:gd name="connsiteY0" fmla="*/ 3799142 h 3799142"/>
                <a:gd name="connsiteX1" fmla="*/ 12203667 w 12203667"/>
                <a:gd name="connsiteY1" fmla="*/ 2794860 h 3799142"/>
                <a:gd name="connsiteX2" fmla="*/ 12203667 w 12203667"/>
                <a:gd name="connsiteY2" fmla="*/ 2116857 h 3799142"/>
                <a:gd name="connsiteX3" fmla="*/ 12203667 w 12203667"/>
                <a:gd name="connsiteY3" fmla="*/ 678003 h 3799142"/>
                <a:gd name="connsiteX4" fmla="*/ 12203667 w 12203667"/>
                <a:gd name="connsiteY4" fmla="*/ 0 h 3799142"/>
                <a:gd name="connsiteX5" fmla="*/ 0 w 12203667"/>
                <a:gd name="connsiteY5" fmla="*/ 0 h 3799142"/>
                <a:gd name="connsiteX6" fmla="*/ 0 w 12203667"/>
                <a:gd name="connsiteY6" fmla="*/ 678003 h 3799142"/>
                <a:gd name="connsiteX7" fmla="*/ 0 w 12203667"/>
                <a:gd name="connsiteY7" fmla="*/ 3121139 h 379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03667" h="3799142">
                  <a:moveTo>
                    <a:pt x="0" y="3799142"/>
                  </a:moveTo>
                  <a:lnTo>
                    <a:pt x="12203667" y="2794860"/>
                  </a:lnTo>
                  <a:lnTo>
                    <a:pt x="12203667" y="2116857"/>
                  </a:lnTo>
                  <a:lnTo>
                    <a:pt x="12203667" y="678003"/>
                  </a:lnTo>
                  <a:lnTo>
                    <a:pt x="12203667" y="0"/>
                  </a:lnTo>
                  <a:lnTo>
                    <a:pt x="0" y="0"/>
                  </a:lnTo>
                  <a:lnTo>
                    <a:pt x="0" y="678003"/>
                  </a:lnTo>
                  <a:lnTo>
                    <a:pt x="0" y="3121139"/>
                  </a:ln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 w="9525" cap="flat">
              <a:noFill/>
              <a:prstDash val="solid"/>
              <a:miter/>
            </a:ln>
            <a:effectLst>
              <a:outerShdw blurRad="215900" dist="762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X</a:t>
              </a:r>
              <a:endParaRPr lang="en-IN" dirty="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E94339-9F6F-03E8-A7E2-D4E6FC1F123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3738" y="4536072"/>
            <a:ext cx="10938662" cy="7580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1087827" rtl="0" eaLnBrk="1" latinLnBrk="0" hangingPunct="1">
              <a:buNone/>
              <a:defRPr lang="en-US" sz="4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87827" rtl="0" eaLnBrk="1" latinLnBrk="0" hangingPunct="1">
              <a:buNone/>
              <a:defRPr lang="en-US" sz="4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87827" rtl="0" eaLnBrk="1" latinLnBrk="0" hangingPunct="1">
              <a:buNone/>
              <a:defRPr lang="en-US" sz="4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7827" rtl="0" eaLnBrk="1" latinLnBrk="0" hangingPunct="1">
              <a:buNone/>
              <a:defRPr lang="en-US" sz="4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7827" rtl="0" eaLnBrk="1" latinLnBrk="0" hangingPunct="1">
              <a:buNone/>
              <a:defRPr lang="en-IN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B1C76-5E5F-8F01-64F6-383BDDB6B0E7}"/>
              </a:ext>
            </a:extLst>
          </p:cNvPr>
          <p:cNvSpPr txBox="1"/>
          <p:nvPr userDrawn="1"/>
        </p:nvSpPr>
        <p:spPr>
          <a:xfrm>
            <a:off x="8472799" y="6467918"/>
            <a:ext cx="323999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Copyright Cygnet Digital, 2023. All Rights Reserved.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5B411DD-B2B9-A0FA-281B-A67A1911172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3738" y="5546293"/>
            <a:ext cx="10938662" cy="36933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 defTabSz="1087827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87827" rtl="0" eaLnBrk="1" latinLnBrk="0" hangingPunct="1">
              <a:buNone/>
              <a:defRPr lang="en-US" sz="4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87827" rtl="0" eaLnBrk="1" latinLnBrk="0" hangingPunct="1">
              <a:buNone/>
              <a:defRPr lang="en-US" sz="4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7827" rtl="0" eaLnBrk="1" latinLnBrk="0" hangingPunct="1">
              <a:buNone/>
              <a:defRPr lang="en-US" sz="4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7827" rtl="0" eaLnBrk="1" latinLnBrk="0" hangingPunct="1">
              <a:buNone/>
              <a:defRPr lang="en-IN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Optional Subtitle or Date</a:t>
            </a:r>
            <a:endParaRPr lang="en-IN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B6536E-A1FE-FE0E-1CD4-B6FFDE189368}"/>
              </a:ext>
            </a:extLst>
          </p:cNvPr>
          <p:cNvGrpSpPr/>
          <p:nvPr userDrawn="1"/>
        </p:nvGrpSpPr>
        <p:grpSpPr>
          <a:xfrm>
            <a:off x="696625" y="668757"/>
            <a:ext cx="3856365" cy="884198"/>
            <a:chOff x="696625" y="668757"/>
            <a:chExt cx="3856365" cy="884198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272882A-98C5-3CEA-385A-B6F7AA6FD7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-5890" b="-5890"/>
            <a:stretch/>
          </p:blipFill>
          <p:spPr>
            <a:xfrm>
              <a:off x="696625" y="698044"/>
              <a:ext cx="1452216" cy="837816"/>
            </a:xfrm>
            <a:prstGeom prst="rect">
              <a:avLst/>
            </a:prstGeom>
          </p:spPr>
        </p:pic>
        <p:pic>
          <p:nvPicPr>
            <p:cNvPr id="2050" name="Picture 2" descr="e-Bright - TPA Global Technology Partner">
              <a:extLst>
                <a:ext uri="{FF2B5EF4-FFF2-40B4-BE49-F238E27FC236}">
                  <a16:creationId xmlns:a16="http://schemas.microsoft.com/office/drawing/2014/main" id="{3AB03C7F-F36D-DFA5-55BE-5003752EF3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712" y="814706"/>
              <a:ext cx="1904278" cy="50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9900418-0911-B9C3-06F3-CC5BFEB48FE1}"/>
                </a:ext>
              </a:extLst>
            </p:cNvPr>
            <p:cNvCxnSpPr/>
            <p:nvPr userDrawn="1"/>
          </p:nvCxnSpPr>
          <p:spPr>
            <a:xfrm>
              <a:off x="2444496" y="668757"/>
              <a:ext cx="0" cy="884198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409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Area with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3689471" y="1313126"/>
            <a:ext cx="3824373" cy="4672509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7888675" y="1313126"/>
            <a:ext cx="3824373" cy="4672509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1E83C8-D16C-436F-B23D-B556BF187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B1C859-1A77-44D8-B1BF-6A69558598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6" y="685800"/>
            <a:ext cx="11289344" cy="276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  <p:sp>
        <p:nvSpPr>
          <p:cNvPr id="10" name="Round Same Side Corner Rectangle 1">
            <a:extLst>
              <a:ext uri="{FF2B5EF4-FFF2-40B4-BE49-F238E27FC236}">
                <a16:creationId xmlns:a16="http://schemas.microsoft.com/office/drawing/2014/main" id="{8988C323-16EA-AD7C-AFE4-7C2C5E813851}"/>
              </a:ext>
            </a:extLst>
          </p:cNvPr>
          <p:cNvSpPr/>
          <p:nvPr userDrawn="1"/>
        </p:nvSpPr>
        <p:spPr>
          <a:xfrm>
            <a:off x="443642" y="1313126"/>
            <a:ext cx="2870996" cy="47066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39" tIns="47720" rIns="95439" bIns="47720" rtlCol="0" anchor="t"/>
          <a:lstStyle/>
          <a:p>
            <a:pPr algn="l"/>
            <a:endParaRPr lang="en-US" sz="2844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C0A68B-A6E7-34F7-2F29-43EF039D37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938" y="1365813"/>
            <a:ext cx="2758500" cy="4527551"/>
          </a:xfrm>
          <a:prstGeom prst="rect">
            <a:avLst/>
          </a:prstGeom>
        </p:spPr>
        <p:txBody>
          <a:bodyPr lIns="71579" tIns="35790" rIns="71579" bIns="35790"/>
          <a:lstStyle>
            <a:lvl1pPr marL="150778" indent="-150778">
              <a:defRPr lang="en-US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1087827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Key area</a:t>
            </a:r>
          </a:p>
        </p:txBody>
      </p:sp>
    </p:spTree>
    <p:extLst>
      <p:ext uri="{BB962C8B-B14F-4D97-AF65-F5344CB8AC3E}">
        <p14:creationId xmlns:p14="http://schemas.microsoft.com/office/powerpoint/2010/main" val="1850322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11954" y="1494250"/>
            <a:ext cx="3424189" cy="4491385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9"/>
          </p:nvPr>
        </p:nvSpPr>
        <p:spPr>
          <a:xfrm>
            <a:off x="4366251" y="1494250"/>
            <a:ext cx="3424189" cy="4491385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20"/>
          </p:nvPr>
        </p:nvSpPr>
        <p:spPr>
          <a:xfrm>
            <a:off x="8320547" y="1494250"/>
            <a:ext cx="3424189" cy="4491385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B0C21AC-442F-4D3F-B42F-FFC86338D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052AFE6-19F4-476D-9238-9F16A0646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6" y="685800"/>
            <a:ext cx="11289344" cy="276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38548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2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51DD915-A7F4-42CA-A694-CB5CDB9BD51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44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58546" y="2461625"/>
            <a:ext cx="7214157" cy="1589260"/>
          </a:xfrm>
          <a:prstGeom prst="rect">
            <a:avLst/>
          </a:prstGeom>
        </p:spPr>
        <p:txBody>
          <a:bodyPr lIns="71579" tIns="35790" rIns="71579" bIns="35790" anchor="ctr"/>
          <a:lstStyle>
            <a:lvl1pPr marL="0" indent="0" algn="ctr">
              <a:buNone/>
              <a:defRPr sz="7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AA2BA20-94DE-9642-7890-1480FF33E4C7}"/>
              </a:ext>
            </a:extLst>
          </p:cNvPr>
          <p:cNvSpPr/>
          <p:nvPr userDrawn="1"/>
        </p:nvSpPr>
        <p:spPr>
          <a:xfrm>
            <a:off x="1" y="1"/>
            <a:ext cx="403736" cy="401934"/>
          </a:xfrm>
          <a:custGeom>
            <a:avLst/>
            <a:gdLst>
              <a:gd name="connsiteX0" fmla="*/ 0 w 1595101"/>
              <a:gd name="connsiteY0" fmla="*/ 0 h 1587980"/>
              <a:gd name="connsiteX1" fmla="*/ 1595101 w 1595101"/>
              <a:gd name="connsiteY1" fmla="*/ 0 h 1587980"/>
              <a:gd name="connsiteX2" fmla="*/ 0 w 1595101"/>
              <a:gd name="connsiteY2" fmla="*/ 1587980 h 15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101" h="1587980">
                <a:moveTo>
                  <a:pt x="0" y="0"/>
                </a:moveTo>
                <a:lnTo>
                  <a:pt x="1595101" y="0"/>
                </a:lnTo>
                <a:lnTo>
                  <a:pt x="0" y="1587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25400" dir="6000000" sx="109000" sy="10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77E5753-A2AA-659A-0BCE-C8168BCE22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80" b="19890"/>
          <a:stretch/>
        </p:blipFill>
        <p:spPr bwMode="auto">
          <a:xfrm>
            <a:off x="11156409" y="6392939"/>
            <a:ext cx="603564" cy="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-Bright - TPA Global Technology Partner">
            <a:extLst>
              <a:ext uri="{FF2B5EF4-FFF2-40B4-BE49-F238E27FC236}">
                <a16:creationId xmlns:a16="http://schemas.microsoft.com/office/drawing/2014/main" id="{A7D5B4DC-EBD6-D492-667F-D8B0CC4AB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97334"/>
            <a:ext cx="936165" cy="2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FE4689-22A8-A4E4-6246-A0E144FAA189}"/>
              </a:ext>
            </a:extLst>
          </p:cNvPr>
          <p:cNvCxnSpPr/>
          <p:nvPr userDrawn="1"/>
        </p:nvCxnSpPr>
        <p:spPr>
          <a:xfrm>
            <a:off x="11079480" y="6390484"/>
            <a:ext cx="0" cy="2533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5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EF692326-159E-4158-8EC3-BE44F6D14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C4F1529-569E-9AA7-F9A4-72C28519C74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80" b="19890"/>
          <a:stretch/>
        </p:blipFill>
        <p:spPr bwMode="auto">
          <a:xfrm>
            <a:off x="11156409" y="6392939"/>
            <a:ext cx="603564" cy="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-Bright - TPA Global Technology Partner">
            <a:extLst>
              <a:ext uri="{FF2B5EF4-FFF2-40B4-BE49-F238E27FC236}">
                <a16:creationId xmlns:a16="http://schemas.microsoft.com/office/drawing/2014/main" id="{4EF173F4-8DFE-A7FF-2207-67A51CE0D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97334"/>
            <a:ext cx="936165" cy="2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2E41B1-6519-DFD8-2B15-B9F197587CCD}"/>
              </a:ext>
            </a:extLst>
          </p:cNvPr>
          <p:cNvCxnSpPr/>
          <p:nvPr userDrawn="1"/>
        </p:nvCxnSpPr>
        <p:spPr>
          <a:xfrm>
            <a:off x="11079480" y="6390484"/>
            <a:ext cx="0" cy="2533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10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EB34F4-A344-4E99-99C1-BF92578FA30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44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DE78739-80C5-4A6A-D119-6A66BE3C66B5}"/>
              </a:ext>
            </a:extLst>
          </p:cNvPr>
          <p:cNvSpPr/>
          <p:nvPr userDrawn="1"/>
        </p:nvSpPr>
        <p:spPr>
          <a:xfrm>
            <a:off x="1" y="1"/>
            <a:ext cx="403736" cy="401934"/>
          </a:xfrm>
          <a:custGeom>
            <a:avLst/>
            <a:gdLst>
              <a:gd name="connsiteX0" fmla="*/ 0 w 1595101"/>
              <a:gd name="connsiteY0" fmla="*/ 0 h 1587980"/>
              <a:gd name="connsiteX1" fmla="*/ 1595101 w 1595101"/>
              <a:gd name="connsiteY1" fmla="*/ 0 h 1587980"/>
              <a:gd name="connsiteX2" fmla="*/ 0 w 1595101"/>
              <a:gd name="connsiteY2" fmla="*/ 1587980 h 15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101" h="1587980">
                <a:moveTo>
                  <a:pt x="0" y="0"/>
                </a:moveTo>
                <a:lnTo>
                  <a:pt x="1595101" y="0"/>
                </a:lnTo>
                <a:lnTo>
                  <a:pt x="0" y="1587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25400" dir="6000000" sx="109000" sy="10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638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4392-2F99-DBA6-5A5C-CF82828E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10C4-3B28-29E8-7284-7556274D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49D4-BE72-E1B4-AAF1-A6637DAB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80BE-FF4F-4C7D-9BF2-EC1F546518BF}" type="datetimeFigureOut">
              <a:rPr lang="en-IN" smtClean="0"/>
              <a:t>25-01-2024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E894-2B6F-5629-8300-11204A82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F26E2-BA34-1985-C4C3-7FC86CC3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385D-46E8-4472-94BB-9E16F1C5DAD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51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D1637DA-A275-F4A2-9D4B-BBB4D4A9E8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7" y="685800"/>
            <a:ext cx="1136554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48701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76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317DE8-91E3-46BD-BCC3-3569B1A190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1664114" y="510245"/>
            <a:ext cx="8854727" cy="583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33" tIns="47717" rIns="95433" bIns="47717" numCol="1" anchor="t" anchorCtr="0" compatLnSpc="1">
            <a:prstTxWarp prst="textNoShape">
              <a:avLst/>
            </a:prstTxWarp>
          </a:bodyPr>
          <a:lstStyle/>
          <a:p>
            <a:endParaRPr lang="en-US" sz="2844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007571" y="3800191"/>
            <a:ext cx="525785" cy="1066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r">
              <a:buNone/>
              <a:defRPr lang="en-US" sz="7000" u="none" smtClean="0">
                <a:solidFill>
                  <a:schemeClr val="accent3"/>
                </a:solidFill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 algn="r">
              <a:spcBef>
                <a:spcPts val="417"/>
              </a:spcBef>
            </a:pPr>
            <a:r>
              <a:rPr lang="en-US" dirty="0"/>
              <a:t>#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A529F7-04A0-46CD-8A53-F3822AFE4E9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677584" y="4806497"/>
            <a:ext cx="8856133" cy="6565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r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267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r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267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r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267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r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IN" sz="4267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Section header, 42pt Segoe UI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4F5103-8BAC-9F3C-BF28-DF925ECC0E93}"/>
              </a:ext>
            </a:extLst>
          </p:cNvPr>
          <p:cNvSpPr/>
          <p:nvPr userDrawn="1"/>
        </p:nvSpPr>
        <p:spPr>
          <a:xfrm>
            <a:off x="0" y="0"/>
            <a:ext cx="12203667" cy="3121139"/>
          </a:xfrm>
          <a:custGeom>
            <a:avLst/>
            <a:gdLst>
              <a:gd name="connsiteX0" fmla="*/ 0 w 12192000"/>
              <a:gd name="connsiteY0" fmla="*/ 0 h 3121139"/>
              <a:gd name="connsiteX1" fmla="*/ 12192000 w 12192000"/>
              <a:gd name="connsiteY1" fmla="*/ 0 h 3121139"/>
              <a:gd name="connsiteX2" fmla="*/ 12192000 w 12192000"/>
              <a:gd name="connsiteY2" fmla="*/ 2116857 h 3121139"/>
              <a:gd name="connsiteX3" fmla="*/ 0 w 12192000"/>
              <a:gd name="connsiteY3" fmla="*/ 3121139 h 312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21139">
                <a:moveTo>
                  <a:pt x="0" y="0"/>
                </a:moveTo>
                <a:lnTo>
                  <a:pt x="12192000" y="0"/>
                </a:lnTo>
                <a:lnTo>
                  <a:pt x="12192000" y="2116857"/>
                </a:lnTo>
                <a:lnTo>
                  <a:pt x="0" y="312113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215900" dist="762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62DF0D-F9C0-D837-2ED6-23EED501BC0D}"/>
              </a:ext>
            </a:extLst>
          </p:cNvPr>
          <p:cNvSpPr/>
          <p:nvPr userDrawn="1"/>
        </p:nvSpPr>
        <p:spPr>
          <a:xfrm rot="10800000">
            <a:off x="-11668" y="1905217"/>
            <a:ext cx="12203667" cy="1412385"/>
          </a:xfrm>
          <a:custGeom>
            <a:avLst/>
            <a:gdLst>
              <a:gd name="connsiteX0" fmla="*/ 12203667 w 12203667"/>
              <a:gd name="connsiteY0" fmla="*/ 200058 h 1412385"/>
              <a:gd name="connsiteX1" fmla="*/ 12203666 w 12203667"/>
              <a:gd name="connsiteY1" fmla="*/ 200058 h 1412385"/>
              <a:gd name="connsiteX2" fmla="*/ 12203666 w 12203667"/>
              <a:gd name="connsiteY2" fmla="*/ 0 h 1412385"/>
              <a:gd name="connsiteX3" fmla="*/ 12203667 w 12203667"/>
              <a:gd name="connsiteY3" fmla="*/ 0 h 1412385"/>
              <a:gd name="connsiteX4" fmla="*/ 0 w 12203667"/>
              <a:gd name="connsiteY4" fmla="*/ 1412385 h 1412385"/>
              <a:gd name="connsiteX5" fmla="*/ 0 w 12203667"/>
              <a:gd name="connsiteY5" fmla="*/ 1109966 h 1412385"/>
              <a:gd name="connsiteX6" fmla="*/ 12095421 w 12203667"/>
              <a:gd name="connsiteY6" fmla="*/ 210811 h 141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3667" h="1412385">
                <a:moveTo>
                  <a:pt x="12203667" y="200058"/>
                </a:moveTo>
                <a:lnTo>
                  <a:pt x="12203666" y="200058"/>
                </a:lnTo>
                <a:lnTo>
                  <a:pt x="12203666" y="0"/>
                </a:lnTo>
                <a:lnTo>
                  <a:pt x="12203667" y="0"/>
                </a:lnTo>
                <a:close/>
                <a:moveTo>
                  <a:pt x="0" y="1412385"/>
                </a:moveTo>
                <a:lnTo>
                  <a:pt x="0" y="1109966"/>
                </a:lnTo>
                <a:lnTo>
                  <a:pt x="12095421" y="21081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463CDC"/>
              </a:gs>
            </a:gsLst>
            <a:lin ang="5400000" scaled="1"/>
          </a:gradFill>
          <a:ln w="9525" cap="flat">
            <a:noFill/>
            <a:prstDash val="solid"/>
            <a:miter/>
          </a:ln>
          <a:effectLst>
            <a:outerShdw blurRad="2159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IN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7E53658-BC89-40CF-A451-993EA0B95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80" b="2280"/>
          <a:stretch/>
        </p:blipFill>
        <p:spPr bwMode="auto">
          <a:xfrm>
            <a:off x="838200" y="660146"/>
            <a:ext cx="1667726" cy="8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-Bright - TPA Global Technology Partner">
            <a:extLst>
              <a:ext uri="{FF2B5EF4-FFF2-40B4-BE49-F238E27FC236}">
                <a16:creationId xmlns:a16="http://schemas.microsoft.com/office/drawing/2014/main" id="{B35D7C32-E08C-F80A-1AD1-F774A8BF2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809"/>
            <a:ext cx="2118824" cy="5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5FAB04-BBF8-033C-96FF-C96FEAC028E7}"/>
              </a:ext>
            </a:extLst>
          </p:cNvPr>
          <p:cNvCxnSpPr>
            <a:cxnSpLocks/>
          </p:cNvCxnSpPr>
          <p:nvPr userDrawn="1"/>
        </p:nvCxnSpPr>
        <p:spPr>
          <a:xfrm>
            <a:off x="2743200" y="669748"/>
            <a:ext cx="0" cy="875674"/>
          </a:xfrm>
          <a:prstGeom prst="line">
            <a:avLst/>
          </a:prstGeom>
          <a:ln w="28575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D1637DA-A275-F4A2-9D4B-BBB4D4A9E8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7" y="685800"/>
            <a:ext cx="1136554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03072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D1637DA-A275-F4A2-9D4B-BBB4D4A9E8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7" y="685800"/>
            <a:ext cx="1136554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83C2A41-CDAD-C9A2-F67B-154DBB8B72BB}"/>
              </a:ext>
            </a:extLst>
          </p:cNvPr>
          <p:cNvSpPr/>
          <p:nvPr userDrawn="1"/>
        </p:nvSpPr>
        <p:spPr>
          <a:xfrm>
            <a:off x="4587240" y="0"/>
            <a:ext cx="7604761" cy="6856642"/>
          </a:xfrm>
          <a:custGeom>
            <a:avLst/>
            <a:gdLst>
              <a:gd name="connsiteX0" fmla="*/ 0 w 8412481"/>
              <a:gd name="connsiteY0" fmla="*/ 0 h 6856642"/>
              <a:gd name="connsiteX1" fmla="*/ 8412481 w 8412481"/>
              <a:gd name="connsiteY1" fmla="*/ 0 h 6856642"/>
              <a:gd name="connsiteX2" fmla="*/ 8412481 w 8412481"/>
              <a:gd name="connsiteY2" fmla="*/ 6856642 h 6856642"/>
              <a:gd name="connsiteX3" fmla="*/ 0 w 8412481"/>
              <a:gd name="connsiteY3" fmla="*/ 6856642 h 6856642"/>
              <a:gd name="connsiteX4" fmla="*/ 0 w 8412481"/>
              <a:gd name="connsiteY4" fmla="*/ 0 h 6856642"/>
              <a:gd name="connsiteX0" fmla="*/ 2392680 w 8412481"/>
              <a:gd name="connsiteY0" fmla="*/ 0 h 6856642"/>
              <a:gd name="connsiteX1" fmla="*/ 8412481 w 8412481"/>
              <a:gd name="connsiteY1" fmla="*/ 0 h 6856642"/>
              <a:gd name="connsiteX2" fmla="*/ 8412481 w 8412481"/>
              <a:gd name="connsiteY2" fmla="*/ 6856642 h 6856642"/>
              <a:gd name="connsiteX3" fmla="*/ 0 w 8412481"/>
              <a:gd name="connsiteY3" fmla="*/ 6856642 h 6856642"/>
              <a:gd name="connsiteX4" fmla="*/ 2392680 w 8412481"/>
              <a:gd name="connsiteY4" fmla="*/ 0 h 685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481" h="6856642">
                <a:moveTo>
                  <a:pt x="2392680" y="0"/>
                </a:moveTo>
                <a:lnTo>
                  <a:pt x="8412481" y="0"/>
                </a:lnTo>
                <a:lnTo>
                  <a:pt x="8412481" y="6856642"/>
                </a:lnTo>
                <a:lnTo>
                  <a:pt x="0" y="6856642"/>
                </a:lnTo>
                <a:lnTo>
                  <a:pt x="239268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AB850B1-BC4A-F137-BEC1-DFF1D6BFB80D}"/>
              </a:ext>
            </a:extLst>
          </p:cNvPr>
          <p:cNvSpPr/>
          <p:nvPr userDrawn="1"/>
        </p:nvSpPr>
        <p:spPr>
          <a:xfrm>
            <a:off x="4587240" y="0"/>
            <a:ext cx="7604761" cy="6856642"/>
          </a:xfrm>
          <a:custGeom>
            <a:avLst/>
            <a:gdLst>
              <a:gd name="connsiteX0" fmla="*/ 0 w 8412481"/>
              <a:gd name="connsiteY0" fmla="*/ 0 h 6856642"/>
              <a:gd name="connsiteX1" fmla="*/ 8412481 w 8412481"/>
              <a:gd name="connsiteY1" fmla="*/ 0 h 6856642"/>
              <a:gd name="connsiteX2" fmla="*/ 8412481 w 8412481"/>
              <a:gd name="connsiteY2" fmla="*/ 6856642 h 6856642"/>
              <a:gd name="connsiteX3" fmla="*/ 0 w 8412481"/>
              <a:gd name="connsiteY3" fmla="*/ 6856642 h 6856642"/>
              <a:gd name="connsiteX4" fmla="*/ 0 w 8412481"/>
              <a:gd name="connsiteY4" fmla="*/ 0 h 6856642"/>
              <a:gd name="connsiteX0" fmla="*/ 2392680 w 8412481"/>
              <a:gd name="connsiteY0" fmla="*/ 0 h 6856642"/>
              <a:gd name="connsiteX1" fmla="*/ 8412481 w 8412481"/>
              <a:gd name="connsiteY1" fmla="*/ 0 h 6856642"/>
              <a:gd name="connsiteX2" fmla="*/ 8412481 w 8412481"/>
              <a:gd name="connsiteY2" fmla="*/ 6856642 h 6856642"/>
              <a:gd name="connsiteX3" fmla="*/ 0 w 8412481"/>
              <a:gd name="connsiteY3" fmla="*/ 6856642 h 6856642"/>
              <a:gd name="connsiteX4" fmla="*/ 2392680 w 8412481"/>
              <a:gd name="connsiteY4" fmla="*/ 0 h 685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481" h="6856642">
                <a:moveTo>
                  <a:pt x="2392680" y="0"/>
                </a:moveTo>
                <a:lnTo>
                  <a:pt x="8412481" y="0"/>
                </a:lnTo>
                <a:lnTo>
                  <a:pt x="8412481" y="6856642"/>
                </a:lnTo>
                <a:lnTo>
                  <a:pt x="0" y="6856642"/>
                </a:lnTo>
                <a:lnTo>
                  <a:pt x="2392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accent1">
                  <a:alpha val="7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21C51F5-A27D-8ACD-D1C8-2394AA0A3F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80" b="19890"/>
          <a:stretch/>
        </p:blipFill>
        <p:spPr bwMode="auto">
          <a:xfrm>
            <a:off x="11156409" y="6392939"/>
            <a:ext cx="603564" cy="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04732B-E372-F3AB-E270-55827E4F5D8B}"/>
              </a:ext>
            </a:extLst>
          </p:cNvPr>
          <p:cNvSpPr/>
          <p:nvPr userDrawn="1"/>
        </p:nvSpPr>
        <p:spPr>
          <a:xfrm>
            <a:off x="4522055" y="0"/>
            <a:ext cx="2308035" cy="7163863"/>
          </a:xfrm>
          <a:custGeom>
            <a:avLst/>
            <a:gdLst>
              <a:gd name="connsiteX0" fmla="*/ 0 w 2240155"/>
              <a:gd name="connsiteY0" fmla="*/ 7081206 h 7163863"/>
              <a:gd name="connsiteX1" fmla="*/ 182184 w 2240155"/>
              <a:gd name="connsiteY1" fmla="*/ 7163863 h 7163863"/>
              <a:gd name="connsiteX2" fmla="*/ 0 w 2240155"/>
              <a:gd name="connsiteY2" fmla="*/ 7081207 h 7163863"/>
              <a:gd name="connsiteX3" fmla="*/ 1938889 w 2240155"/>
              <a:gd name="connsiteY3" fmla="*/ 0 h 7163863"/>
              <a:gd name="connsiteX4" fmla="*/ 2240155 w 2240155"/>
              <a:gd name="connsiteY4" fmla="*/ 0 h 7163863"/>
              <a:gd name="connsiteX5" fmla="*/ 17973 w 2240155"/>
              <a:gd name="connsiteY5" fmla="*/ 7015565 h 71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155" h="7163863">
                <a:moveTo>
                  <a:pt x="0" y="7081206"/>
                </a:moveTo>
                <a:lnTo>
                  <a:pt x="182184" y="7163863"/>
                </a:lnTo>
                <a:lnTo>
                  <a:pt x="0" y="7081207"/>
                </a:lnTo>
                <a:close/>
                <a:moveTo>
                  <a:pt x="1938889" y="0"/>
                </a:moveTo>
                <a:lnTo>
                  <a:pt x="2240155" y="0"/>
                </a:lnTo>
                <a:lnTo>
                  <a:pt x="17973" y="70155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463CDC"/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  <a:effectLst>
            <a:outerShdw blurRad="2159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r>
              <a:rPr lang="en-US" dirty="0"/>
              <a:t>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6824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Are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3642" y="100875"/>
            <a:ext cx="113655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56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3643" y="1494250"/>
            <a:ext cx="11301093" cy="4491385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FED0A27-7A6A-4711-B8CD-C8E0C7A3C8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2643959-6A2B-4AC0-B963-732130A1E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6" y="685800"/>
            <a:ext cx="11289344" cy="276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1087827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5713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3643" y="1494250"/>
            <a:ext cx="5391605" cy="4491385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336576" y="1494250"/>
            <a:ext cx="5391605" cy="4491385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F30A56D-4762-48E0-88C2-4F9FD20CD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9B681A9-0B9B-4181-A5A9-27DF52217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6" y="685800"/>
            <a:ext cx="11289344" cy="276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3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ra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3643" y="3912688"/>
            <a:ext cx="5391605" cy="2072947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336576" y="3912688"/>
            <a:ext cx="5391605" cy="2072947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443643" y="1494249"/>
            <a:ext cx="5391605" cy="2072947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336576" y="1494249"/>
            <a:ext cx="5391605" cy="2072947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209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EBA9BB6-FB2D-4BB6-B883-FEE1B393D6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56B24DB-EA4F-493B-8364-46DD84DAA5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6" y="685800"/>
            <a:ext cx="11289344" cy="276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1546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Area with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24691" y="6445171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fld id="{7C116437-AD25-4764-B863-C46DEC80510F}" type="slidenum">
              <a:rPr lang="en-US" sz="800" smtClean="0">
                <a:solidFill>
                  <a:schemeClr val="accent1"/>
                </a:solidFill>
              </a:rPr>
              <a:t>‹#›</a:t>
            </a:fld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575391" y="3731566"/>
            <a:ext cx="8152791" cy="2254070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3575391" y="1313127"/>
            <a:ext cx="8152791" cy="2254070"/>
          </a:xfrm>
          <a:prstGeom prst="rect">
            <a:avLst/>
          </a:prstGeom>
        </p:spPr>
        <p:txBody>
          <a:bodyPr lIns="0" tIns="0" rIns="0" bIns="0"/>
          <a:lstStyle>
            <a:lvl1pPr marL="215395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1pPr>
            <a:lvl2pPr marL="429133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2pPr>
            <a:lvl3pPr marL="644529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3pPr>
            <a:lvl4pPr marL="891404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4pPr>
            <a:lvl5pPr marL="1161478" indent="-215395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5C9333-5D0E-45C1-A1BA-7D22A1D56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455" y="1008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 algn="l" defTabSz="1087827" rtl="0" eaLnBrk="1" latinLnBrk="0" hangingPunct="1">
              <a:buNone/>
              <a:defRPr lang="en-US" sz="3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 smtClean="0"/>
            </a:lvl2pPr>
            <a:lvl3pPr>
              <a:defRPr lang="en-US" sz="2133" dirty="0" smtClean="0"/>
            </a:lvl3pPr>
            <a:lvl4pPr>
              <a:defRPr lang="en-US" sz="2133" dirty="0" smtClean="0"/>
            </a:lvl4pPr>
            <a:lvl5pPr>
              <a:defRPr lang="en-US" sz="2133" dirty="0"/>
            </a:lvl5pPr>
          </a:lstStyle>
          <a:p>
            <a:pPr marL="0" lvl="0"/>
            <a:r>
              <a:rPr lang="en-US" dirty="0"/>
              <a:t>Title to come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ABB1167-064F-400F-A034-36DC3F1F28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456" y="685800"/>
            <a:ext cx="11289344" cy="276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lang="en-US" sz="1600" b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87827" rtl="0" eaLnBrk="1" latinLnBrk="0" hangingPunct="1">
              <a:spcBef>
                <a:spcPts val="417"/>
              </a:spcBef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  <p:sp>
        <p:nvSpPr>
          <p:cNvPr id="20" name="Round Same Side Corner Rectangle 1">
            <a:extLst>
              <a:ext uri="{FF2B5EF4-FFF2-40B4-BE49-F238E27FC236}">
                <a16:creationId xmlns:a16="http://schemas.microsoft.com/office/drawing/2014/main" id="{E0D0BC59-1C0C-1A92-4A09-32517D9B03C0}"/>
              </a:ext>
            </a:extLst>
          </p:cNvPr>
          <p:cNvSpPr/>
          <p:nvPr userDrawn="1"/>
        </p:nvSpPr>
        <p:spPr>
          <a:xfrm>
            <a:off x="443642" y="1313126"/>
            <a:ext cx="2870996" cy="470667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39" tIns="47720" rIns="95439" bIns="47720" rtlCol="0" anchor="t"/>
          <a:lstStyle/>
          <a:p>
            <a:pPr algn="l"/>
            <a:endParaRPr lang="en-US" sz="2844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6B10CE6-D0E1-FE29-AA92-9106E4F6B3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938" y="1365813"/>
            <a:ext cx="2758500" cy="4527551"/>
          </a:xfrm>
          <a:prstGeom prst="rect">
            <a:avLst/>
          </a:prstGeom>
        </p:spPr>
        <p:txBody>
          <a:bodyPr lIns="71579" tIns="35790" rIns="71579" bIns="35790"/>
          <a:lstStyle>
            <a:lvl1pPr marL="150778" indent="-150778">
              <a:defRPr lang="en-US" sz="14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1087827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Key area</a:t>
            </a:r>
          </a:p>
        </p:txBody>
      </p:sp>
    </p:spTree>
    <p:extLst>
      <p:ext uri="{BB962C8B-B14F-4D97-AF65-F5344CB8AC3E}">
        <p14:creationId xmlns:p14="http://schemas.microsoft.com/office/powerpoint/2010/main" val="3195228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02ADF7-0976-48A0-AA1D-817E614CD4E3}"/>
              </a:ext>
            </a:extLst>
          </p:cNvPr>
          <p:cNvSpPr txBox="1"/>
          <p:nvPr userDrawn="1"/>
        </p:nvSpPr>
        <p:spPr>
          <a:xfrm>
            <a:off x="442280" y="6467905"/>
            <a:ext cx="229389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700" b="1" dirty="0">
                <a:solidFill>
                  <a:schemeClr val="bg2"/>
                </a:solidFill>
                <a:latin typeface="+mn-lt"/>
              </a:rPr>
              <a:t>© Copyright Cygnet Digital, 2023. All Rights Reserved.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A8A9E9A-A740-86F3-4BC0-E22BEB85068B}"/>
              </a:ext>
            </a:extLst>
          </p:cNvPr>
          <p:cNvSpPr/>
          <p:nvPr userDrawn="1"/>
        </p:nvSpPr>
        <p:spPr>
          <a:xfrm>
            <a:off x="1" y="1"/>
            <a:ext cx="403736" cy="401934"/>
          </a:xfrm>
          <a:custGeom>
            <a:avLst/>
            <a:gdLst>
              <a:gd name="connsiteX0" fmla="*/ 0 w 1595101"/>
              <a:gd name="connsiteY0" fmla="*/ 0 h 1587980"/>
              <a:gd name="connsiteX1" fmla="*/ 1595101 w 1595101"/>
              <a:gd name="connsiteY1" fmla="*/ 0 h 1587980"/>
              <a:gd name="connsiteX2" fmla="*/ 0 w 1595101"/>
              <a:gd name="connsiteY2" fmla="*/ 1587980 h 15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101" h="1587980">
                <a:moveTo>
                  <a:pt x="0" y="0"/>
                </a:moveTo>
                <a:lnTo>
                  <a:pt x="1595101" y="0"/>
                </a:lnTo>
                <a:lnTo>
                  <a:pt x="0" y="15879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25400" dir="6000000" sx="109000" sy="10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32EBEEB-222F-37A5-5D0C-F2C6C9D1B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274" r="1274" b="26498"/>
          <a:stretch/>
        </p:blipFill>
        <p:spPr>
          <a:xfrm>
            <a:off x="11164821" y="6385903"/>
            <a:ext cx="586874" cy="248865"/>
          </a:xfrm>
          <a:prstGeom prst="rect">
            <a:avLst/>
          </a:prstGeom>
        </p:spPr>
      </p:pic>
      <p:pic>
        <p:nvPicPr>
          <p:cNvPr id="2" name="Picture 2" descr="e-Bright - TPA Global Technology Partner">
            <a:extLst>
              <a:ext uri="{FF2B5EF4-FFF2-40B4-BE49-F238E27FC236}">
                <a16:creationId xmlns:a16="http://schemas.microsoft.com/office/drawing/2014/main" id="{C83BA489-8514-9F1B-57A9-031298A0F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97334"/>
            <a:ext cx="936165" cy="2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441740-5568-6A34-B032-390092EC3396}"/>
              </a:ext>
            </a:extLst>
          </p:cNvPr>
          <p:cNvCxnSpPr/>
          <p:nvPr userDrawn="1"/>
        </p:nvCxnSpPr>
        <p:spPr>
          <a:xfrm>
            <a:off x="11079480" y="6390484"/>
            <a:ext cx="0" cy="2533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0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3" r:id="rId2"/>
    <p:sldLayoutId id="2147483650" r:id="rId3"/>
    <p:sldLayoutId id="2147483668" r:id="rId4"/>
    <p:sldLayoutId id="2147483657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52" r:id="rId13"/>
    <p:sldLayoutId id="2147483663" r:id="rId14"/>
    <p:sldLayoutId id="2147483662" r:id="rId15"/>
    <p:sldLayoutId id="2147483669" r:id="rId16"/>
  </p:sldLayoutIdLst>
  <p:txStyles>
    <p:titleStyle>
      <a:lvl1pPr algn="ctr" defTabSz="108782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35" indent="-407935" algn="l" defTabSz="108782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859" indent="-339945" algn="l" defTabSz="1087827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9782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695" indent="-271957" algn="l" defTabSz="108782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608" indent="-271957" algn="l" defTabSz="108782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521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434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347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259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913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7827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1739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5651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9565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3477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7390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1303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02ADF7-0976-48A0-AA1D-817E614CD4E3}"/>
              </a:ext>
            </a:extLst>
          </p:cNvPr>
          <p:cNvSpPr txBox="1"/>
          <p:nvPr userDrawn="1"/>
        </p:nvSpPr>
        <p:spPr>
          <a:xfrm>
            <a:off x="442280" y="6460211"/>
            <a:ext cx="26321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© Copyright Cygnet Digital, 2023. All Rights Reserved.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A8A9E9A-A740-86F3-4BC0-E22BEB85068B}"/>
              </a:ext>
            </a:extLst>
          </p:cNvPr>
          <p:cNvSpPr/>
          <p:nvPr userDrawn="1"/>
        </p:nvSpPr>
        <p:spPr>
          <a:xfrm>
            <a:off x="1" y="1"/>
            <a:ext cx="403736" cy="401934"/>
          </a:xfrm>
          <a:custGeom>
            <a:avLst/>
            <a:gdLst>
              <a:gd name="connsiteX0" fmla="*/ 0 w 1595101"/>
              <a:gd name="connsiteY0" fmla="*/ 0 h 1587980"/>
              <a:gd name="connsiteX1" fmla="*/ 1595101 w 1595101"/>
              <a:gd name="connsiteY1" fmla="*/ 0 h 1587980"/>
              <a:gd name="connsiteX2" fmla="*/ 0 w 1595101"/>
              <a:gd name="connsiteY2" fmla="*/ 1587980 h 15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101" h="1587980">
                <a:moveTo>
                  <a:pt x="0" y="0"/>
                </a:moveTo>
                <a:lnTo>
                  <a:pt x="1595101" y="0"/>
                </a:lnTo>
                <a:lnTo>
                  <a:pt x="0" y="15879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25400" dir="6000000" sx="109000" sy="10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IN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19B5666-4773-2426-BA7B-249F0E051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74" r="1274" b="26498"/>
          <a:stretch/>
        </p:blipFill>
        <p:spPr>
          <a:xfrm>
            <a:off x="11164821" y="6385903"/>
            <a:ext cx="586874" cy="2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</p:sldLayoutIdLst>
  <p:txStyles>
    <p:titleStyle>
      <a:lvl1pPr algn="ctr" defTabSz="108782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35" indent="-407935" algn="l" defTabSz="108782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859" indent="-339945" algn="l" defTabSz="1087827" rtl="0" eaLnBrk="1" latinLnBrk="0" hangingPunct="1">
        <a:spcBef>
          <a:spcPct val="20000"/>
        </a:spcBef>
        <a:buFont typeface="Arial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9782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695" indent="-271957" algn="l" defTabSz="108782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608" indent="-271957" algn="l" defTabSz="108782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521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434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347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259" indent="-271957" algn="l" defTabSz="108782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913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7827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1739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5651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9565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3477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7390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1303" algn="l" defTabSz="108782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openxmlformats.org/officeDocument/2006/relationships/image" Target="../media/image55.pn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18/10/relationships/comments" Target="../comments/modernComment_7EE22C3D_62B09F94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4B9016-A219-7E18-84CF-BBBCE03A9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Digital transformation for tax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28350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16B99-5AA6-D12D-BD48-927259C55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Automation does it for your Finance ecosystem!</a:t>
            </a:r>
          </a:p>
        </p:txBody>
      </p:sp>
      <p:sp>
        <p:nvSpPr>
          <p:cNvPr id="448" name="Text Placeholder 447">
            <a:extLst>
              <a:ext uri="{FF2B5EF4-FFF2-40B4-BE49-F238E27FC236}">
                <a16:creationId xmlns:a16="http://schemas.microsoft.com/office/drawing/2014/main" id="{2DE469B0-0C4F-4F3C-84B9-1A3DF7E8F8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CB7F2DFA-8A0E-1F01-7FEF-619B6F63F663}"/>
              </a:ext>
            </a:extLst>
          </p:cNvPr>
          <p:cNvSpPr/>
          <p:nvPr/>
        </p:nvSpPr>
        <p:spPr>
          <a:xfrm>
            <a:off x="718648" y="1219200"/>
            <a:ext cx="25936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 Systems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957635-2A84-F491-6CD7-58551D1C13E5}"/>
              </a:ext>
            </a:extLst>
          </p:cNvPr>
          <p:cNvSpPr txBox="1"/>
          <p:nvPr/>
        </p:nvSpPr>
        <p:spPr>
          <a:xfrm>
            <a:off x="1824781" y="3350727"/>
            <a:ext cx="1239176" cy="91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Global Source System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533C21-B7F4-6580-791A-F331ED0DCA64}"/>
              </a:ext>
            </a:extLst>
          </p:cNvPr>
          <p:cNvSpPr txBox="1"/>
          <p:nvPr/>
        </p:nvSpPr>
        <p:spPr>
          <a:xfrm>
            <a:off x="489401" y="2123834"/>
            <a:ext cx="1448747" cy="620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E-Comm Marketplace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2B065B-2919-4DE5-46D4-D78802C00FF0}"/>
              </a:ext>
            </a:extLst>
          </p:cNvPr>
          <p:cNvSpPr txBox="1"/>
          <p:nvPr/>
        </p:nvSpPr>
        <p:spPr>
          <a:xfrm>
            <a:off x="350876" y="4822321"/>
            <a:ext cx="1753546" cy="91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Tax/Audit Recording System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DC8B49-A479-A950-BA8D-12796E1CB2B4}"/>
              </a:ext>
            </a:extLst>
          </p:cNvPr>
          <p:cNvSpPr txBox="1"/>
          <p:nvPr/>
        </p:nvSpPr>
        <p:spPr>
          <a:xfrm>
            <a:off x="4988472" y="3520360"/>
            <a:ext cx="1199938" cy="6502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Invoice Generation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595D60-22A2-B331-886E-16CCD3F08032}"/>
              </a:ext>
            </a:extLst>
          </p:cNvPr>
          <p:cNvSpPr txBox="1"/>
          <p:nvPr/>
        </p:nvSpPr>
        <p:spPr>
          <a:xfrm>
            <a:off x="6062636" y="2144780"/>
            <a:ext cx="1293639" cy="6568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Report Generation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E35D09-FA78-E70B-A1CA-0469E3FAABCE}"/>
              </a:ext>
            </a:extLst>
          </p:cNvPr>
          <p:cNvSpPr txBox="1"/>
          <p:nvPr/>
        </p:nvSpPr>
        <p:spPr>
          <a:xfrm>
            <a:off x="6400800" y="4987168"/>
            <a:ext cx="1477390" cy="5119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Excel/Manual Entries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D7E0CA-20B0-9EBD-7465-9795F7659FF6}"/>
              </a:ext>
            </a:extLst>
          </p:cNvPr>
          <p:cNvSpPr txBox="1"/>
          <p:nvPr/>
        </p:nvSpPr>
        <p:spPr>
          <a:xfrm>
            <a:off x="10266726" y="3411806"/>
            <a:ext cx="1772874" cy="91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 &amp; External Reporting System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02A076-7EBE-5262-37CD-3EC90C4FFF78}"/>
              </a:ext>
            </a:extLst>
          </p:cNvPr>
          <p:cNvSpPr txBox="1"/>
          <p:nvPr/>
        </p:nvSpPr>
        <p:spPr>
          <a:xfrm>
            <a:off x="9287443" y="1883777"/>
            <a:ext cx="1285292" cy="91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 Recon Systems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4E2826-8DCC-BBB3-D128-D1DCDB844787}"/>
              </a:ext>
            </a:extLst>
          </p:cNvPr>
          <p:cNvSpPr txBox="1"/>
          <p:nvPr/>
        </p:nvSpPr>
        <p:spPr>
          <a:xfrm>
            <a:off x="9157714" y="4749809"/>
            <a:ext cx="1477390" cy="911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Local Compliance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&amp; Other Requirements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78159FF-DCF7-53A7-36FF-A19E1D0CA5F2}"/>
              </a:ext>
            </a:extLst>
          </p:cNvPr>
          <p:cNvGrpSpPr/>
          <p:nvPr/>
        </p:nvGrpSpPr>
        <p:grpSpPr>
          <a:xfrm>
            <a:off x="3294977" y="2053636"/>
            <a:ext cx="1785023" cy="3445504"/>
            <a:chOff x="3187700" y="2220444"/>
            <a:chExt cx="1527465" cy="328962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FFD5FD8-268A-E047-ECEB-213A51ADCCB0}"/>
                </a:ext>
              </a:extLst>
            </p:cNvPr>
            <p:cNvSpPr/>
            <p:nvPr/>
          </p:nvSpPr>
          <p:spPr>
            <a:xfrm flipV="1">
              <a:off x="3187700" y="2378906"/>
              <a:ext cx="1422400" cy="1150569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422400"/>
                <a:gd name="connsiteY0" fmla="*/ 912685 h 960629"/>
                <a:gd name="connsiteX1" fmla="*/ 1422400 w 1422400"/>
                <a:gd name="connsiteY1" fmla="*/ 0 h 960629"/>
                <a:gd name="connsiteX0" fmla="*/ 0 w 1422400"/>
                <a:gd name="connsiteY0" fmla="*/ 912685 h 962405"/>
                <a:gd name="connsiteX1" fmla="*/ 1422400 w 1422400"/>
                <a:gd name="connsiteY1" fmla="*/ 0 h 962405"/>
                <a:gd name="connsiteX0" fmla="*/ 0 w 1422400"/>
                <a:gd name="connsiteY0" fmla="*/ 912685 h 962405"/>
                <a:gd name="connsiteX1" fmla="*/ 1422400 w 1422400"/>
                <a:gd name="connsiteY1" fmla="*/ 0 h 962405"/>
                <a:gd name="connsiteX0" fmla="*/ 0 w 1422400"/>
                <a:gd name="connsiteY0" fmla="*/ 912685 h 912685"/>
                <a:gd name="connsiteX1" fmla="*/ 1422400 w 1422400"/>
                <a:gd name="connsiteY1" fmla="*/ 0 h 91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2400" h="912685">
                  <a:moveTo>
                    <a:pt x="0" y="912685"/>
                  </a:moveTo>
                  <a:cubicBezTo>
                    <a:pt x="778933" y="840665"/>
                    <a:pt x="1062567" y="584789"/>
                    <a:pt x="14224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6D79C9A-97D6-0CEE-2E7B-70BF593F39D7}"/>
                </a:ext>
              </a:extLst>
            </p:cNvPr>
            <p:cNvSpPr/>
            <p:nvPr/>
          </p:nvSpPr>
          <p:spPr>
            <a:xfrm>
              <a:off x="3200399" y="2220444"/>
              <a:ext cx="1393031" cy="1459703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371600"/>
                <a:gd name="connsiteY0" fmla="*/ 693099 h 758809"/>
                <a:gd name="connsiteX1" fmla="*/ 1371600 w 1371600"/>
                <a:gd name="connsiteY1" fmla="*/ 0 h 758809"/>
                <a:gd name="connsiteX0" fmla="*/ 0 w 1371600"/>
                <a:gd name="connsiteY0" fmla="*/ 693099 h 693478"/>
                <a:gd name="connsiteX1" fmla="*/ 1371600 w 1371600"/>
                <a:gd name="connsiteY1" fmla="*/ 0 h 69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693478">
                  <a:moveTo>
                    <a:pt x="0" y="693099"/>
                  </a:moveTo>
                  <a:cubicBezTo>
                    <a:pt x="423333" y="702058"/>
                    <a:pt x="1164167" y="554567"/>
                    <a:pt x="13716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777939C-5F36-DCDF-5F83-E37FA195BFD8}"/>
                </a:ext>
              </a:extLst>
            </p:cNvPr>
            <p:cNvSpPr/>
            <p:nvPr/>
          </p:nvSpPr>
          <p:spPr>
            <a:xfrm>
              <a:off x="3200400" y="4050365"/>
              <a:ext cx="1409700" cy="1459703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371600"/>
                <a:gd name="connsiteY0" fmla="*/ 693099 h 758809"/>
                <a:gd name="connsiteX1" fmla="*/ 1371600 w 1371600"/>
                <a:gd name="connsiteY1" fmla="*/ 0 h 758809"/>
                <a:gd name="connsiteX0" fmla="*/ 0 w 1371600"/>
                <a:gd name="connsiteY0" fmla="*/ 693099 h 693478"/>
                <a:gd name="connsiteX1" fmla="*/ 1371600 w 1371600"/>
                <a:gd name="connsiteY1" fmla="*/ 0 h 69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693478">
                  <a:moveTo>
                    <a:pt x="0" y="693099"/>
                  </a:moveTo>
                  <a:cubicBezTo>
                    <a:pt x="423333" y="702058"/>
                    <a:pt x="1164167" y="554567"/>
                    <a:pt x="13716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0D3B5F-BC11-B8EE-5B09-9668887B47E3}"/>
                </a:ext>
              </a:extLst>
            </p:cNvPr>
            <p:cNvSpPr/>
            <p:nvPr/>
          </p:nvSpPr>
          <p:spPr>
            <a:xfrm flipV="1">
              <a:off x="3187700" y="4019971"/>
              <a:ext cx="1527465" cy="1371314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422400"/>
                <a:gd name="connsiteY0" fmla="*/ 912685 h 960629"/>
                <a:gd name="connsiteX1" fmla="*/ 1422400 w 1422400"/>
                <a:gd name="connsiteY1" fmla="*/ 0 h 960629"/>
                <a:gd name="connsiteX0" fmla="*/ 0 w 1422400"/>
                <a:gd name="connsiteY0" fmla="*/ 912685 h 962405"/>
                <a:gd name="connsiteX1" fmla="*/ 1422400 w 1422400"/>
                <a:gd name="connsiteY1" fmla="*/ 0 h 962405"/>
                <a:gd name="connsiteX0" fmla="*/ 0 w 1422400"/>
                <a:gd name="connsiteY0" fmla="*/ 912685 h 962405"/>
                <a:gd name="connsiteX1" fmla="*/ 1422400 w 1422400"/>
                <a:gd name="connsiteY1" fmla="*/ 0 h 962405"/>
                <a:gd name="connsiteX0" fmla="*/ 0 w 1422400"/>
                <a:gd name="connsiteY0" fmla="*/ 912685 h 912685"/>
                <a:gd name="connsiteX1" fmla="*/ 1422400 w 1422400"/>
                <a:gd name="connsiteY1" fmla="*/ 0 h 91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2400" h="912685">
                  <a:moveTo>
                    <a:pt x="0" y="912685"/>
                  </a:moveTo>
                  <a:cubicBezTo>
                    <a:pt x="778933" y="840665"/>
                    <a:pt x="1062567" y="584789"/>
                    <a:pt x="14224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CD3AA21C-C213-C35B-DB4B-D49CB621C669}"/>
              </a:ext>
            </a:extLst>
          </p:cNvPr>
          <p:cNvGrpSpPr/>
          <p:nvPr/>
        </p:nvGrpSpPr>
        <p:grpSpPr>
          <a:xfrm flipV="1">
            <a:off x="7543125" y="2101401"/>
            <a:ext cx="1423050" cy="3156398"/>
            <a:chOff x="3187700" y="2455157"/>
            <a:chExt cx="1475756" cy="3156398"/>
          </a:xfrm>
        </p:grpSpPr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501EEB6C-AFD1-367B-FFAB-71BF1FDBD40D}"/>
                </a:ext>
              </a:extLst>
            </p:cNvPr>
            <p:cNvSpPr/>
            <p:nvPr/>
          </p:nvSpPr>
          <p:spPr>
            <a:xfrm>
              <a:off x="3187700" y="2544239"/>
              <a:ext cx="1422400" cy="1150569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422400"/>
                <a:gd name="connsiteY0" fmla="*/ 912685 h 960629"/>
                <a:gd name="connsiteX1" fmla="*/ 1422400 w 1422400"/>
                <a:gd name="connsiteY1" fmla="*/ 0 h 960629"/>
                <a:gd name="connsiteX0" fmla="*/ 0 w 1422400"/>
                <a:gd name="connsiteY0" fmla="*/ 912685 h 962405"/>
                <a:gd name="connsiteX1" fmla="*/ 1422400 w 1422400"/>
                <a:gd name="connsiteY1" fmla="*/ 0 h 962405"/>
                <a:gd name="connsiteX0" fmla="*/ 0 w 1422400"/>
                <a:gd name="connsiteY0" fmla="*/ 912685 h 962405"/>
                <a:gd name="connsiteX1" fmla="*/ 1422400 w 1422400"/>
                <a:gd name="connsiteY1" fmla="*/ 0 h 962405"/>
                <a:gd name="connsiteX0" fmla="*/ 0 w 1422400"/>
                <a:gd name="connsiteY0" fmla="*/ 912685 h 912685"/>
                <a:gd name="connsiteX1" fmla="*/ 1422400 w 1422400"/>
                <a:gd name="connsiteY1" fmla="*/ 0 h 91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2400" h="912685">
                  <a:moveTo>
                    <a:pt x="0" y="912685"/>
                  </a:moveTo>
                  <a:cubicBezTo>
                    <a:pt x="778933" y="840665"/>
                    <a:pt x="1062567" y="584789"/>
                    <a:pt x="14224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A6945C6-5265-99E7-9CDF-D1511DF41066}"/>
                </a:ext>
              </a:extLst>
            </p:cNvPr>
            <p:cNvSpPr/>
            <p:nvPr/>
          </p:nvSpPr>
          <p:spPr>
            <a:xfrm flipV="1">
              <a:off x="3221347" y="4151852"/>
              <a:ext cx="1422400" cy="1459703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371600"/>
                <a:gd name="connsiteY0" fmla="*/ 693099 h 758809"/>
                <a:gd name="connsiteX1" fmla="*/ 1371600 w 1371600"/>
                <a:gd name="connsiteY1" fmla="*/ 0 h 758809"/>
                <a:gd name="connsiteX0" fmla="*/ 0 w 1371600"/>
                <a:gd name="connsiteY0" fmla="*/ 693099 h 693478"/>
                <a:gd name="connsiteX1" fmla="*/ 1371600 w 1371600"/>
                <a:gd name="connsiteY1" fmla="*/ 0 h 69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693478">
                  <a:moveTo>
                    <a:pt x="0" y="693099"/>
                  </a:moveTo>
                  <a:cubicBezTo>
                    <a:pt x="423333" y="702058"/>
                    <a:pt x="1164167" y="554567"/>
                    <a:pt x="13716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F7698E4-673A-D364-1B6D-B2B04695633C}"/>
                </a:ext>
              </a:extLst>
            </p:cNvPr>
            <p:cNvSpPr/>
            <p:nvPr/>
          </p:nvSpPr>
          <p:spPr>
            <a:xfrm>
              <a:off x="3253756" y="4034663"/>
              <a:ext cx="1409700" cy="1459703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371600"/>
                <a:gd name="connsiteY0" fmla="*/ 693099 h 758809"/>
                <a:gd name="connsiteX1" fmla="*/ 1371600 w 1371600"/>
                <a:gd name="connsiteY1" fmla="*/ 0 h 758809"/>
                <a:gd name="connsiteX0" fmla="*/ 0 w 1371600"/>
                <a:gd name="connsiteY0" fmla="*/ 693099 h 693478"/>
                <a:gd name="connsiteX1" fmla="*/ 1371600 w 1371600"/>
                <a:gd name="connsiteY1" fmla="*/ 0 h 69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693478">
                  <a:moveTo>
                    <a:pt x="0" y="693099"/>
                  </a:moveTo>
                  <a:cubicBezTo>
                    <a:pt x="423333" y="702058"/>
                    <a:pt x="1164167" y="554567"/>
                    <a:pt x="13716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367EB1F4-DE4A-A6A9-D36C-2A3C2D883EAA}"/>
                </a:ext>
              </a:extLst>
            </p:cNvPr>
            <p:cNvSpPr/>
            <p:nvPr/>
          </p:nvSpPr>
          <p:spPr>
            <a:xfrm flipV="1">
              <a:off x="3191885" y="2455157"/>
              <a:ext cx="1463824" cy="1250721"/>
            </a:xfrm>
            <a:custGeom>
              <a:avLst/>
              <a:gdLst>
                <a:gd name="connsiteX0" fmla="*/ 0 w 1384300"/>
                <a:gd name="connsiteY0" fmla="*/ 711200 h 711200"/>
                <a:gd name="connsiteX1" fmla="*/ 1384300 w 1384300"/>
                <a:gd name="connsiteY1" fmla="*/ 0 h 711200"/>
                <a:gd name="connsiteX0" fmla="*/ 0 w 1384300"/>
                <a:gd name="connsiteY0" fmla="*/ 711200 h 753736"/>
                <a:gd name="connsiteX1" fmla="*/ 1384300 w 1384300"/>
                <a:gd name="connsiteY1" fmla="*/ 0 h 753736"/>
                <a:gd name="connsiteX0" fmla="*/ 0 w 1384300"/>
                <a:gd name="connsiteY0" fmla="*/ 711200 h 775009"/>
                <a:gd name="connsiteX1" fmla="*/ 1384300 w 1384300"/>
                <a:gd name="connsiteY1" fmla="*/ 0 h 775009"/>
                <a:gd name="connsiteX0" fmla="*/ 0 w 1371600"/>
                <a:gd name="connsiteY0" fmla="*/ 693099 h 758809"/>
                <a:gd name="connsiteX1" fmla="*/ 1371600 w 1371600"/>
                <a:gd name="connsiteY1" fmla="*/ 0 h 758809"/>
                <a:gd name="connsiteX0" fmla="*/ 0 w 1371600"/>
                <a:gd name="connsiteY0" fmla="*/ 693099 h 693478"/>
                <a:gd name="connsiteX1" fmla="*/ 1371600 w 1371600"/>
                <a:gd name="connsiteY1" fmla="*/ 0 h 69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693478">
                  <a:moveTo>
                    <a:pt x="0" y="693099"/>
                  </a:moveTo>
                  <a:cubicBezTo>
                    <a:pt x="423333" y="702058"/>
                    <a:pt x="1164167" y="554567"/>
                    <a:pt x="1371600" y="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79F4862B-DDAA-351F-375B-A427745C6367}"/>
              </a:ext>
            </a:extLst>
          </p:cNvPr>
          <p:cNvSpPr/>
          <p:nvPr/>
        </p:nvSpPr>
        <p:spPr>
          <a:xfrm>
            <a:off x="4209549" y="1222319"/>
            <a:ext cx="41948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generation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793C6F53-989E-C31E-EBF6-9461795B2CCB}"/>
              </a:ext>
            </a:extLst>
          </p:cNvPr>
          <p:cNvSpPr/>
          <p:nvPr/>
        </p:nvSpPr>
        <p:spPr>
          <a:xfrm>
            <a:off x="8839700" y="1233309"/>
            <a:ext cx="30985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Reporting systems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B535E29-E16B-686E-B1F1-1AAA98E09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2673" y="4818244"/>
            <a:ext cx="1031530" cy="9390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289B95-946D-53B6-AF07-95C64150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4347" y="1899029"/>
            <a:ext cx="981854" cy="10696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0D112A-99B4-0DF6-91AC-1A23C7B18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95366" y="3257486"/>
            <a:ext cx="999988" cy="10978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E1F9CE-E11A-AB20-CDDA-2159B1F1651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7417" y="4898873"/>
            <a:ext cx="1321228" cy="7310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C5928E-A0BE-5C76-A921-81FA314425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9190" y="1932467"/>
            <a:ext cx="965015" cy="9554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97123A-1E89-49A3-ED76-98029A84F23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6722" y="3368197"/>
            <a:ext cx="1056982" cy="10170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D256682-423F-61EE-E696-D900D87DD5F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61285" y="4615561"/>
            <a:ext cx="971491" cy="10170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545602B-01B1-22D1-6010-6CB2DA26846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2111" y="1977257"/>
            <a:ext cx="1144769" cy="9131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10E38B-24B7-EA8D-E562-91A557E69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324" y="3187868"/>
            <a:ext cx="1248690" cy="12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96C799F2-C910-EA0F-8B57-C233CBE151F6}"/>
              </a:ext>
            </a:extLst>
          </p:cNvPr>
          <p:cNvSpPr/>
          <p:nvPr/>
        </p:nvSpPr>
        <p:spPr>
          <a:xfrm>
            <a:off x="8950088" y="2094228"/>
            <a:ext cx="2870671" cy="3918004"/>
          </a:xfrm>
          <a:prstGeom prst="roundRect">
            <a:avLst>
              <a:gd name="adj" fmla="val 6228"/>
            </a:avLst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27B62F-3945-1BEF-C4A5-E19F6559F30A}"/>
              </a:ext>
            </a:extLst>
          </p:cNvPr>
          <p:cNvGrpSpPr/>
          <p:nvPr/>
        </p:nvGrpSpPr>
        <p:grpSpPr>
          <a:xfrm>
            <a:off x="9064712" y="2263862"/>
            <a:ext cx="971006" cy="3537041"/>
            <a:chOff x="617126" y="2214154"/>
            <a:chExt cx="971006" cy="353704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8B59087-92AE-9A67-FB09-7AD3BB592D8B}"/>
                </a:ext>
              </a:extLst>
            </p:cNvPr>
            <p:cNvSpPr/>
            <p:nvPr/>
          </p:nvSpPr>
          <p:spPr>
            <a:xfrm>
              <a:off x="617126" y="2214154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A0FEC1-E159-339B-7AC7-FFA6D4AFE3B2}"/>
                </a:ext>
              </a:extLst>
            </p:cNvPr>
            <p:cNvSpPr/>
            <p:nvPr/>
          </p:nvSpPr>
          <p:spPr>
            <a:xfrm>
              <a:off x="617126" y="3475264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82036E9-C848-A0DD-C6C0-B490A2E055B2}"/>
                </a:ext>
              </a:extLst>
            </p:cNvPr>
            <p:cNvSpPr/>
            <p:nvPr/>
          </p:nvSpPr>
          <p:spPr>
            <a:xfrm>
              <a:off x="617126" y="4780189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392D3D2-790B-BE6A-3155-E0F5CB2AAE97}"/>
              </a:ext>
            </a:extLst>
          </p:cNvPr>
          <p:cNvSpPr/>
          <p:nvPr/>
        </p:nvSpPr>
        <p:spPr>
          <a:xfrm>
            <a:off x="4684747" y="2094228"/>
            <a:ext cx="2870671" cy="3918004"/>
          </a:xfrm>
          <a:prstGeom prst="roundRect">
            <a:avLst>
              <a:gd name="adj" fmla="val 6228"/>
            </a:avLst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D87D67-CF10-F1F0-0E18-09830BCCB7DB}"/>
              </a:ext>
            </a:extLst>
          </p:cNvPr>
          <p:cNvGrpSpPr/>
          <p:nvPr/>
        </p:nvGrpSpPr>
        <p:grpSpPr>
          <a:xfrm>
            <a:off x="4881939" y="2263862"/>
            <a:ext cx="971006" cy="3537041"/>
            <a:chOff x="617126" y="2214154"/>
            <a:chExt cx="971006" cy="35370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E9FD4-18FD-46EA-ADB2-FC2E6B97E4BC}"/>
                </a:ext>
              </a:extLst>
            </p:cNvPr>
            <p:cNvSpPr/>
            <p:nvPr/>
          </p:nvSpPr>
          <p:spPr>
            <a:xfrm>
              <a:off x="617126" y="2214154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11AF1D-54A6-5D13-EA06-34F9D149C197}"/>
                </a:ext>
              </a:extLst>
            </p:cNvPr>
            <p:cNvSpPr/>
            <p:nvPr/>
          </p:nvSpPr>
          <p:spPr>
            <a:xfrm>
              <a:off x="617126" y="3475264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536EDE-B756-D2FE-8361-88B0E7605BA1}"/>
                </a:ext>
              </a:extLst>
            </p:cNvPr>
            <p:cNvSpPr/>
            <p:nvPr/>
          </p:nvSpPr>
          <p:spPr>
            <a:xfrm>
              <a:off x="617126" y="4780189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75D4F9-78F8-31B9-2777-ACD3FB361E75}"/>
              </a:ext>
            </a:extLst>
          </p:cNvPr>
          <p:cNvSpPr/>
          <p:nvPr/>
        </p:nvSpPr>
        <p:spPr>
          <a:xfrm>
            <a:off x="389864" y="2094228"/>
            <a:ext cx="2870671" cy="3918004"/>
          </a:xfrm>
          <a:prstGeom prst="roundRect">
            <a:avLst>
              <a:gd name="adj" fmla="val 6228"/>
            </a:avLst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57BF61-210F-06AA-6BA3-72ECD4057FBA}"/>
              </a:ext>
            </a:extLst>
          </p:cNvPr>
          <p:cNvGrpSpPr/>
          <p:nvPr/>
        </p:nvGrpSpPr>
        <p:grpSpPr>
          <a:xfrm>
            <a:off x="539131" y="2263862"/>
            <a:ext cx="971006" cy="3537041"/>
            <a:chOff x="617126" y="2214154"/>
            <a:chExt cx="971006" cy="35370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0B88E9-19F7-CE43-A318-41655FA80BCA}"/>
                </a:ext>
              </a:extLst>
            </p:cNvPr>
            <p:cNvSpPr/>
            <p:nvPr/>
          </p:nvSpPr>
          <p:spPr>
            <a:xfrm>
              <a:off x="617126" y="2214154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E055645-D056-726A-D963-96E14AB252D0}"/>
                </a:ext>
              </a:extLst>
            </p:cNvPr>
            <p:cNvSpPr/>
            <p:nvPr/>
          </p:nvSpPr>
          <p:spPr>
            <a:xfrm>
              <a:off x="617126" y="3475264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B9A177-0B56-2C51-FD68-A2ACA8C7F73D}"/>
                </a:ext>
              </a:extLst>
            </p:cNvPr>
            <p:cNvSpPr/>
            <p:nvPr/>
          </p:nvSpPr>
          <p:spPr>
            <a:xfrm>
              <a:off x="617126" y="4780189"/>
              <a:ext cx="971006" cy="9710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9D322FCA-6131-F6C8-B1EE-F797F6BFA0EE}"/>
              </a:ext>
            </a:extLst>
          </p:cNvPr>
          <p:cNvSpPr/>
          <p:nvPr/>
        </p:nvSpPr>
        <p:spPr>
          <a:xfrm>
            <a:off x="7683700" y="3636682"/>
            <a:ext cx="113810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management and  Processing</a:t>
            </a: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4D0D09D4-E895-97A6-B5C9-E57D9ED622A9}"/>
              </a:ext>
            </a:extLst>
          </p:cNvPr>
          <p:cNvSpPr/>
          <p:nvPr/>
        </p:nvSpPr>
        <p:spPr>
          <a:xfrm>
            <a:off x="674628" y="1465421"/>
            <a:ext cx="2377168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Global </a:t>
            </a:r>
            <a:b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 Systems</a:t>
            </a: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16915D11-6BB9-D505-2129-2A1F364DF7BD}"/>
              </a:ext>
            </a:extLst>
          </p:cNvPr>
          <p:cNvSpPr/>
          <p:nvPr/>
        </p:nvSpPr>
        <p:spPr>
          <a:xfrm>
            <a:off x="5105400" y="1219200"/>
            <a:ext cx="19812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Local apps adapted as per laws of regional authorities</a:t>
            </a:r>
          </a:p>
        </p:txBody>
      </p:sp>
      <p:sp>
        <p:nvSpPr>
          <p:cNvPr id="21" name="Rectangle: Rounded Corners 5">
            <a:extLst>
              <a:ext uri="{FF2B5EF4-FFF2-40B4-BE49-F238E27FC236}">
                <a16:creationId xmlns:a16="http://schemas.microsoft.com/office/drawing/2014/main" id="{47510996-00C0-59E0-702D-B73334FC45F6}"/>
              </a:ext>
            </a:extLst>
          </p:cNvPr>
          <p:cNvSpPr/>
          <p:nvPr/>
        </p:nvSpPr>
        <p:spPr>
          <a:xfrm>
            <a:off x="9000482" y="1219200"/>
            <a:ext cx="2769882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Local adaption for compliance &amp; reporting requirements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5D303A-2733-26F9-89F5-571614BAB6C2}"/>
              </a:ext>
            </a:extLst>
          </p:cNvPr>
          <p:cNvCxnSpPr>
            <a:cxnSpLocks/>
          </p:cNvCxnSpPr>
          <p:nvPr/>
        </p:nvCxnSpPr>
        <p:spPr>
          <a:xfrm>
            <a:off x="3376726" y="3327494"/>
            <a:ext cx="118665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96774C-FE2B-06A7-736E-0CEDE2A6DF7D}"/>
              </a:ext>
            </a:extLst>
          </p:cNvPr>
          <p:cNvCxnSpPr>
            <a:cxnSpLocks/>
          </p:cNvCxnSpPr>
          <p:nvPr/>
        </p:nvCxnSpPr>
        <p:spPr>
          <a:xfrm>
            <a:off x="3376726" y="4779555"/>
            <a:ext cx="118665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56F01B-0D18-1326-D0E4-188948B230B5}"/>
              </a:ext>
            </a:extLst>
          </p:cNvPr>
          <p:cNvCxnSpPr>
            <a:cxnSpLocks/>
          </p:cNvCxnSpPr>
          <p:nvPr/>
        </p:nvCxnSpPr>
        <p:spPr>
          <a:xfrm>
            <a:off x="7660780" y="3327494"/>
            <a:ext cx="118665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FA9250-D121-F688-98D3-151C20B7D320}"/>
              </a:ext>
            </a:extLst>
          </p:cNvPr>
          <p:cNvCxnSpPr>
            <a:cxnSpLocks/>
          </p:cNvCxnSpPr>
          <p:nvPr/>
        </p:nvCxnSpPr>
        <p:spPr>
          <a:xfrm>
            <a:off x="7660780" y="4779555"/>
            <a:ext cx="118665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5CE84E8A-3E6E-38F5-9E0A-5996FF866A80}"/>
              </a:ext>
            </a:extLst>
          </p:cNvPr>
          <p:cNvSpPr/>
          <p:nvPr/>
        </p:nvSpPr>
        <p:spPr>
          <a:xfrm>
            <a:off x="3332088" y="2995625"/>
            <a:ext cx="127593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API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D2B49051-79BB-627E-AC03-7287E92B9F38}"/>
              </a:ext>
            </a:extLst>
          </p:cNvPr>
          <p:cNvSpPr/>
          <p:nvPr/>
        </p:nvSpPr>
        <p:spPr>
          <a:xfrm>
            <a:off x="3388817" y="4463124"/>
            <a:ext cx="118665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SFTP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BA47B8-8CD1-E2F7-C789-773A8128DCD2}"/>
              </a:ext>
            </a:extLst>
          </p:cNvPr>
          <p:cNvCxnSpPr/>
          <p:nvPr/>
        </p:nvCxnSpPr>
        <p:spPr>
          <a:xfrm>
            <a:off x="574622" y="3396184"/>
            <a:ext cx="2492202" cy="0"/>
          </a:xfrm>
          <a:prstGeom prst="line">
            <a:avLst/>
          </a:prstGeom>
          <a:ln>
            <a:solidFill>
              <a:schemeClr val="bg1">
                <a:lumMod val="95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0CBB18-3669-3EF2-DA4E-FD1809E26786}"/>
              </a:ext>
            </a:extLst>
          </p:cNvPr>
          <p:cNvCxnSpPr/>
          <p:nvPr/>
        </p:nvCxnSpPr>
        <p:spPr>
          <a:xfrm>
            <a:off x="574622" y="4659564"/>
            <a:ext cx="2492202" cy="0"/>
          </a:xfrm>
          <a:prstGeom prst="line">
            <a:avLst/>
          </a:prstGeom>
          <a:ln>
            <a:solidFill>
              <a:schemeClr val="bg1">
                <a:lumMod val="95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AF2ECA9-440E-426F-7823-5AB544BA48F5}"/>
              </a:ext>
            </a:extLst>
          </p:cNvPr>
          <p:cNvCxnSpPr/>
          <p:nvPr/>
        </p:nvCxnSpPr>
        <p:spPr>
          <a:xfrm>
            <a:off x="4898972" y="3396184"/>
            <a:ext cx="2492202" cy="0"/>
          </a:xfrm>
          <a:prstGeom prst="line">
            <a:avLst/>
          </a:prstGeom>
          <a:ln>
            <a:solidFill>
              <a:schemeClr val="bg1">
                <a:lumMod val="95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0EBBA57-F02C-D83D-A520-919C4D381A89}"/>
              </a:ext>
            </a:extLst>
          </p:cNvPr>
          <p:cNvCxnSpPr/>
          <p:nvPr/>
        </p:nvCxnSpPr>
        <p:spPr>
          <a:xfrm>
            <a:off x="4750535" y="4703355"/>
            <a:ext cx="2492202" cy="0"/>
          </a:xfrm>
          <a:prstGeom prst="line">
            <a:avLst/>
          </a:prstGeom>
          <a:ln>
            <a:solidFill>
              <a:schemeClr val="bg1">
                <a:lumMod val="95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7B2A86-9EAB-1E99-E955-547EB72FD68F}"/>
              </a:ext>
            </a:extLst>
          </p:cNvPr>
          <p:cNvCxnSpPr/>
          <p:nvPr/>
        </p:nvCxnSpPr>
        <p:spPr>
          <a:xfrm>
            <a:off x="9156647" y="3396184"/>
            <a:ext cx="2492202" cy="0"/>
          </a:xfrm>
          <a:prstGeom prst="line">
            <a:avLst/>
          </a:prstGeom>
          <a:ln>
            <a:solidFill>
              <a:schemeClr val="bg1">
                <a:lumMod val="95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F6BC4A-236D-3CF4-0770-E29B3A200FE7}"/>
              </a:ext>
            </a:extLst>
          </p:cNvPr>
          <p:cNvCxnSpPr/>
          <p:nvPr/>
        </p:nvCxnSpPr>
        <p:spPr>
          <a:xfrm>
            <a:off x="9156647" y="4669359"/>
            <a:ext cx="2492202" cy="0"/>
          </a:xfrm>
          <a:prstGeom prst="line">
            <a:avLst/>
          </a:prstGeom>
          <a:ln>
            <a:solidFill>
              <a:schemeClr val="bg1">
                <a:lumMod val="95000"/>
                <a:alpha val="1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3CFF4E6A-332A-5E05-48FC-BE3836E6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4" y="4963667"/>
            <a:ext cx="735454" cy="66950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BF4E4B1-DEA3-E641-1D3B-BF19D9D7C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58" y="2434149"/>
            <a:ext cx="615362" cy="67035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00C2513-30FF-6AC7-48E3-56658A42C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676" y="3699601"/>
            <a:ext cx="626727" cy="68804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B1C9677-D8DD-EAC7-34D5-E9688DF39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398" y="5070565"/>
            <a:ext cx="828059" cy="45815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E967797-0C74-96FA-1646-38D6BC6FE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359" y="2385220"/>
            <a:ext cx="717712" cy="71060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2F46778-2EC2-9BAD-42D9-02F4FFD2C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651" y="3708336"/>
            <a:ext cx="651458" cy="62682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FFD92FD-1DA1-8C78-4430-A731921E8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6731" y="4960702"/>
            <a:ext cx="586967" cy="61447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723FAC1-609A-289E-3EF7-9A4C6ADA0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701" y="2437539"/>
            <a:ext cx="708553" cy="56519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387B01-FF37-4727-0B2C-1CD57CDECB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076" y="3699345"/>
            <a:ext cx="615628" cy="61648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7DD1B49-DC77-3F08-6CC5-A536DF4E0AC1}"/>
              </a:ext>
            </a:extLst>
          </p:cNvPr>
          <p:cNvSpPr txBox="1"/>
          <p:nvPr/>
        </p:nvSpPr>
        <p:spPr>
          <a:xfrm>
            <a:off x="1623581" y="3839079"/>
            <a:ext cx="1239176" cy="387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Global Source System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9B6D47E-6476-E89A-F212-AC4F32CFE4CE}"/>
              </a:ext>
            </a:extLst>
          </p:cNvPr>
          <p:cNvSpPr txBox="1"/>
          <p:nvPr/>
        </p:nvSpPr>
        <p:spPr>
          <a:xfrm>
            <a:off x="1637094" y="2538935"/>
            <a:ext cx="1448747" cy="387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E-Comm Marketplace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2B0C68-4959-518D-56F0-457B20D86BEE}"/>
              </a:ext>
            </a:extLst>
          </p:cNvPr>
          <p:cNvSpPr txBox="1"/>
          <p:nvPr/>
        </p:nvSpPr>
        <p:spPr>
          <a:xfrm>
            <a:off x="1617513" y="4981049"/>
            <a:ext cx="1403423" cy="581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Tax/Audit Recording System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8BA948-B5A0-A941-6B88-0F7567F88500}"/>
              </a:ext>
            </a:extLst>
          </p:cNvPr>
          <p:cNvSpPr txBox="1"/>
          <p:nvPr/>
        </p:nvSpPr>
        <p:spPr>
          <a:xfrm>
            <a:off x="5970097" y="3774123"/>
            <a:ext cx="1069681" cy="387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Invoice Generation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FE3EB93-AD62-D773-1AF9-36F216474059}"/>
              </a:ext>
            </a:extLst>
          </p:cNvPr>
          <p:cNvSpPr txBox="1"/>
          <p:nvPr/>
        </p:nvSpPr>
        <p:spPr>
          <a:xfrm>
            <a:off x="5957413" y="2607167"/>
            <a:ext cx="1016943" cy="387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Report Generation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7E62FEF-436A-6CF0-6F4D-4DE8A6DD041E}"/>
              </a:ext>
            </a:extLst>
          </p:cNvPr>
          <p:cNvSpPr txBox="1"/>
          <p:nvPr/>
        </p:nvSpPr>
        <p:spPr>
          <a:xfrm>
            <a:off x="5966351" y="5127978"/>
            <a:ext cx="1198695" cy="387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Excel/Manual Uploads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FAFC671-7081-99BA-581F-494CD4EC0EB8}"/>
              </a:ext>
            </a:extLst>
          </p:cNvPr>
          <p:cNvSpPr txBox="1"/>
          <p:nvPr/>
        </p:nvSpPr>
        <p:spPr>
          <a:xfrm>
            <a:off x="10158268" y="3706435"/>
            <a:ext cx="1585661" cy="581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 &amp; External Reporting System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0D68C14-0E82-E8DF-EC6D-2261F0EBA76B}"/>
              </a:ext>
            </a:extLst>
          </p:cNvPr>
          <p:cNvSpPr txBox="1"/>
          <p:nvPr/>
        </p:nvSpPr>
        <p:spPr>
          <a:xfrm>
            <a:off x="10156381" y="2575427"/>
            <a:ext cx="1163678" cy="387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GL Recon Systems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4283C7-347E-92A1-8620-017710146204}"/>
              </a:ext>
            </a:extLst>
          </p:cNvPr>
          <p:cNvSpPr txBox="1"/>
          <p:nvPr/>
        </p:nvSpPr>
        <p:spPr>
          <a:xfrm>
            <a:off x="10135584" y="4981049"/>
            <a:ext cx="1477390" cy="581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Local Compliance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&amp; Other Requirements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5BDC483-532F-E2E6-65AC-55570C97DAA2}"/>
              </a:ext>
            </a:extLst>
          </p:cNvPr>
          <p:cNvSpPr txBox="1">
            <a:spLocks/>
          </p:cNvSpPr>
          <p:nvPr/>
        </p:nvSpPr>
        <p:spPr>
          <a:xfrm>
            <a:off x="445455" y="100875"/>
            <a:ext cx="11289345" cy="523220"/>
          </a:xfrm>
          <a:prstGeom prst="rect">
            <a:avLst/>
          </a:prstGeom>
        </p:spPr>
        <p:txBody>
          <a:bodyPr/>
          <a:lstStyle>
            <a:lvl1pPr marL="407935" indent="-407935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859" indent="-339945" algn="l" defTabSz="10878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782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695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608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521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434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347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259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sz="3400" b="1" dirty="0">
                <a:solidFill>
                  <a:prstClr val="white"/>
                </a:solidFill>
                <a:latin typeface="Segoe UI"/>
              </a:rPr>
              <a:t>Automation</a:t>
            </a:r>
            <a:r>
              <a:rPr kumimoji="0" lang="en-IN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does it for your Finance ecosystem!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729304C-BDCE-6728-008F-66BAF4097045}"/>
              </a:ext>
            </a:extLst>
          </p:cNvPr>
          <p:cNvSpPr txBox="1">
            <a:spLocks/>
          </p:cNvSpPr>
          <p:nvPr/>
        </p:nvSpPr>
        <p:spPr>
          <a:xfrm>
            <a:off x="445456" y="685800"/>
            <a:ext cx="11289344" cy="276998"/>
          </a:xfrm>
          <a:prstGeom prst="rect">
            <a:avLst/>
          </a:prstGeom>
        </p:spPr>
        <p:txBody>
          <a:bodyPr/>
          <a:lstStyle>
            <a:lvl1pPr marL="407935" indent="-407935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859" indent="-339945" algn="l" defTabSz="10878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782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695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7608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1521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434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347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3259" indent="-271957" algn="l" defTabSz="1087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myriad of systems working in synergy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4087523-E639-CC64-C6DE-500C17F4AD01}"/>
              </a:ext>
            </a:extLst>
          </p:cNvPr>
          <p:cNvCxnSpPr>
            <a:cxnSpLocks/>
          </p:cNvCxnSpPr>
          <p:nvPr/>
        </p:nvCxnSpPr>
        <p:spPr>
          <a:xfrm>
            <a:off x="3368085" y="4060223"/>
            <a:ext cx="118665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3D0D1C18-F3AB-0DEF-8AC5-596DB9D4B6E1}"/>
              </a:ext>
            </a:extLst>
          </p:cNvPr>
          <p:cNvSpPr/>
          <p:nvPr/>
        </p:nvSpPr>
        <p:spPr>
          <a:xfrm>
            <a:off x="3323447" y="3728354"/>
            <a:ext cx="127593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BOT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BC79D60-1344-9786-C471-F9E631A9D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280" b="19890"/>
          <a:stretch/>
        </p:blipFill>
        <p:spPr bwMode="auto">
          <a:xfrm>
            <a:off x="11156409" y="6392939"/>
            <a:ext cx="603564" cy="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-Bright - TPA Global Technology Partner">
            <a:extLst>
              <a:ext uri="{FF2B5EF4-FFF2-40B4-BE49-F238E27FC236}">
                <a16:creationId xmlns:a16="http://schemas.microsoft.com/office/drawing/2014/main" id="{FC3AF576-13D0-5669-670A-3B1E1A2C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97334"/>
            <a:ext cx="936165" cy="2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0F8D85-48A9-63D9-D063-6DAD42FEBED3}"/>
              </a:ext>
            </a:extLst>
          </p:cNvPr>
          <p:cNvCxnSpPr/>
          <p:nvPr/>
        </p:nvCxnSpPr>
        <p:spPr>
          <a:xfrm>
            <a:off x="11079480" y="6390484"/>
            <a:ext cx="0" cy="2533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29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extLst>
              <a:ext uri="{FF2B5EF4-FFF2-40B4-BE49-F238E27FC236}">
                <a16:creationId xmlns:a16="http://schemas.microsoft.com/office/drawing/2014/main" id="{AB1DFE43-0555-F0F7-FA50-85A13C8AEB5F}"/>
              </a:ext>
            </a:extLst>
          </p:cNvPr>
          <p:cNvSpPr/>
          <p:nvPr/>
        </p:nvSpPr>
        <p:spPr>
          <a:xfrm>
            <a:off x="3429000" y="5242121"/>
            <a:ext cx="4618800" cy="11664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Reporting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applications</a:t>
            </a: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6ECF275B-EDFE-F882-709F-4508477ADE54}"/>
              </a:ext>
            </a:extLst>
          </p:cNvPr>
          <p:cNvSpPr/>
          <p:nvPr/>
        </p:nvSpPr>
        <p:spPr>
          <a:xfrm>
            <a:off x="3429000" y="4167131"/>
            <a:ext cx="4618300" cy="1166306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Accounting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tools</a:t>
            </a: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DB987538-51DB-F954-08FD-7AD6FCC0AC57}"/>
              </a:ext>
            </a:extLst>
          </p:cNvPr>
          <p:cNvSpPr/>
          <p:nvPr/>
        </p:nvSpPr>
        <p:spPr>
          <a:xfrm>
            <a:off x="3429000" y="3092047"/>
            <a:ext cx="4618300" cy="1166306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Region specific compliance platforms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A7A2AC62-308A-1517-0248-C517EDA4C715}"/>
              </a:ext>
            </a:extLst>
          </p:cNvPr>
          <p:cNvSpPr/>
          <p:nvPr/>
        </p:nvSpPr>
        <p:spPr>
          <a:xfrm>
            <a:off x="3429000" y="2016963"/>
            <a:ext cx="4618800" cy="11664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Multiple Global and local source systems</a:t>
            </a: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C56ECE38-35E2-10D9-F1E6-95C3152047EA}"/>
              </a:ext>
            </a:extLst>
          </p:cNvPr>
          <p:cNvSpPr/>
          <p:nvPr/>
        </p:nvSpPr>
        <p:spPr>
          <a:xfrm>
            <a:off x="3429000" y="941879"/>
            <a:ext cx="4618300" cy="1166306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Invoice generation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tools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2811D7D-1926-B15A-06EB-323B99F25B54}"/>
              </a:ext>
            </a:extLst>
          </p:cNvPr>
          <p:cNvSpPr txBox="1">
            <a:spLocks/>
          </p:cNvSpPr>
          <p:nvPr/>
        </p:nvSpPr>
        <p:spPr>
          <a:xfrm>
            <a:off x="445455" y="1770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lang="en-US" sz="3400" b="1" dirty="0" smtClean="0">
                <a:solidFill>
                  <a:schemeClr val="tx2"/>
                </a:solidFill>
              </a:defRPr>
            </a:lvl1pPr>
            <a:lvl2pPr marL="883859" indent="-339945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2pPr>
            <a:lvl3pPr marL="1359782" indent="-271957">
              <a:spcBef>
                <a:spcPct val="20000"/>
              </a:spcBef>
              <a:buFont typeface="Arial" pitchFamily="34" charset="0"/>
              <a:buChar char="•"/>
              <a:defRPr lang="en-US" dirty="0" smtClean="0"/>
            </a:lvl3pPr>
            <a:lvl4pPr marL="1903695" indent="-271957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4pPr>
            <a:lvl5pPr marL="2447608" indent="-271957">
              <a:spcBef>
                <a:spcPct val="20000"/>
              </a:spcBef>
              <a:buFont typeface="Arial" pitchFamily="34" charset="0"/>
              <a:buChar char="»"/>
              <a:defRPr lang="en-US" dirty="0"/>
            </a:lvl5pPr>
            <a:lvl6pPr marL="2991521" indent="-271957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5434" indent="-271957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9347" indent="-271957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3259" indent="-271957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marL="0" marR="0" lvl="0" indent="0" algn="l" defTabSz="1087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These systems if structured</a:t>
            </a:r>
            <a:endParaRPr kumimoji="0" lang="en-IN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03012-91E2-B9C9-9B65-F5566F52A303}"/>
              </a:ext>
            </a:extLst>
          </p:cNvPr>
          <p:cNvGrpSpPr/>
          <p:nvPr/>
        </p:nvGrpSpPr>
        <p:grpSpPr>
          <a:xfrm>
            <a:off x="7391400" y="2848148"/>
            <a:ext cx="1745326" cy="1745326"/>
            <a:chOff x="10080420" y="3403342"/>
            <a:chExt cx="530400" cy="5304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31186F2-585C-EB19-9C53-29AEE2A43842}"/>
                </a:ext>
              </a:extLst>
            </p:cNvPr>
            <p:cNvSpPr/>
            <p:nvPr/>
          </p:nvSpPr>
          <p:spPr>
            <a:xfrm rot="18900000">
              <a:off x="10080420" y="3403342"/>
              <a:ext cx="530400" cy="530400"/>
            </a:xfrm>
            <a:custGeom>
              <a:avLst/>
              <a:gdLst>
                <a:gd name="connsiteX0" fmla="*/ 530400 w 530400"/>
                <a:gd name="connsiteY0" fmla="*/ 265200 h 530400"/>
                <a:gd name="connsiteX1" fmla="*/ 265200 w 530400"/>
                <a:gd name="connsiteY1" fmla="*/ 530400 h 530400"/>
                <a:gd name="connsiteX2" fmla="*/ 0 w 530400"/>
                <a:gd name="connsiteY2" fmla="*/ 265200 h 530400"/>
                <a:gd name="connsiteX3" fmla="*/ 265200 w 530400"/>
                <a:gd name="connsiteY3" fmla="*/ 0 h 530400"/>
                <a:gd name="connsiteX4" fmla="*/ 530400 w 530400"/>
                <a:gd name="connsiteY4" fmla="*/ 265200 h 5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400" h="530400">
                  <a:moveTo>
                    <a:pt x="530400" y="265200"/>
                  </a:moveTo>
                  <a:cubicBezTo>
                    <a:pt x="530400" y="411666"/>
                    <a:pt x="411666" y="530400"/>
                    <a:pt x="265200" y="530400"/>
                  </a:cubicBezTo>
                  <a:cubicBezTo>
                    <a:pt x="118734" y="530400"/>
                    <a:pt x="0" y="411666"/>
                    <a:pt x="0" y="265200"/>
                  </a:cubicBezTo>
                  <a:cubicBezTo>
                    <a:pt x="0" y="118734"/>
                    <a:pt x="118734" y="0"/>
                    <a:pt x="265200" y="0"/>
                  </a:cubicBezTo>
                  <a:cubicBezTo>
                    <a:pt x="411666" y="0"/>
                    <a:pt x="530400" y="118734"/>
                    <a:pt x="530400" y="265200"/>
                  </a:cubicBezTo>
                  <a:close/>
                </a:path>
              </a:pathLst>
            </a:custGeom>
            <a:solidFill>
              <a:srgbClr val="84B558"/>
            </a:solidFill>
            <a:ln w="8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3BB0E9-3E36-9ECE-CD6B-CD04657707FA}"/>
                </a:ext>
              </a:extLst>
            </p:cNvPr>
            <p:cNvSpPr/>
            <p:nvPr/>
          </p:nvSpPr>
          <p:spPr>
            <a:xfrm>
              <a:off x="10168672" y="3522284"/>
              <a:ext cx="372311" cy="274077"/>
            </a:xfrm>
            <a:custGeom>
              <a:avLst/>
              <a:gdLst>
                <a:gd name="connsiteX0" fmla="*/ 6359 w 372311"/>
                <a:gd name="connsiteY0" fmla="*/ 139698 h 274077"/>
                <a:gd name="connsiteX1" fmla="*/ 138718 w 372311"/>
                <a:gd name="connsiteY1" fmla="*/ 271590 h 274077"/>
                <a:gd name="connsiteX2" fmla="*/ 152709 w 372311"/>
                <a:gd name="connsiteY2" fmla="*/ 271141 h 274077"/>
                <a:gd name="connsiteX3" fmla="*/ 371560 w 372311"/>
                <a:gd name="connsiteY3" fmla="*/ 5712 h 274077"/>
                <a:gd name="connsiteX4" fmla="*/ 365166 w 372311"/>
                <a:gd name="connsiteY4" fmla="*/ 243 h 274077"/>
                <a:gd name="connsiteX5" fmla="*/ 307683 w 372311"/>
                <a:gd name="connsiteY5" fmla="*/ 15243 h 274077"/>
                <a:gd name="connsiteX6" fmla="*/ 289587 w 372311"/>
                <a:gd name="connsiteY6" fmla="*/ 26250 h 274077"/>
                <a:gd name="connsiteX7" fmla="*/ 149122 w 372311"/>
                <a:gd name="connsiteY7" fmla="*/ 205823 h 274077"/>
                <a:gd name="connsiteX8" fmla="*/ 142551 w 372311"/>
                <a:gd name="connsiteY8" fmla="*/ 206153 h 274077"/>
                <a:gd name="connsiteX9" fmla="*/ 27677 w 372311"/>
                <a:gd name="connsiteY9" fmla="*/ 98123 h 274077"/>
                <a:gd name="connsiteX10" fmla="*/ 12719 w 372311"/>
                <a:gd name="connsiteY10" fmla="*/ 99429 h 274077"/>
                <a:gd name="connsiteX11" fmla="*/ 2747 w 372311"/>
                <a:gd name="connsiteY11" fmla="*/ 116032 h 274077"/>
                <a:gd name="connsiteX12" fmla="*/ 6351 w 372311"/>
                <a:gd name="connsiteY12" fmla="*/ 139690 h 27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311" h="274077">
                  <a:moveTo>
                    <a:pt x="6359" y="139698"/>
                  </a:moveTo>
                  <a:lnTo>
                    <a:pt x="138718" y="271590"/>
                  </a:lnTo>
                  <a:cubicBezTo>
                    <a:pt x="142237" y="275093"/>
                    <a:pt x="149648" y="274855"/>
                    <a:pt x="152709" y="271141"/>
                  </a:cubicBezTo>
                  <a:lnTo>
                    <a:pt x="371560" y="5712"/>
                  </a:lnTo>
                  <a:cubicBezTo>
                    <a:pt x="374078" y="2651"/>
                    <a:pt x="369838" y="-978"/>
                    <a:pt x="365166" y="243"/>
                  </a:cubicBezTo>
                  <a:lnTo>
                    <a:pt x="307683" y="15243"/>
                  </a:lnTo>
                  <a:cubicBezTo>
                    <a:pt x="300000" y="17244"/>
                    <a:pt x="293573" y="21153"/>
                    <a:pt x="289587" y="26250"/>
                  </a:cubicBezTo>
                  <a:lnTo>
                    <a:pt x="149122" y="205823"/>
                  </a:lnTo>
                  <a:cubicBezTo>
                    <a:pt x="147740" y="207595"/>
                    <a:pt x="144264" y="207764"/>
                    <a:pt x="142551" y="206153"/>
                  </a:cubicBezTo>
                  <a:lnTo>
                    <a:pt x="27677" y="98123"/>
                  </a:lnTo>
                  <a:cubicBezTo>
                    <a:pt x="23641" y="94324"/>
                    <a:pt x="15356" y="95045"/>
                    <a:pt x="12719" y="99429"/>
                  </a:cubicBezTo>
                  <a:lnTo>
                    <a:pt x="2747" y="116032"/>
                  </a:lnTo>
                  <a:cubicBezTo>
                    <a:pt x="-1934" y="123825"/>
                    <a:pt x="-568" y="132796"/>
                    <a:pt x="6351" y="139690"/>
                  </a:cubicBezTo>
                  <a:close/>
                </a:path>
              </a:pathLst>
            </a:custGeom>
            <a:solidFill>
              <a:srgbClr val="DAFD95"/>
            </a:solidFill>
            <a:ln w="8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B05F7ED5-D523-5237-1D0C-72560BD62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80" b="19890"/>
          <a:stretch/>
        </p:blipFill>
        <p:spPr bwMode="auto">
          <a:xfrm>
            <a:off x="11156409" y="6392939"/>
            <a:ext cx="603564" cy="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-Bright - TPA Global Technology Partner">
            <a:extLst>
              <a:ext uri="{FF2B5EF4-FFF2-40B4-BE49-F238E27FC236}">
                <a16:creationId xmlns:a16="http://schemas.microsoft.com/office/drawing/2014/main" id="{A50C24E7-F0C9-A4E7-5C1A-C821B423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97334"/>
            <a:ext cx="936165" cy="2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2CC429-5EFC-EC62-C3ED-B815FA9363F6}"/>
              </a:ext>
            </a:extLst>
          </p:cNvPr>
          <p:cNvCxnSpPr/>
          <p:nvPr/>
        </p:nvCxnSpPr>
        <p:spPr>
          <a:xfrm>
            <a:off x="11079480" y="6390484"/>
            <a:ext cx="0" cy="2533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5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D73D1E0D-0095-2245-1A1C-6B94DBDF5A3C}"/>
              </a:ext>
            </a:extLst>
          </p:cNvPr>
          <p:cNvGrpSpPr/>
          <p:nvPr/>
        </p:nvGrpSpPr>
        <p:grpSpPr>
          <a:xfrm>
            <a:off x="484279" y="1216040"/>
            <a:ext cx="3324112" cy="4821022"/>
            <a:chOff x="484279" y="1216040"/>
            <a:chExt cx="3324112" cy="4821022"/>
          </a:xfrm>
          <a:solidFill>
            <a:schemeClr val="bg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D1AF17-1DB5-2C66-E6CF-C0428728F17F}"/>
                </a:ext>
              </a:extLst>
            </p:cNvPr>
            <p:cNvSpPr/>
            <p:nvPr/>
          </p:nvSpPr>
          <p:spPr>
            <a:xfrm>
              <a:off x="577092" y="1216040"/>
              <a:ext cx="3177470" cy="4821022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49720F-DE08-14B2-63FA-A75774216259}"/>
                </a:ext>
              </a:extLst>
            </p:cNvPr>
            <p:cNvSpPr txBox="1"/>
            <p:nvPr/>
          </p:nvSpPr>
          <p:spPr>
            <a:xfrm>
              <a:off x="484279" y="1290002"/>
              <a:ext cx="332411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Global Source systems</a:t>
              </a:r>
            </a:p>
          </p:txBody>
        </p:sp>
      </p:grpSp>
      <p:sp>
        <p:nvSpPr>
          <p:cNvPr id="5" name="Cube 4">
            <a:extLst>
              <a:ext uri="{FF2B5EF4-FFF2-40B4-BE49-F238E27FC236}">
                <a16:creationId xmlns:a16="http://schemas.microsoft.com/office/drawing/2014/main" id="{60CFAAB3-A817-E09D-8F13-D861E83CBFCE}"/>
              </a:ext>
            </a:extLst>
          </p:cNvPr>
          <p:cNvSpPr/>
          <p:nvPr/>
        </p:nvSpPr>
        <p:spPr>
          <a:xfrm>
            <a:off x="919542" y="5028950"/>
            <a:ext cx="2397600" cy="8424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Reporting 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applications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37DFEF-7CD9-73BD-F896-9C49E7972376}"/>
              </a:ext>
            </a:extLst>
          </p:cNvPr>
          <p:cNvGrpSpPr/>
          <p:nvPr/>
        </p:nvGrpSpPr>
        <p:grpSpPr>
          <a:xfrm>
            <a:off x="7010400" y="3267648"/>
            <a:ext cx="212589" cy="292310"/>
            <a:chOff x="12946182" y="2186308"/>
            <a:chExt cx="304800" cy="4191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345E45-1CD9-3DE3-210E-83EE64B9D403}"/>
                </a:ext>
              </a:extLst>
            </p:cNvPr>
            <p:cNvSpPr/>
            <p:nvPr/>
          </p:nvSpPr>
          <p:spPr>
            <a:xfrm>
              <a:off x="12946182" y="2186308"/>
              <a:ext cx="304800" cy="419100"/>
            </a:xfrm>
            <a:custGeom>
              <a:avLst/>
              <a:gdLst>
                <a:gd name="connsiteX0" fmla="*/ 304800 w 304800"/>
                <a:gd name="connsiteY0" fmla="*/ 419100 h 419100"/>
                <a:gd name="connsiteX1" fmla="*/ 0 w 304800"/>
                <a:gd name="connsiteY1" fmla="*/ 419100 h 419100"/>
                <a:gd name="connsiteX2" fmla="*/ 0 w 304800"/>
                <a:gd name="connsiteY2" fmla="*/ 0 h 419100"/>
                <a:gd name="connsiteX3" fmla="*/ 228600 w 304800"/>
                <a:gd name="connsiteY3" fmla="*/ 0 h 419100"/>
                <a:gd name="connsiteX4" fmla="*/ 304800 w 304800"/>
                <a:gd name="connsiteY4" fmla="*/ 76200 h 419100"/>
                <a:gd name="connsiteX5" fmla="*/ 304800 w 304800"/>
                <a:gd name="connsiteY5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19100">
                  <a:moveTo>
                    <a:pt x="304800" y="419100"/>
                  </a:moveTo>
                  <a:lnTo>
                    <a:pt x="0" y="419100"/>
                  </a:lnTo>
                  <a:lnTo>
                    <a:pt x="0" y="0"/>
                  </a:lnTo>
                  <a:lnTo>
                    <a:pt x="228600" y="0"/>
                  </a:lnTo>
                  <a:lnTo>
                    <a:pt x="304800" y="76200"/>
                  </a:lnTo>
                  <a:lnTo>
                    <a:pt x="304800" y="41910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52AA10-E616-28AD-C047-7601086DE36E}"/>
                </a:ext>
              </a:extLst>
            </p:cNvPr>
            <p:cNvSpPr/>
            <p:nvPr/>
          </p:nvSpPr>
          <p:spPr>
            <a:xfrm>
              <a:off x="12993807" y="2243458"/>
              <a:ext cx="133350" cy="9525"/>
            </a:xfrm>
            <a:custGeom>
              <a:avLst/>
              <a:gdLst>
                <a:gd name="connsiteX0" fmla="*/ 0 w 133350"/>
                <a:gd name="connsiteY0" fmla="*/ 0 h 9525"/>
                <a:gd name="connsiteX1" fmla="*/ 133350 w 1333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9525">
                  <a:moveTo>
                    <a:pt x="0" y="0"/>
                  </a:moveTo>
                  <a:lnTo>
                    <a:pt x="1333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4A62B0-B50B-CDAA-0A71-3CACD51F08F7}"/>
                </a:ext>
              </a:extLst>
            </p:cNvPr>
            <p:cNvSpPr/>
            <p:nvPr/>
          </p:nvSpPr>
          <p:spPr>
            <a:xfrm>
              <a:off x="12993807" y="2281558"/>
              <a:ext cx="133350" cy="9525"/>
            </a:xfrm>
            <a:custGeom>
              <a:avLst/>
              <a:gdLst>
                <a:gd name="connsiteX0" fmla="*/ 0 w 133350"/>
                <a:gd name="connsiteY0" fmla="*/ 0 h 9525"/>
                <a:gd name="connsiteX1" fmla="*/ 133350 w 1333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9525">
                  <a:moveTo>
                    <a:pt x="0" y="0"/>
                  </a:moveTo>
                  <a:lnTo>
                    <a:pt x="1333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E6A654-7A7B-CE8D-A854-F77778C3C782}"/>
                </a:ext>
              </a:extLst>
            </p:cNvPr>
            <p:cNvSpPr/>
            <p:nvPr/>
          </p:nvSpPr>
          <p:spPr>
            <a:xfrm>
              <a:off x="12993807" y="2319658"/>
              <a:ext cx="209550" cy="9525"/>
            </a:xfrm>
            <a:custGeom>
              <a:avLst/>
              <a:gdLst>
                <a:gd name="connsiteX0" fmla="*/ 0 w 209550"/>
                <a:gd name="connsiteY0" fmla="*/ 0 h 9525"/>
                <a:gd name="connsiteX1" fmla="*/ 209550 w 2095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9525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6D53DEF-CD1D-4824-7729-456822D74278}"/>
                </a:ext>
              </a:extLst>
            </p:cNvPr>
            <p:cNvSpPr/>
            <p:nvPr/>
          </p:nvSpPr>
          <p:spPr>
            <a:xfrm>
              <a:off x="12993807" y="2357758"/>
              <a:ext cx="209550" cy="9525"/>
            </a:xfrm>
            <a:custGeom>
              <a:avLst/>
              <a:gdLst>
                <a:gd name="connsiteX0" fmla="*/ 0 w 209550"/>
                <a:gd name="connsiteY0" fmla="*/ 0 h 9525"/>
                <a:gd name="connsiteX1" fmla="*/ 209550 w 2095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9525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DEE9B6-975A-F038-F3C0-C8FD883F63B6}"/>
                </a:ext>
              </a:extLst>
            </p:cNvPr>
            <p:cNvSpPr/>
            <p:nvPr/>
          </p:nvSpPr>
          <p:spPr>
            <a:xfrm>
              <a:off x="12993807" y="2395858"/>
              <a:ext cx="209550" cy="9525"/>
            </a:xfrm>
            <a:custGeom>
              <a:avLst/>
              <a:gdLst>
                <a:gd name="connsiteX0" fmla="*/ 0 w 209550"/>
                <a:gd name="connsiteY0" fmla="*/ 0 h 9525"/>
                <a:gd name="connsiteX1" fmla="*/ 209550 w 2095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9525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531993-DA4E-32D2-C2E1-ED92AEAA41AB}"/>
                </a:ext>
              </a:extLst>
            </p:cNvPr>
            <p:cNvSpPr/>
            <p:nvPr/>
          </p:nvSpPr>
          <p:spPr>
            <a:xfrm>
              <a:off x="12993807" y="2433958"/>
              <a:ext cx="209550" cy="9525"/>
            </a:xfrm>
            <a:custGeom>
              <a:avLst/>
              <a:gdLst>
                <a:gd name="connsiteX0" fmla="*/ 0 w 209550"/>
                <a:gd name="connsiteY0" fmla="*/ 0 h 9525"/>
                <a:gd name="connsiteX1" fmla="*/ 209550 w 2095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9525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AF06DA4-0B0C-D6B5-F085-1B0F1FF139A2}"/>
                </a:ext>
              </a:extLst>
            </p:cNvPr>
            <p:cNvSpPr/>
            <p:nvPr/>
          </p:nvSpPr>
          <p:spPr>
            <a:xfrm>
              <a:off x="12993807" y="2472058"/>
              <a:ext cx="209550" cy="9525"/>
            </a:xfrm>
            <a:custGeom>
              <a:avLst/>
              <a:gdLst>
                <a:gd name="connsiteX0" fmla="*/ 0 w 209550"/>
                <a:gd name="connsiteY0" fmla="*/ 0 h 9525"/>
                <a:gd name="connsiteX1" fmla="*/ 209550 w 2095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9525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EB21003-4416-616D-3697-792B421F7054}"/>
                </a:ext>
              </a:extLst>
            </p:cNvPr>
            <p:cNvSpPr/>
            <p:nvPr/>
          </p:nvSpPr>
          <p:spPr>
            <a:xfrm>
              <a:off x="12993807" y="2510158"/>
              <a:ext cx="209550" cy="9525"/>
            </a:xfrm>
            <a:custGeom>
              <a:avLst/>
              <a:gdLst>
                <a:gd name="connsiteX0" fmla="*/ 0 w 209550"/>
                <a:gd name="connsiteY0" fmla="*/ 0 h 9525"/>
                <a:gd name="connsiteX1" fmla="*/ 209550 w 2095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9525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541DD9-4823-84E1-43C3-73BED7109838}"/>
                </a:ext>
              </a:extLst>
            </p:cNvPr>
            <p:cNvSpPr/>
            <p:nvPr/>
          </p:nvSpPr>
          <p:spPr>
            <a:xfrm>
              <a:off x="12993807" y="2548258"/>
              <a:ext cx="209550" cy="9525"/>
            </a:xfrm>
            <a:custGeom>
              <a:avLst/>
              <a:gdLst>
                <a:gd name="connsiteX0" fmla="*/ 0 w 209550"/>
                <a:gd name="connsiteY0" fmla="*/ 0 h 9525"/>
                <a:gd name="connsiteX1" fmla="*/ 209550 w 2095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9525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DFF8571-9FE2-4B4E-1C43-9A614F29F5EA}"/>
                </a:ext>
              </a:extLst>
            </p:cNvPr>
            <p:cNvSpPr/>
            <p:nvPr/>
          </p:nvSpPr>
          <p:spPr>
            <a:xfrm>
              <a:off x="13174782" y="2186308"/>
              <a:ext cx="76200" cy="76200"/>
            </a:xfrm>
            <a:custGeom>
              <a:avLst/>
              <a:gdLst>
                <a:gd name="connsiteX0" fmla="*/ 76200 w 76200"/>
                <a:gd name="connsiteY0" fmla="*/ 76200 h 76200"/>
                <a:gd name="connsiteX1" fmla="*/ 0 w 76200"/>
                <a:gd name="connsiteY1" fmla="*/ 76200 h 76200"/>
                <a:gd name="connsiteX2" fmla="*/ 0 w 76200"/>
                <a:gd name="connsiteY2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6200" y="76200"/>
                  </a:moveTo>
                  <a:lnTo>
                    <a:pt x="0" y="762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B53270-64BE-724D-D01D-F20D51F8B017}"/>
              </a:ext>
            </a:extLst>
          </p:cNvPr>
          <p:cNvGrpSpPr/>
          <p:nvPr/>
        </p:nvGrpSpPr>
        <p:grpSpPr>
          <a:xfrm>
            <a:off x="4572000" y="1064110"/>
            <a:ext cx="3429000" cy="5124882"/>
            <a:chOff x="5334000" y="1120208"/>
            <a:chExt cx="3429000" cy="5124882"/>
          </a:xfrm>
        </p:grpSpPr>
        <p:pic>
          <p:nvPicPr>
            <p:cNvPr id="14" name="Picture 1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B00DFC4-6A43-8E28-1B42-7C8F78245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4000" y="1120208"/>
              <a:ext cx="3429000" cy="512488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658E-DBD5-7384-6BFF-DDDF71ECC9EF}"/>
                </a:ext>
              </a:extLst>
            </p:cNvPr>
            <p:cNvSpPr txBox="1"/>
            <p:nvPr/>
          </p:nvSpPr>
          <p:spPr>
            <a:xfrm>
              <a:off x="5956845" y="1611075"/>
              <a:ext cx="21833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Times New Roman" panose="02020603050405020304" pitchFamily="18" charset="0"/>
                </a:rPr>
                <a:t>Data</a:t>
              </a:r>
              <a:b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Times New Roman" panose="02020603050405020304" pitchFamily="18" charset="0"/>
                </a:rPr>
              </a:b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Times New Roman" panose="02020603050405020304" pitchFamily="18" charset="0"/>
                </a:rPr>
                <a:t>Warehouse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13A1FAC-3EBD-9B00-1A54-800E8C738B65}"/>
              </a:ext>
            </a:extLst>
          </p:cNvPr>
          <p:cNvGrpSpPr/>
          <p:nvPr/>
        </p:nvGrpSpPr>
        <p:grpSpPr>
          <a:xfrm>
            <a:off x="3523292" y="2262310"/>
            <a:ext cx="1500456" cy="3164592"/>
            <a:chOff x="3523292" y="2262310"/>
            <a:chExt cx="1500456" cy="316459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04C14F2-69A7-18C6-0527-1B798AAAC7D3}"/>
                </a:ext>
              </a:extLst>
            </p:cNvPr>
            <p:cNvCxnSpPr/>
            <p:nvPr/>
          </p:nvCxnSpPr>
          <p:spPr>
            <a:xfrm>
              <a:off x="3523292" y="3040370"/>
              <a:ext cx="1500456" cy="39769"/>
            </a:xfrm>
            <a:prstGeom prst="line">
              <a:avLst/>
            </a:prstGeom>
            <a:ln w="2857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8D00AF1-4D63-DCE7-21D5-59060EAB4FAE}"/>
                </a:ext>
              </a:extLst>
            </p:cNvPr>
            <p:cNvCxnSpPr/>
            <p:nvPr/>
          </p:nvCxnSpPr>
          <p:spPr>
            <a:xfrm>
              <a:off x="3523292" y="3852211"/>
              <a:ext cx="1500456" cy="39769"/>
            </a:xfrm>
            <a:prstGeom prst="line">
              <a:avLst/>
            </a:prstGeom>
            <a:ln w="2857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5381D1-317E-636E-16D0-03C3B949CD5B}"/>
                </a:ext>
              </a:extLst>
            </p:cNvPr>
            <p:cNvCxnSpPr/>
            <p:nvPr/>
          </p:nvCxnSpPr>
          <p:spPr>
            <a:xfrm>
              <a:off x="3523292" y="4664052"/>
              <a:ext cx="1500456" cy="39769"/>
            </a:xfrm>
            <a:prstGeom prst="line">
              <a:avLst/>
            </a:prstGeom>
            <a:ln w="2857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35D965-10EF-289A-9160-C51096917028}"/>
                </a:ext>
              </a:extLst>
            </p:cNvPr>
            <p:cNvCxnSpPr/>
            <p:nvPr/>
          </p:nvCxnSpPr>
          <p:spPr>
            <a:xfrm>
              <a:off x="3523292" y="5387133"/>
              <a:ext cx="1500456" cy="39769"/>
            </a:xfrm>
            <a:prstGeom prst="line">
              <a:avLst/>
            </a:prstGeom>
            <a:ln w="2857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07F1BF-4060-AB2A-8217-40DD93878D47}"/>
                </a:ext>
              </a:extLst>
            </p:cNvPr>
            <p:cNvCxnSpPr/>
            <p:nvPr/>
          </p:nvCxnSpPr>
          <p:spPr>
            <a:xfrm>
              <a:off x="3523292" y="2262310"/>
              <a:ext cx="1500456" cy="39769"/>
            </a:xfrm>
            <a:prstGeom prst="line">
              <a:avLst/>
            </a:prstGeom>
            <a:ln w="2857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8D7C27-5DD9-A1A0-50FB-E57242B62975}"/>
              </a:ext>
            </a:extLst>
          </p:cNvPr>
          <p:cNvCxnSpPr/>
          <p:nvPr/>
        </p:nvCxnSpPr>
        <p:spPr>
          <a:xfrm>
            <a:off x="7523944" y="3677351"/>
            <a:ext cx="1305343" cy="0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be 67">
            <a:extLst>
              <a:ext uri="{FF2B5EF4-FFF2-40B4-BE49-F238E27FC236}">
                <a16:creationId xmlns:a16="http://schemas.microsoft.com/office/drawing/2014/main" id="{69B53F14-6626-B04B-C58A-7334C2B5A29A}"/>
              </a:ext>
            </a:extLst>
          </p:cNvPr>
          <p:cNvSpPr/>
          <p:nvPr/>
        </p:nvSpPr>
        <p:spPr>
          <a:xfrm>
            <a:off x="919542" y="4241249"/>
            <a:ext cx="2397600" cy="8424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Accounting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tools</a:t>
            </a:r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8D88A800-03F0-9F8F-FA09-D3A1E8F8406D}"/>
              </a:ext>
            </a:extLst>
          </p:cNvPr>
          <p:cNvSpPr/>
          <p:nvPr/>
        </p:nvSpPr>
        <p:spPr>
          <a:xfrm>
            <a:off x="919542" y="3453547"/>
            <a:ext cx="2397600" cy="8424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Region specific compliance platforms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9A3349-064D-61B9-9CF6-56A8A9591244}"/>
              </a:ext>
            </a:extLst>
          </p:cNvPr>
          <p:cNvGrpSpPr/>
          <p:nvPr/>
        </p:nvGrpSpPr>
        <p:grpSpPr>
          <a:xfrm>
            <a:off x="8962512" y="1378651"/>
            <a:ext cx="2784033" cy="4495800"/>
            <a:chOff x="8962512" y="1522935"/>
            <a:chExt cx="2784033" cy="449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2EA7F3B-5D3E-83E2-0675-7C38CE2B7D3A}"/>
                </a:ext>
              </a:extLst>
            </p:cNvPr>
            <p:cNvSpPr/>
            <p:nvPr/>
          </p:nvSpPr>
          <p:spPr>
            <a:xfrm>
              <a:off x="8962512" y="1522935"/>
              <a:ext cx="2784033" cy="4495800"/>
            </a:xfrm>
            <a:prstGeom prst="roundRect">
              <a:avLst>
                <a:gd name="adj" fmla="val 8352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2B35D3-74D9-2CF9-A955-FAED756A334D}"/>
                </a:ext>
              </a:extLst>
            </p:cNvPr>
            <p:cNvSpPr txBox="1"/>
            <p:nvPr/>
          </p:nvSpPr>
          <p:spPr>
            <a:xfrm>
              <a:off x="9178195" y="1776916"/>
              <a:ext cx="23622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Calibri" panose="020F0502020204030204" pitchFamily="34" charset="0"/>
                  <a:cs typeface="Times New Roman" panose="02020603050405020304" pitchFamily="18" charset="0"/>
                </a:rPr>
                <a:t>Adapt as per local laws and requirements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916FD5C-68BD-4437-94BB-FC5F99D6F116}"/>
                </a:ext>
              </a:extLst>
            </p:cNvPr>
            <p:cNvGrpSpPr/>
            <p:nvPr/>
          </p:nvGrpSpPr>
          <p:grpSpPr>
            <a:xfrm>
              <a:off x="9138695" y="3136467"/>
              <a:ext cx="2371851" cy="2347564"/>
              <a:chOff x="9138695" y="3136467"/>
              <a:chExt cx="2371851" cy="2347564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AE82A88-97BB-294B-7E08-6BF8207096DF}"/>
                  </a:ext>
                </a:extLst>
              </p:cNvPr>
              <p:cNvSpPr/>
              <p:nvPr/>
            </p:nvSpPr>
            <p:spPr>
              <a:xfrm>
                <a:off x="10245531" y="3136467"/>
                <a:ext cx="204816" cy="2251423"/>
              </a:xfrm>
              <a:custGeom>
                <a:avLst/>
                <a:gdLst>
                  <a:gd name="connsiteX0" fmla="*/ 204817 w 204816"/>
                  <a:gd name="connsiteY0" fmla="*/ 2251423 h 2251423"/>
                  <a:gd name="connsiteX1" fmla="*/ 0 w 204816"/>
                  <a:gd name="connsiteY1" fmla="*/ 2251423 h 2251423"/>
                  <a:gd name="connsiteX2" fmla="*/ 91995 w 204816"/>
                  <a:gd name="connsiteY2" fmla="*/ 0 h 2251423"/>
                  <a:gd name="connsiteX3" fmla="*/ 104706 w 204816"/>
                  <a:gd name="connsiteY3" fmla="*/ 1577 h 2251423"/>
                  <a:gd name="connsiteX4" fmla="*/ 204817 w 204816"/>
                  <a:gd name="connsiteY4" fmla="*/ 2251423 h 225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816" h="2251423">
                    <a:moveTo>
                      <a:pt x="204817" y="2251423"/>
                    </a:moveTo>
                    <a:lnTo>
                      <a:pt x="0" y="2251423"/>
                    </a:lnTo>
                    <a:lnTo>
                      <a:pt x="91995" y="0"/>
                    </a:lnTo>
                    <a:lnTo>
                      <a:pt x="104706" y="1577"/>
                    </a:lnTo>
                    <a:lnTo>
                      <a:pt x="204817" y="2251423"/>
                    </a:ln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4828088-9E26-4799-6F78-1F27C1FFEE99}"/>
                  </a:ext>
                </a:extLst>
              </p:cNvPr>
              <p:cNvSpPr/>
              <p:nvPr/>
            </p:nvSpPr>
            <p:spPr>
              <a:xfrm>
                <a:off x="9866916" y="5195606"/>
                <a:ext cx="959240" cy="96141"/>
              </a:xfrm>
              <a:custGeom>
                <a:avLst/>
                <a:gdLst>
                  <a:gd name="connsiteX0" fmla="*/ 0 w 959240"/>
                  <a:gd name="connsiteY0" fmla="*/ 0 h 96141"/>
                  <a:gd name="connsiteX1" fmla="*/ 959240 w 959240"/>
                  <a:gd name="connsiteY1" fmla="*/ 0 h 96141"/>
                  <a:gd name="connsiteX2" fmla="*/ 959240 w 959240"/>
                  <a:gd name="connsiteY2" fmla="*/ 96142 h 96141"/>
                  <a:gd name="connsiteX3" fmla="*/ 0 w 959240"/>
                  <a:gd name="connsiteY3" fmla="*/ 96142 h 9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9240" h="96141">
                    <a:moveTo>
                      <a:pt x="0" y="0"/>
                    </a:moveTo>
                    <a:lnTo>
                      <a:pt x="959240" y="0"/>
                    </a:lnTo>
                    <a:lnTo>
                      <a:pt x="959240" y="96142"/>
                    </a:lnTo>
                    <a:lnTo>
                      <a:pt x="0" y="96142"/>
                    </a:ln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5039297-DAD8-C626-8B07-BA176E33562D}"/>
                  </a:ext>
                </a:extLst>
              </p:cNvPr>
              <p:cNvSpPr/>
              <p:nvPr/>
            </p:nvSpPr>
            <p:spPr>
              <a:xfrm>
                <a:off x="9785435" y="5291748"/>
                <a:ext cx="1129604" cy="96141"/>
              </a:xfrm>
              <a:custGeom>
                <a:avLst/>
                <a:gdLst>
                  <a:gd name="connsiteX0" fmla="*/ 0 w 1129604"/>
                  <a:gd name="connsiteY0" fmla="*/ 0 h 96141"/>
                  <a:gd name="connsiteX1" fmla="*/ 1129604 w 1129604"/>
                  <a:gd name="connsiteY1" fmla="*/ 0 h 96141"/>
                  <a:gd name="connsiteX2" fmla="*/ 1129604 w 1129604"/>
                  <a:gd name="connsiteY2" fmla="*/ 96142 h 96141"/>
                  <a:gd name="connsiteX3" fmla="*/ 0 w 1129604"/>
                  <a:gd name="connsiteY3" fmla="*/ 96142 h 9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9604" h="96141">
                    <a:moveTo>
                      <a:pt x="0" y="0"/>
                    </a:moveTo>
                    <a:lnTo>
                      <a:pt x="1129604" y="0"/>
                    </a:lnTo>
                    <a:lnTo>
                      <a:pt x="1129604" y="96142"/>
                    </a:lnTo>
                    <a:lnTo>
                      <a:pt x="0" y="96142"/>
                    </a:ln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2BB1BD6-763B-2093-1935-0DEA2DE5FE16}"/>
                  </a:ext>
                </a:extLst>
              </p:cNvPr>
              <p:cNvSpPr/>
              <p:nvPr/>
            </p:nvSpPr>
            <p:spPr>
              <a:xfrm>
                <a:off x="9696552" y="5387890"/>
                <a:ext cx="1299976" cy="96141"/>
              </a:xfrm>
              <a:custGeom>
                <a:avLst/>
                <a:gdLst>
                  <a:gd name="connsiteX0" fmla="*/ 0 w 1299976"/>
                  <a:gd name="connsiteY0" fmla="*/ 0 h 96141"/>
                  <a:gd name="connsiteX1" fmla="*/ 1299977 w 1299976"/>
                  <a:gd name="connsiteY1" fmla="*/ 0 h 96141"/>
                  <a:gd name="connsiteX2" fmla="*/ 1299977 w 1299976"/>
                  <a:gd name="connsiteY2" fmla="*/ 96142 h 96141"/>
                  <a:gd name="connsiteX3" fmla="*/ 0 w 1299976"/>
                  <a:gd name="connsiteY3" fmla="*/ 96142 h 9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9976" h="96141">
                    <a:moveTo>
                      <a:pt x="0" y="0"/>
                    </a:moveTo>
                    <a:lnTo>
                      <a:pt x="1299977" y="0"/>
                    </a:lnTo>
                    <a:lnTo>
                      <a:pt x="1299977" y="96142"/>
                    </a:lnTo>
                    <a:lnTo>
                      <a:pt x="0" y="96142"/>
                    </a:ln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C587F1E-4F83-64F1-A3A0-0B0B34798BD8}"/>
                  </a:ext>
                </a:extLst>
              </p:cNvPr>
              <p:cNvSpPr/>
              <p:nvPr/>
            </p:nvSpPr>
            <p:spPr>
              <a:xfrm>
                <a:off x="9625365" y="3634390"/>
                <a:ext cx="1519471" cy="38115"/>
              </a:xfrm>
              <a:custGeom>
                <a:avLst/>
                <a:gdLst>
                  <a:gd name="connsiteX0" fmla="*/ 0 w 1519471"/>
                  <a:gd name="connsiteY0" fmla="*/ 0 h 38115"/>
                  <a:gd name="connsiteX1" fmla="*/ 1519472 w 1519471"/>
                  <a:gd name="connsiteY1" fmla="*/ 0 h 38115"/>
                  <a:gd name="connsiteX2" fmla="*/ 1519472 w 1519471"/>
                  <a:gd name="connsiteY2" fmla="*/ 38116 h 38115"/>
                  <a:gd name="connsiteX3" fmla="*/ 0 w 1519471"/>
                  <a:gd name="connsiteY3" fmla="*/ 38116 h 3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9471" h="38115">
                    <a:moveTo>
                      <a:pt x="0" y="0"/>
                    </a:moveTo>
                    <a:lnTo>
                      <a:pt x="1519472" y="0"/>
                    </a:lnTo>
                    <a:lnTo>
                      <a:pt x="1519472" y="38116"/>
                    </a:lnTo>
                    <a:lnTo>
                      <a:pt x="0" y="38116"/>
                    </a:ln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BA08E65-F02C-5943-ECEB-1C051498EFC5}"/>
                  </a:ext>
                </a:extLst>
              </p:cNvPr>
              <p:cNvSpPr/>
              <p:nvPr/>
            </p:nvSpPr>
            <p:spPr>
              <a:xfrm>
                <a:off x="9175174" y="3617524"/>
                <a:ext cx="835454" cy="643899"/>
              </a:xfrm>
              <a:custGeom>
                <a:avLst/>
                <a:gdLst>
                  <a:gd name="connsiteX0" fmla="*/ 11498 w 835454"/>
                  <a:gd name="connsiteY0" fmla="*/ 643900 h 643899"/>
                  <a:gd name="connsiteX1" fmla="*/ 0 w 835454"/>
                  <a:gd name="connsiteY1" fmla="*/ 635293 h 643899"/>
                  <a:gd name="connsiteX2" fmla="*/ 476088 w 835454"/>
                  <a:gd name="connsiteY2" fmla="*/ 0 h 643899"/>
                  <a:gd name="connsiteX3" fmla="*/ 835455 w 835454"/>
                  <a:gd name="connsiteY3" fmla="*/ 636065 h 643899"/>
                  <a:gd name="connsiteX4" fmla="*/ 822956 w 835454"/>
                  <a:gd name="connsiteY4" fmla="*/ 643128 h 643899"/>
                  <a:gd name="connsiteX5" fmla="*/ 474392 w 835454"/>
                  <a:gd name="connsiteY5" fmla="*/ 26202 h 643899"/>
                  <a:gd name="connsiteX6" fmla="*/ 11498 w 835454"/>
                  <a:gd name="connsiteY6" fmla="*/ 643900 h 64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454" h="643899">
                    <a:moveTo>
                      <a:pt x="11498" y="643900"/>
                    </a:moveTo>
                    <a:lnTo>
                      <a:pt x="0" y="635293"/>
                    </a:lnTo>
                    <a:lnTo>
                      <a:pt x="476088" y="0"/>
                    </a:lnTo>
                    <a:lnTo>
                      <a:pt x="835455" y="636065"/>
                    </a:lnTo>
                    <a:lnTo>
                      <a:pt x="822956" y="643128"/>
                    </a:lnTo>
                    <a:lnTo>
                      <a:pt x="474392" y="26202"/>
                    </a:lnTo>
                    <a:lnTo>
                      <a:pt x="11498" y="643900"/>
                    </a:ln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9A27F64-91AF-DCC5-EB12-11CABC37D02E}"/>
                  </a:ext>
                </a:extLst>
              </p:cNvPr>
              <p:cNvSpPr/>
              <p:nvPr/>
            </p:nvSpPr>
            <p:spPr>
              <a:xfrm>
                <a:off x="9599867" y="3595977"/>
                <a:ext cx="101094" cy="101093"/>
              </a:xfrm>
              <a:custGeom>
                <a:avLst/>
                <a:gdLst>
                  <a:gd name="connsiteX0" fmla="*/ 101094 w 101094"/>
                  <a:gd name="connsiteY0" fmla="*/ 50547 h 101093"/>
                  <a:gd name="connsiteX1" fmla="*/ 50547 w 101094"/>
                  <a:gd name="connsiteY1" fmla="*/ 101094 h 101093"/>
                  <a:gd name="connsiteX2" fmla="*/ 0 w 101094"/>
                  <a:gd name="connsiteY2" fmla="*/ 50547 h 101093"/>
                  <a:gd name="connsiteX3" fmla="*/ 50547 w 101094"/>
                  <a:gd name="connsiteY3" fmla="*/ 0 h 101093"/>
                  <a:gd name="connsiteX4" fmla="*/ 101094 w 101094"/>
                  <a:gd name="connsiteY4" fmla="*/ 50547 h 1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94" h="101093">
                    <a:moveTo>
                      <a:pt x="101094" y="50547"/>
                    </a:moveTo>
                    <a:cubicBezTo>
                      <a:pt x="101094" y="78463"/>
                      <a:pt x="78463" y="101094"/>
                      <a:pt x="50547" y="101094"/>
                    </a:cubicBezTo>
                    <a:cubicBezTo>
                      <a:pt x="22631" y="101094"/>
                      <a:pt x="0" y="78463"/>
                      <a:pt x="0" y="50547"/>
                    </a:cubicBezTo>
                    <a:cubicBezTo>
                      <a:pt x="0" y="22631"/>
                      <a:pt x="22631" y="0"/>
                      <a:pt x="50547" y="0"/>
                    </a:cubicBezTo>
                    <a:cubicBezTo>
                      <a:pt x="78463" y="0"/>
                      <a:pt x="101094" y="22631"/>
                      <a:pt x="101094" y="50547"/>
                    </a:cubicBez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D95026-D0E8-4CC1-7B42-A216B65963C1}"/>
                  </a:ext>
                </a:extLst>
              </p:cNvPr>
              <p:cNvSpPr/>
              <p:nvPr/>
            </p:nvSpPr>
            <p:spPr>
              <a:xfrm>
                <a:off x="10649186" y="3631023"/>
                <a:ext cx="835454" cy="643899"/>
              </a:xfrm>
              <a:custGeom>
                <a:avLst/>
                <a:gdLst>
                  <a:gd name="connsiteX0" fmla="*/ 11498 w 835454"/>
                  <a:gd name="connsiteY0" fmla="*/ 643900 h 643899"/>
                  <a:gd name="connsiteX1" fmla="*/ 0 w 835454"/>
                  <a:gd name="connsiteY1" fmla="*/ 635293 h 643899"/>
                  <a:gd name="connsiteX2" fmla="*/ 476088 w 835454"/>
                  <a:gd name="connsiteY2" fmla="*/ 0 h 643899"/>
                  <a:gd name="connsiteX3" fmla="*/ 835455 w 835454"/>
                  <a:gd name="connsiteY3" fmla="*/ 636065 h 643899"/>
                  <a:gd name="connsiteX4" fmla="*/ 822956 w 835454"/>
                  <a:gd name="connsiteY4" fmla="*/ 643128 h 643899"/>
                  <a:gd name="connsiteX5" fmla="*/ 474401 w 835454"/>
                  <a:gd name="connsiteY5" fmla="*/ 26194 h 643899"/>
                  <a:gd name="connsiteX6" fmla="*/ 11498 w 835454"/>
                  <a:gd name="connsiteY6" fmla="*/ 643900 h 64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454" h="643899">
                    <a:moveTo>
                      <a:pt x="11498" y="643900"/>
                    </a:moveTo>
                    <a:lnTo>
                      <a:pt x="0" y="635293"/>
                    </a:lnTo>
                    <a:lnTo>
                      <a:pt x="476088" y="0"/>
                    </a:lnTo>
                    <a:lnTo>
                      <a:pt x="835455" y="636065"/>
                    </a:lnTo>
                    <a:lnTo>
                      <a:pt x="822956" y="643128"/>
                    </a:lnTo>
                    <a:lnTo>
                      <a:pt x="474401" y="26194"/>
                    </a:lnTo>
                    <a:lnTo>
                      <a:pt x="11498" y="643900"/>
                    </a:ln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E660B96-33D5-55AD-EF08-9720818046C1}"/>
                  </a:ext>
                </a:extLst>
              </p:cNvPr>
              <p:cNvSpPr/>
              <p:nvPr/>
            </p:nvSpPr>
            <p:spPr>
              <a:xfrm>
                <a:off x="10199402" y="3530184"/>
                <a:ext cx="292428" cy="292428"/>
              </a:xfrm>
              <a:custGeom>
                <a:avLst/>
                <a:gdLst>
                  <a:gd name="connsiteX0" fmla="*/ 292428 w 292428"/>
                  <a:gd name="connsiteY0" fmla="*/ 146214 h 292428"/>
                  <a:gd name="connsiteX1" fmla="*/ 146214 w 292428"/>
                  <a:gd name="connsiteY1" fmla="*/ 292428 h 292428"/>
                  <a:gd name="connsiteX2" fmla="*/ 0 w 292428"/>
                  <a:gd name="connsiteY2" fmla="*/ 146214 h 292428"/>
                  <a:gd name="connsiteX3" fmla="*/ 146214 w 292428"/>
                  <a:gd name="connsiteY3" fmla="*/ 0 h 292428"/>
                  <a:gd name="connsiteX4" fmla="*/ 292428 w 292428"/>
                  <a:gd name="connsiteY4" fmla="*/ 146214 h 29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428" h="292428">
                    <a:moveTo>
                      <a:pt x="292428" y="146214"/>
                    </a:moveTo>
                    <a:cubicBezTo>
                      <a:pt x="292428" y="226966"/>
                      <a:pt x="226966" y="292428"/>
                      <a:pt x="146214" y="292428"/>
                    </a:cubicBezTo>
                    <a:cubicBezTo>
                      <a:pt x="65462" y="292428"/>
                      <a:pt x="0" y="226966"/>
                      <a:pt x="0" y="146214"/>
                    </a:cubicBezTo>
                    <a:cubicBezTo>
                      <a:pt x="0" y="65462"/>
                      <a:pt x="65462" y="0"/>
                      <a:pt x="146214" y="0"/>
                    </a:cubicBezTo>
                    <a:cubicBezTo>
                      <a:pt x="226966" y="0"/>
                      <a:pt x="292428" y="65462"/>
                      <a:pt x="292428" y="146214"/>
                    </a:cubicBez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9567EC-83F7-2864-0A0E-1CF202FB3115}"/>
                  </a:ext>
                </a:extLst>
              </p:cNvPr>
              <p:cNvSpPr/>
              <p:nvPr/>
            </p:nvSpPr>
            <p:spPr>
              <a:xfrm>
                <a:off x="11061618" y="3598911"/>
                <a:ext cx="101094" cy="101093"/>
              </a:xfrm>
              <a:custGeom>
                <a:avLst/>
                <a:gdLst>
                  <a:gd name="connsiteX0" fmla="*/ 101094 w 101094"/>
                  <a:gd name="connsiteY0" fmla="*/ 50547 h 101093"/>
                  <a:gd name="connsiteX1" fmla="*/ 50547 w 101094"/>
                  <a:gd name="connsiteY1" fmla="*/ 101094 h 101093"/>
                  <a:gd name="connsiteX2" fmla="*/ 0 w 101094"/>
                  <a:gd name="connsiteY2" fmla="*/ 50547 h 101093"/>
                  <a:gd name="connsiteX3" fmla="*/ 50547 w 101094"/>
                  <a:gd name="connsiteY3" fmla="*/ 0 h 101093"/>
                  <a:gd name="connsiteX4" fmla="*/ 101094 w 101094"/>
                  <a:gd name="connsiteY4" fmla="*/ 50547 h 1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94" h="101093">
                    <a:moveTo>
                      <a:pt x="101094" y="50547"/>
                    </a:moveTo>
                    <a:cubicBezTo>
                      <a:pt x="101094" y="78463"/>
                      <a:pt x="78463" y="101094"/>
                      <a:pt x="50547" y="101094"/>
                    </a:cubicBezTo>
                    <a:cubicBezTo>
                      <a:pt x="22631" y="101094"/>
                      <a:pt x="0" y="78463"/>
                      <a:pt x="0" y="50547"/>
                    </a:cubicBezTo>
                    <a:cubicBezTo>
                      <a:pt x="0" y="22631"/>
                      <a:pt x="22630" y="0"/>
                      <a:pt x="50547" y="0"/>
                    </a:cubicBezTo>
                    <a:cubicBezTo>
                      <a:pt x="78463" y="0"/>
                      <a:pt x="101094" y="22631"/>
                      <a:pt x="101094" y="50547"/>
                    </a:cubicBez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7232749-C54C-1E6E-77B6-E35784CE1D9F}"/>
                  </a:ext>
                </a:extLst>
              </p:cNvPr>
              <p:cNvSpPr/>
              <p:nvPr/>
            </p:nvSpPr>
            <p:spPr>
              <a:xfrm>
                <a:off x="10654936" y="4270615"/>
                <a:ext cx="823455" cy="411727"/>
              </a:xfrm>
              <a:custGeom>
                <a:avLst/>
                <a:gdLst>
                  <a:gd name="connsiteX0" fmla="*/ 411728 w 823455"/>
                  <a:gd name="connsiteY0" fmla="*/ 411728 h 411727"/>
                  <a:gd name="connsiteX1" fmla="*/ 823456 w 823455"/>
                  <a:gd name="connsiteY1" fmla="*/ 0 h 411727"/>
                  <a:gd name="connsiteX2" fmla="*/ 0 w 823455"/>
                  <a:gd name="connsiteY2" fmla="*/ 0 h 411727"/>
                  <a:gd name="connsiteX3" fmla="*/ 411728 w 823455"/>
                  <a:gd name="connsiteY3" fmla="*/ 411728 h 41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3455" h="411727">
                    <a:moveTo>
                      <a:pt x="411728" y="411728"/>
                    </a:moveTo>
                    <a:cubicBezTo>
                      <a:pt x="639118" y="411728"/>
                      <a:pt x="823456" y="227389"/>
                      <a:pt x="823456" y="0"/>
                    </a:cubicBezTo>
                    <a:lnTo>
                      <a:pt x="0" y="0"/>
                    </a:lnTo>
                    <a:cubicBezTo>
                      <a:pt x="0" y="227389"/>
                      <a:pt x="184339" y="411728"/>
                      <a:pt x="411728" y="411728"/>
                    </a:cubicBez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4CBDC4E-7142-F9EC-8DB3-F55FFF5BEDE4}"/>
                  </a:ext>
                </a:extLst>
              </p:cNvPr>
              <p:cNvSpPr/>
              <p:nvPr/>
            </p:nvSpPr>
            <p:spPr>
              <a:xfrm>
                <a:off x="10612707" y="4228217"/>
                <a:ext cx="897839" cy="62698"/>
              </a:xfrm>
              <a:custGeom>
                <a:avLst/>
                <a:gdLst>
                  <a:gd name="connsiteX0" fmla="*/ 8988 w 897839"/>
                  <a:gd name="connsiteY0" fmla="*/ 0 h 62698"/>
                  <a:gd name="connsiteX1" fmla="*/ 888851 w 897839"/>
                  <a:gd name="connsiteY1" fmla="*/ 0 h 62698"/>
                  <a:gd name="connsiteX2" fmla="*/ 897839 w 897839"/>
                  <a:gd name="connsiteY2" fmla="*/ 8988 h 62698"/>
                  <a:gd name="connsiteX3" fmla="*/ 897839 w 897839"/>
                  <a:gd name="connsiteY3" fmla="*/ 53710 h 62698"/>
                  <a:gd name="connsiteX4" fmla="*/ 888851 w 897839"/>
                  <a:gd name="connsiteY4" fmla="*/ 62698 h 62698"/>
                  <a:gd name="connsiteX5" fmla="*/ 8988 w 897839"/>
                  <a:gd name="connsiteY5" fmla="*/ 62698 h 62698"/>
                  <a:gd name="connsiteX6" fmla="*/ 0 w 897839"/>
                  <a:gd name="connsiteY6" fmla="*/ 53710 h 62698"/>
                  <a:gd name="connsiteX7" fmla="*/ 0 w 897839"/>
                  <a:gd name="connsiteY7" fmla="*/ 8988 h 62698"/>
                  <a:gd name="connsiteX8" fmla="*/ 8988 w 897839"/>
                  <a:gd name="connsiteY8" fmla="*/ 0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7839" h="62698">
                    <a:moveTo>
                      <a:pt x="8988" y="0"/>
                    </a:moveTo>
                    <a:lnTo>
                      <a:pt x="888851" y="0"/>
                    </a:lnTo>
                    <a:cubicBezTo>
                      <a:pt x="893812" y="0"/>
                      <a:pt x="897839" y="4028"/>
                      <a:pt x="897839" y="8988"/>
                    </a:cubicBezTo>
                    <a:lnTo>
                      <a:pt x="897839" y="53710"/>
                    </a:lnTo>
                    <a:cubicBezTo>
                      <a:pt x="897839" y="58670"/>
                      <a:pt x="893812" y="62698"/>
                      <a:pt x="888851" y="62698"/>
                    </a:cubicBezTo>
                    <a:lnTo>
                      <a:pt x="8988" y="62698"/>
                    </a:lnTo>
                    <a:cubicBezTo>
                      <a:pt x="4028" y="62698"/>
                      <a:pt x="0" y="58670"/>
                      <a:pt x="0" y="53710"/>
                    </a:cubicBezTo>
                    <a:lnTo>
                      <a:pt x="0" y="8988"/>
                    </a:lnTo>
                    <a:cubicBezTo>
                      <a:pt x="0" y="4028"/>
                      <a:pt x="4028" y="0"/>
                      <a:pt x="89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79B801A-16BA-37AC-30F3-532FD9C4AA9E}"/>
                  </a:ext>
                </a:extLst>
              </p:cNvPr>
              <p:cNvSpPr/>
              <p:nvPr/>
            </p:nvSpPr>
            <p:spPr>
              <a:xfrm>
                <a:off x="9180923" y="4257116"/>
                <a:ext cx="823456" cy="411727"/>
              </a:xfrm>
              <a:custGeom>
                <a:avLst/>
                <a:gdLst>
                  <a:gd name="connsiteX0" fmla="*/ 411728 w 823456"/>
                  <a:gd name="connsiteY0" fmla="*/ 411728 h 411727"/>
                  <a:gd name="connsiteX1" fmla="*/ 823456 w 823456"/>
                  <a:gd name="connsiteY1" fmla="*/ 0 h 411727"/>
                  <a:gd name="connsiteX2" fmla="*/ 0 w 823456"/>
                  <a:gd name="connsiteY2" fmla="*/ 0 h 411727"/>
                  <a:gd name="connsiteX3" fmla="*/ 411728 w 823456"/>
                  <a:gd name="connsiteY3" fmla="*/ 411728 h 41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3456" h="411727">
                    <a:moveTo>
                      <a:pt x="411728" y="411728"/>
                    </a:moveTo>
                    <a:cubicBezTo>
                      <a:pt x="639118" y="411728"/>
                      <a:pt x="823456" y="227389"/>
                      <a:pt x="823456" y="0"/>
                    </a:cubicBezTo>
                    <a:lnTo>
                      <a:pt x="0" y="0"/>
                    </a:lnTo>
                    <a:cubicBezTo>
                      <a:pt x="0" y="227389"/>
                      <a:pt x="184338" y="411728"/>
                      <a:pt x="411728" y="411728"/>
                    </a:cubicBez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F1C1F7-9439-D6D3-4BC6-A7E5B21B7F2A}"/>
                  </a:ext>
                </a:extLst>
              </p:cNvPr>
              <p:cNvSpPr/>
              <p:nvPr/>
            </p:nvSpPr>
            <p:spPr>
              <a:xfrm>
                <a:off x="9138695" y="4214718"/>
                <a:ext cx="897830" cy="62698"/>
              </a:xfrm>
              <a:custGeom>
                <a:avLst/>
                <a:gdLst>
                  <a:gd name="connsiteX0" fmla="*/ 8988 w 897830"/>
                  <a:gd name="connsiteY0" fmla="*/ 0 h 62698"/>
                  <a:gd name="connsiteX1" fmla="*/ 888842 w 897830"/>
                  <a:gd name="connsiteY1" fmla="*/ 0 h 62698"/>
                  <a:gd name="connsiteX2" fmla="*/ 897831 w 897830"/>
                  <a:gd name="connsiteY2" fmla="*/ 8988 h 62698"/>
                  <a:gd name="connsiteX3" fmla="*/ 897831 w 897830"/>
                  <a:gd name="connsiteY3" fmla="*/ 53710 h 62698"/>
                  <a:gd name="connsiteX4" fmla="*/ 888842 w 897830"/>
                  <a:gd name="connsiteY4" fmla="*/ 62698 h 62698"/>
                  <a:gd name="connsiteX5" fmla="*/ 8988 w 897830"/>
                  <a:gd name="connsiteY5" fmla="*/ 62698 h 62698"/>
                  <a:gd name="connsiteX6" fmla="*/ 0 w 897830"/>
                  <a:gd name="connsiteY6" fmla="*/ 53710 h 62698"/>
                  <a:gd name="connsiteX7" fmla="*/ 0 w 897830"/>
                  <a:gd name="connsiteY7" fmla="*/ 8988 h 62698"/>
                  <a:gd name="connsiteX8" fmla="*/ 8988 w 897830"/>
                  <a:gd name="connsiteY8" fmla="*/ 0 h 6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7830" h="62698">
                    <a:moveTo>
                      <a:pt x="8988" y="0"/>
                    </a:moveTo>
                    <a:lnTo>
                      <a:pt x="888842" y="0"/>
                    </a:lnTo>
                    <a:cubicBezTo>
                      <a:pt x="893803" y="0"/>
                      <a:pt x="897831" y="4028"/>
                      <a:pt x="897831" y="8988"/>
                    </a:cubicBezTo>
                    <a:lnTo>
                      <a:pt x="897831" y="53710"/>
                    </a:lnTo>
                    <a:cubicBezTo>
                      <a:pt x="897831" y="58671"/>
                      <a:pt x="893803" y="62698"/>
                      <a:pt x="888842" y="62698"/>
                    </a:cubicBezTo>
                    <a:lnTo>
                      <a:pt x="8988" y="62698"/>
                    </a:lnTo>
                    <a:cubicBezTo>
                      <a:pt x="4028" y="62698"/>
                      <a:pt x="0" y="58671"/>
                      <a:pt x="0" y="53710"/>
                    </a:cubicBezTo>
                    <a:lnTo>
                      <a:pt x="0" y="8988"/>
                    </a:lnTo>
                    <a:cubicBezTo>
                      <a:pt x="0" y="4028"/>
                      <a:pt x="4028" y="0"/>
                      <a:pt x="89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8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92C5DCC-D706-FB7C-2310-5442230645A6}"/>
              </a:ext>
            </a:extLst>
          </p:cNvPr>
          <p:cNvGrpSpPr/>
          <p:nvPr/>
        </p:nvGrpSpPr>
        <p:grpSpPr>
          <a:xfrm>
            <a:off x="10080420" y="3403342"/>
            <a:ext cx="530400" cy="530400"/>
            <a:chOff x="10080420" y="3403342"/>
            <a:chExt cx="530400" cy="5304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5B53B6D-DCCC-AE46-31AD-FDA3AA8222FA}"/>
                </a:ext>
              </a:extLst>
            </p:cNvPr>
            <p:cNvSpPr/>
            <p:nvPr/>
          </p:nvSpPr>
          <p:spPr>
            <a:xfrm rot="18900000">
              <a:off x="10080420" y="3403342"/>
              <a:ext cx="530400" cy="530400"/>
            </a:xfrm>
            <a:custGeom>
              <a:avLst/>
              <a:gdLst>
                <a:gd name="connsiteX0" fmla="*/ 530400 w 530400"/>
                <a:gd name="connsiteY0" fmla="*/ 265200 h 530400"/>
                <a:gd name="connsiteX1" fmla="*/ 265200 w 530400"/>
                <a:gd name="connsiteY1" fmla="*/ 530400 h 530400"/>
                <a:gd name="connsiteX2" fmla="*/ 0 w 530400"/>
                <a:gd name="connsiteY2" fmla="*/ 265200 h 530400"/>
                <a:gd name="connsiteX3" fmla="*/ 265200 w 530400"/>
                <a:gd name="connsiteY3" fmla="*/ 0 h 530400"/>
                <a:gd name="connsiteX4" fmla="*/ 530400 w 530400"/>
                <a:gd name="connsiteY4" fmla="*/ 265200 h 5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400" h="530400">
                  <a:moveTo>
                    <a:pt x="530400" y="265200"/>
                  </a:moveTo>
                  <a:cubicBezTo>
                    <a:pt x="530400" y="411666"/>
                    <a:pt x="411666" y="530400"/>
                    <a:pt x="265200" y="530400"/>
                  </a:cubicBezTo>
                  <a:cubicBezTo>
                    <a:pt x="118734" y="530400"/>
                    <a:pt x="0" y="411666"/>
                    <a:pt x="0" y="265200"/>
                  </a:cubicBezTo>
                  <a:cubicBezTo>
                    <a:pt x="0" y="118734"/>
                    <a:pt x="118734" y="0"/>
                    <a:pt x="265200" y="0"/>
                  </a:cubicBezTo>
                  <a:cubicBezTo>
                    <a:pt x="411666" y="0"/>
                    <a:pt x="530400" y="118734"/>
                    <a:pt x="530400" y="265200"/>
                  </a:cubicBezTo>
                  <a:close/>
                </a:path>
              </a:pathLst>
            </a:custGeom>
            <a:solidFill>
              <a:srgbClr val="84B558"/>
            </a:solidFill>
            <a:ln w="8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2DC9D46-5556-0381-B501-BB5FB51C1AB7}"/>
                </a:ext>
              </a:extLst>
            </p:cNvPr>
            <p:cNvSpPr/>
            <p:nvPr/>
          </p:nvSpPr>
          <p:spPr>
            <a:xfrm>
              <a:off x="10168672" y="3522284"/>
              <a:ext cx="372311" cy="274077"/>
            </a:xfrm>
            <a:custGeom>
              <a:avLst/>
              <a:gdLst>
                <a:gd name="connsiteX0" fmla="*/ 6359 w 372311"/>
                <a:gd name="connsiteY0" fmla="*/ 139698 h 274077"/>
                <a:gd name="connsiteX1" fmla="*/ 138718 w 372311"/>
                <a:gd name="connsiteY1" fmla="*/ 271590 h 274077"/>
                <a:gd name="connsiteX2" fmla="*/ 152709 w 372311"/>
                <a:gd name="connsiteY2" fmla="*/ 271141 h 274077"/>
                <a:gd name="connsiteX3" fmla="*/ 371560 w 372311"/>
                <a:gd name="connsiteY3" fmla="*/ 5712 h 274077"/>
                <a:gd name="connsiteX4" fmla="*/ 365166 w 372311"/>
                <a:gd name="connsiteY4" fmla="*/ 243 h 274077"/>
                <a:gd name="connsiteX5" fmla="*/ 307683 w 372311"/>
                <a:gd name="connsiteY5" fmla="*/ 15243 h 274077"/>
                <a:gd name="connsiteX6" fmla="*/ 289587 w 372311"/>
                <a:gd name="connsiteY6" fmla="*/ 26250 h 274077"/>
                <a:gd name="connsiteX7" fmla="*/ 149122 w 372311"/>
                <a:gd name="connsiteY7" fmla="*/ 205823 h 274077"/>
                <a:gd name="connsiteX8" fmla="*/ 142551 w 372311"/>
                <a:gd name="connsiteY8" fmla="*/ 206153 h 274077"/>
                <a:gd name="connsiteX9" fmla="*/ 27677 w 372311"/>
                <a:gd name="connsiteY9" fmla="*/ 98123 h 274077"/>
                <a:gd name="connsiteX10" fmla="*/ 12719 w 372311"/>
                <a:gd name="connsiteY10" fmla="*/ 99429 h 274077"/>
                <a:gd name="connsiteX11" fmla="*/ 2747 w 372311"/>
                <a:gd name="connsiteY11" fmla="*/ 116032 h 274077"/>
                <a:gd name="connsiteX12" fmla="*/ 6351 w 372311"/>
                <a:gd name="connsiteY12" fmla="*/ 139690 h 27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311" h="274077">
                  <a:moveTo>
                    <a:pt x="6359" y="139698"/>
                  </a:moveTo>
                  <a:lnTo>
                    <a:pt x="138718" y="271590"/>
                  </a:lnTo>
                  <a:cubicBezTo>
                    <a:pt x="142237" y="275093"/>
                    <a:pt x="149648" y="274855"/>
                    <a:pt x="152709" y="271141"/>
                  </a:cubicBezTo>
                  <a:lnTo>
                    <a:pt x="371560" y="5712"/>
                  </a:lnTo>
                  <a:cubicBezTo>
                    <a:pt x="374078" y="2651"/>
                    <a:pt x="369838" y="-978"/>
                    <a:pt x="365166" y="243"/>
                  </a:cubicBezTo>
                  <a:lnTo>
                    <a:pt x="307683" y="15243"/>
                  </a:lnTo>
                  <a:cubicBezTo>
                    <a:pt x="300000" y="17244"/>
                    <a:pt x="293573" y="21153"/>
                    <a:pt x="289587" y="26250"/>
                  </a:cubicBezTo>
                  <a:lnTo>
                    <a:pt x="149122" y="205823"/>
                  </a:lnTo>
                  <a:cubicBezTo>
                    <a:pt x="147740" y="207595"/>
                    <a:pt x="144264" y="207764"/>
                    <a:pt x="142551" y="206153"/>
                  </a:cubicBezTo>
                  <a:lnTo>
                    <a:pt x="27677" y="98123"/>
                  </a:lnTo>
                  <a:cubicBezTo>
                    <a:pt x="23641" y="94324"/>
                    <a:pt x="15356" y="95045"/>
                    <a:pt x="12719" y="99429"/>
                  </a:cubicBezTo>
                  <a:lnTo>
                    <a:pt x="2747" y="116032"/>
                  </a:lnTo>
                  <a:cubicBezTo>
                    <a:pt x="-1934" y="123825"/>
                    <a:pt x="-568" y="132796"/>
                    <a:pt x="6351" y="139690"/>
                  </a:cubicBezTo>
                  <a:close/>
                </a:path>
              </a:pathLst>
            </a:custGeom>
            <a:solidFill>
              <a:srgbClr val="DAFD95"/>
            </a:solidFill>
            <a:ln w="8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133" b="0" i="0" u="none" strike="noStrike" kern="1200" cap="none" spc="0" normalizeH="0" baseline="0" noProof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C55A8322-2681-0248-8267-E595F837F77B}"/>
              </a:ext>
            </a:extLst>
          </p:cNvPr>
          <p:cNvSpPr txBox="1">
            <a:spLocks/>
          </p:cNvSpPr>
          <p:nvPr/>
        </p:nvSpPr>
        <p:spPr>
          <a:xfrm>
            <a:off x="445455" y="1770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lang="en-US" sz="3400" b="1" dirty="0" smtClean="0">
                <a:solidFill>
                  <a:schemeClr val="tx2"/>
                </a:solidFill>
              </a:defRPr>
            </a:lvl1pPr>
            <a:lvl2pPr marL="883859" indent="-339945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2pPr>
            <a:lvl3pPr marL="1359782" indent="-271957">
              <a:spcBef>
                <a:spcPct val="20000"/>
              </a:spcBef>
              <a:buFont typeface="Arial" pitchFamily="34" charset="0"/>
              <a:buChar char="•"/>
              <a:defRPr lang="en-US" dirty="0" smtClean="0"/>
            </a:lvl3pPr>
            <a:lvl4pPr marL="1903695" indent="-271957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4pPr>
            <a:lvl5pPr marL="2447608" indent="-271957">
              <a:spcBef>
                <a:spcPct val="20000"/>
              </a:spcBef>
              <a:buFont typeface="Arial" pitchFamily="34" charset="0"/>
              <a:buChar char="»"/>
              <a:defRPr lang="en-US" dirty="0"/>
            </a:lvl5pPr>
            <a:lvl6pPr marL="2991521" indent="-271957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5434" indent="-271957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9347" indent="-271957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3259" indent="-271957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marL="0" marR="0" lvl="0" indent="0" algn="l" defTabSz="1087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These systems if structured; form an ideal ecosystem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7F17519-57AB-BB50-A35E-101D87586D2A}"/>
              </a:ext>
            </a:extLst>
          </p:cNvPr>
          <p:cNvSpPr/>
          <p:nvPr/>
        </p:nvSpPr>
        <p:spPr>
          <a:xfrm>
            <a:off x="919542" y="2665845"/>
            <a:ext cx="2397600" cy="8424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Multiple Global and local source systems</a:t>
            </a:r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61869528-C22C-E071-52BD-4126C3AF16E4}"/>
              </a:ext>
            </a:extLst>
          </p:cNvPr>
          <p:cNvSpPr/>
          <p:nvPr/>
        </p:nvSpPr>
        <p:spPr>
          <a:xfrm>
            <a:off x="919542" y="1878143"/>
            <a:ext cx="2397600" cy="8424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Invoice generation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tools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06A0295-6A5B-CA93-C2C8-0E947E9D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80" b="19890"/>
          <a:stretch/>
        </p:blipFill>
        <p:spPr bwMode="auto">
          <a:xfrm>
            <a:off x="11156409" y="6392939"/>
            <a:ext cx="603564" cy="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-Bright - TPA Global Technology Partner">
            <a:extLst>
              <a:ext uri="{FF2B5EF4-FFF2-40B4-BE49-F238E27FC236}">
                <a16:creationId xmlns:a16="http://schemas.microsoft.com/office/drawing/2014/main" id="{3488E6D1-05CA-C235-C431-B1B98589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97334"/>
            <a:ext cx="936165" cy="2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337A3E-0ED5-CEA0-834C-B117ACC5C513}"/>
              </a:ext>
            </a:extLst>
          </p:cNvPr>
          <p:cNvCxnSpPr/>
          <p:nvPr/>
        </p:nvCxnSpPr>
        <p:spPr>
          <a:xfrm>
            <a:off x="11079480" y="6390484"/>
            <a:ext cx="0" cy="2533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0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13516 0.00486 " pathEditMode="relative" rAng="0" ptsTypes="AA">
                                      <p:cBhvr>
                                        <p:cTn id="3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2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953E59-7935-FFA3-F998-0CBD0C1E4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9FDBC5-4397-16C2-28FA-3AD7160E5C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9242F3-141A-2B37-BCC4-AB9B6AB60BB6}"/>
              </a:ext>
            </a:extLst>
          </p:cNvPr>
          <p:cNvGrpSpPr/>
          <p:nvPr/>
        </p:nvGrpSpPr>
        <p:grpSpPr>
          <a:xfrm>
            <a:off x="997995" y="1038926"/>
            <a:ext cx="10184263" cy="5149138"/>
            <a:chOff x="456000" y="1207954"/>
            <a:chExt cx="8601807" cy="443646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56B176-776F-B0FC-3BEA-7323F4B78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 b="67778"/>
            <a:stretch/>
          </p:blipFill>
          <p:spPr>
            <a:xfrm>
              <a:off x="456000" y="1207954"/>
              <a:ext cx="2866869" cy="22098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770569-AE34-B1B1-BBE3-CEC06A04D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5436" r="50000" b="33241"/>
            <a:stretch/>
          </p:blipFill>
          <p:spPr>
            <a:xfrm>
              <a:off x="3324069" y="1213577"/>
              <a:ext cx="2866869" cy="2209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6498A3-5D87-8D74-B37B-E1CAB0FC4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25" t="69714" r="46975"/>
            <a:stretch/>
          </p:blipFill>
          <p:spPr>
            <a:xfrm>
              <a:off x="6190938" y="1219200"/>
              <a:ext cx="2866869" cy="2209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FDDD32-35F5-0AFE-6C1F-481E50744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b="67778"/>
            <a:stretch/>
          </p:blipFill>
          <p:spPr>
            <a:xfrm>
              <a:off x="456001" y="3434623"/>
              <a:ext cx="2866869" cy="22098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0EF808-BF5F-B791-2F9E-DCD5AA188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742" t="34164" b="31672"/>
            <a:stretch/>
          </p:blipFill>
          <p:spPr>
            <a:xfrm>
              <a:off x="3324069" y="3429000"/>
              <a:ext cx="2866869" cy="2209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6ABA9F-9FD7-2DEF-6425-BC9A95EE6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67778"/>
            <a:stretch/>
          </p:blipFill>
          <p:spPr>
            <a:xfrm>
              <a:off x="6190938" y="3429000"/>
              <a:ext cx="2866869" cy="2209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04869B-BC5B-4156-091E-C2EE41F55A5E}"/>
              </a:ext>
            </a:extLst>
          </p:cNvPr>
          <p:cNvSpPr txBox="1"/>
          <p:nvPr/>
        </p:nvSpPr>
        <p:spPr>
          <a:xfrm>
            <a:off x="1708628" y="32943"/>
            <a:ext cx="883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18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Digitize v/s Transform</a:t>
            </a:r>
          </a:p>
        </p:txBody>
      </p:sp>
    </p:spTree>
    <p:extLst>
      <p:ext uri="{BB962C8B-B14F-4D97-AF65-F5344CB8AC3E}">
        <p14:creationId xmlns:p14="http://schemas.microsoft.com/office/powerpoint/2010/main" val="73766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>
            <a:extLst>
              <a:ext uri="{FF2B5EF4-FFF2-40B4-BE49-F238E27FC236}">
                <a16:creationId xmlns:a16="http://schemas.microsoft.com/office/drawing/2014/main" id="{76028B6C-B467-78B1-2270-DEDAEA27260C}"/>
              </a:ext>
            </a:extLst>
          </p:cNvPr>
          <p:cNvGrpSpPr/>
          <p:nvPr/>
        </p:nvGrpSpPr>
        <p:grpSpPr>
          <a:xfrm>
            <a:off x="547594" y="1337099"/>
            <a:ext cx="11367234" cy="4242237"/>
            <a:chOff x="506963" y="1446607"/>
            <a:chExt cx="11367234" cy="4284659"/>
          </a:xfrm>
        </p:grpSpPr>
        <p:sp>
          <p:nvSpPr>
            <p:cNvPr id="193" name="object 6">
              <a:extLst>
                <a:ext uri="{FF2B5EF4-FFF2-40B4-BE49-F238E27FC236}">
                  <a16:creationId xmlns:a16="http://schemas.microsoft.com/office/drawing/2014/main" id="{C7E24301-0B15-5FCF-1F83-F9FE0E3D95D6}"/>
                </a:ext>
              </a:extLst>
            </p:cNvPr>
            <p:cNvSpPr/>
            <p:nvPr/>
          </p:nvSpPr>
          <p:spPr>
            <a:xfrm rot="5400000">
              <a:off x="660106" y="1293464"/>
              <a:ext cx="1116649" cy="1422936"/>
            </a:xfrm>
            <a:custGeom>
              <a:avLst/>
              <a:gdLst/>
              <a:ahLst/>
              <a:cxnLst/>
              <a:rect l="l" t="t" r="r" b="b"/>
              <a:pathLst>
                <a:path w="627380" h="799465">
                  <a:moveTo>
                    <a:pt x="613321" y="0"/>
                  </a:moveTo>
                  <a:lnTo>
                    <a:pt x="13995" y="0"/>
                  </a:lnTo>
                  <a:lnTo>
                    <a:pt x="5905" y="266"/>
                  </a:lnTo>
                  <a:lnTo>
                    <a:pt x="1752" y="2108"/>
                  </a:lnTo>
                  <a:lnTo>
                    <a:pt x="215" y="7137"/>
                  </a:lnTo>
                  <a:lnTo>
                    <a:pt x="0" y="16903"/>
                  </a:lnTo>
                  <a:lnTo>
                    <a:pt x="0" y="782434"/>
                  </a:lnTo>
                  <a:lnTo>
                    <a:pt x="215" y="792213"/>
                  </a:lnTo>
                  <a:lnTo>
                    <a:pt x="1752" y="797229"/>
                  </a:lnTo>
                  <a:lnTo>
                    <a:pt x="5905" y="799084"/>
                  </a:lnTo>
                  <a:lnTo>
                    <a:pt x="13995" y="799350"/>
                  </a:lnTo>
                  <a:lnTo>
                    <a:pt x="613321" y="799350"/>
                  </a:lnTo>
                  <a:lnTo>
                    <a:pt x="621423" y="799084"/>
                  </a:lnTo>
                  <a:lnTo>
                    <a:pt x="625576" y="797229"/>
                  </a:lnTo>
                  <a:lnTo>
                    <a:pt x="627113" y="792213"/>
                  </a:lnTo>
                  <a:lnTo>
                    <a:pt x="627329" y="782434"/>
                  </a:lnTo>
                  <a:lnTo>
                    <a:pt x="627329" y="16903"/>
                  </a:lnTo>
                  <a:lnTo>
                    <a:pt x="627113" y="7137"/>
                  </a:lnTo>
                  <a:lnTo>
                    <a:pt x="625576" y="2108"/>
                  </a:lnTo>
                  <a:lnTo>
                    <a:pt x="621423" y="266"/>
                  </a:lnTo>
                  <a:lnTo>
                    <a:pt x="61332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object 7">
              <a:extLst>
                <a:ext uri="{FF2B5EF4-FFF2-40B4-BE49-F238E27FC236}">
                  <a16:creationId xmlns:a16="http://schemas.microsoft.com/office/drawing/2014/main" id="{CF67974E-4974-2857-B5F7-B9528587B741}"/>
                </a:ext>
              </a:extLst>
            </p:cNvPr>
            <p:cNvSpPr/>
            <p:nvPr/>
          </p:nvSpPr>
          <p:spPr>
            <a:xfrm rot="5400000">
              <a:off x="1084794" y="4877160"/>
              <a:ext cx="270121" cy="1422936"/>
            </a:xfrm>
            <a:custGeom>
              <a:avLst/>
              <a:gdLst/>
              <a:ahLst/>
              <a:cxnLst/>
              <a:rect l="l" t="t" r="r" b="b"/>
              <a:pathLst>
                <a:path w="151764" h="799465">
                  <a:moveTo>
                    <a:pt x="137160" y="0"/>
                  </a:moveTo>
                  <a:lnTo>
                    <a:pt x="13970" y="0"/>
                  </a:lnTo>
                  <a:lnTo>
                    <a:pt x="5892" y="253"/>
                  </a:lnTo>
                  <a:lnTo>
                    <a:pt x="1752" y="2108"/>
                  </a:lnTo>
                  <a:lnTo>
                    <a:pt x="228" y="7124"/>
                  </a:lnTo>
                  <a:lnTo>
                    <a:pt x="0" y="16903"/>
                  </a:lnTo>
                  <a:lnTo>
                    <a:pt x="0" y="782434"/>
                  </a:lnTo>
                  <a:lnTo>
                    <a:pt x="228" y="792213"/>
                  </a:lnTo>
                  <a:lnTo>
                    <a:pt x="1752" y="797229"/>
                  </a:lnTo>
                  <a:lnTo>
                    <a:pt x="5892" y="799071"/>
                  </a:lnTo>
                  <a:lnTo>
                    <a:pt x="13970" y="799337"/>
                  </a:lnTo>
                  <a:lnTo>
                    <a:pt x="137160" y="799337"/>
                  </a:lnTo>
                  <a:lnTo>
                    <a:pt x="145249" y="799071"/>
                  </a:lnTo>
                  <a:lnTo>
                    <a:pt x="149390" y="797229"/>
                  </a:lnTo>
                  <a:lnTo>
                    <a:pt x="150926" y="792213"/>
                  </a:lnTo>
                  <a:lnTo>
                    <a:pt x="151142" y="782434"/>
                  </a:lnTo>
                  <a:lnTo>
                    <a:pt x="151142" y="16903"/>
                  </a:lnTo>
                  <a:lnTo>
                    <a:pt x="150926" y="7124"/>
                  </a:lnTo>
                  <a:lnTo>
                    <a:pt x="149390" y="2108"/>
                  </a:lnTo>
                  <a:lnTo>
                    <a:pt x="145249" y="253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object 8">
              <a:extLst>
                <a:ext uri="{FF2B5EF4-FFF2-40B4-BE49-F238E27FC236}">
                  <a16:creationId xmlns:a16="http://schemas.microsoft.com/office/drawing/2014/main" id="{C4847759-CC14-BB15-2A83-094692C1BF0E}"/>
                </a:ext>
              </a:extLst>
            </p:cNvPr>
            <p:cNvSpPr txBox="1"/>
            <p:nvPr/>
          </p:nvSpPr>
          <p:spPr>
            <a:xfrm rot="5400000">
              <a:off x="1029196" y="1759904"/>
              <a:ext cx="353052" cy="1145056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92075" marR="5080" lvl="0" indent="-8001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HETEROGENEOUS</a:t>
              </a:r>
              <a:r>
                <a:rPr kumimoji="0" sz="1050" b="1" i="0" u="none" strike="noStrike" kern="1200" cap="none" spc="5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 </a:t>
              </a:r>
              <a:r>
                <a:rPr kumimoji="0" sz="1050" b="1" i="0" u="none" strike="noStrike" kern="1200" cap="none" spc="-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DATA</a:t>
              </a:r>
              <a:r>
                <a:rPr kumimoji="0" sz="1050" b="1" i="0" u="none" strike="noStrike" kern="1200" cap="none" spc="-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 </a:t>
              </a:r>
              <a:r>
                <a:rPr kumimoji="0" sz="105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SOURCES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196" name="object 9">
              <a:extLst>
                <a:ext uri="{FF2B5EF4-FFF2-40B4-BE49-F238E27FC236}">
                  <a16:creationId xmlns:a16="http://schemas.microsoft.com/office/drawing/2014/main" id="{ABDE82E4-B660-822E-D0E9-CA69230C47A8}"/>
                </a:ext>
              </a:extLst>
            </p:cNvPr>
            <p:cNvSpPr/>
            <p:nvPr/>
          </p:nvSpPr>
          <p:spPr>
            <a:xfrm rot="5400000">
              <a:off x="1084794" y="2056560"/>
              <a:ext cx="270121" cy="1422936"/>
            </a:xfrm>
            <a:custGeom>
              <a:avLst/>
              <a:gdLst/>
              <a:ahLst/>
              <a:cxnLst/>
              <a:rect l="l" t="t" r="r" b="b"/>
              <a:pathLst>
                <a:path w="151764" h="799465">
                  <a:moveTo>
                    <a:pt x="0" y="16903"/>
                  </a:moveTo>
                  <a:lnTo>
                    <a:pt x="0" y="782434"/>
                  </a:lnTo>
                  <a:lnTo>
                    <a:pt x="215" y="792213"/>
                  </a:lnTo>
                  <a:lnTo>
                    <a:pt x="1739" y="797229"/>
                  </a:lnTo>
                  <a:lnTo>
                    <a:pt x="5892" y="799071"/>
                  </a:lnTo>
                  <a:lnTo>
                    <a:pt x="13970" y="799337"/>
                  </a:lnTo>
                  <a:lnTo>
                    <a:pt x="137160" y="799337"/>
                  </a:lnTo>
                  <a:lnTo>
                    <a:pt x="145249" y="799071"/>
                  </a:lnTo>
                  <a:lnTo>
                    <a:pt x="149390" y="797229"/>
                  </a:lnTo>
                  <a:lnTo>
                    <a:pt x="150926" y="792213"/>
                  </a:lnTo>
                  <a:lnTo>
                    <a:pt x="151142" y="782434"/>
                  </a:lnTo>
                  <a:lnTo>
                    <a:pt x="151142" y="16903"/>
                  </a:lnTo>
                  <a:lnTo>
                    <a:pt x="150926" y="7124"/>
                  </a:lnTo>
                  <a:lnTo>
                    <a:pt x="149390" y="2108"/>
                  </a:lnTo>
                  <a:lnTo>
                    <a:pt x="145249" y="253"/>
                  </a:lnTo>
                  <a:lnTo>
                    <a:pt x="137160" y="0"/>
                  </a:lnTo>
                  <a:lnTo>
                    <a:pt x="13970" y="0"/>
                  </a:lnTo>
                  <a:lnTo>
                    <a:pt x="5892" y="253"/>
                  </a:lnTo>
                  <a:lnTo>
                    <a:pt x="1739" y="2108"/>
                  </a:lnTo>
                  <a:lnTo>
                    <a:pt x="215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object 10">
              <a:extLst>
                <a:ext uri="{FF2B5EF4-FFF2-40B4-BE49-F238E27FC236}">
                  <a16:creationId xmlns:a16="http://schemas.microsoft.com/office/drawing/2014/main" id="{8DD74F30-BBCF-45F2-927A-7FA87CF85FE4}"/>
                </a:ext>
              </a:extLst>
            </p:cNvPr>
            <p:cNvSpPr txBox="1"/>
            <p:nvPr/>
          </p:nvSpPr>
          <p:spPr>
            <a:xfrm rot="5400000">
              <a:off x="1130904" y="2611773"/>
              <a:ext cx="170970" cy="325501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SAP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198" name="object 11">
              <a:extLst>
                <a:ext uri="{FF2B5EF4-FFF2-40B4-BE49-F238E27FC236}">
                  <a16:creationId xmlns:a16="http://schemas.microsoft.com/office/drawing/2014/main" id="{F1E4072E-C189-119B-B3AD-E2EF17ACF692}"/>
                </a:ext>
              </a:extLst>
            </p:cNvPr>
            <p:cNvSpPr/>
            <p:nvPr/>
          </p:nvSpPr>
          <p:spPr>
            <a:xfrm rot="5400000">
              <a:off x="1019807" y="2456044"/>
              <a:ext cx="400095" cy="1422936"/>
            </a:xfrm>
            <a:custGeom>
              <a:avLst/>
              <a:gdLst/>
              <a:ahLst/>
              <a:cxnLst/>
              <a:rect l="l" t="t" r="r" b="b"/>
              <a:pathLst>
                <a:path w="224789" h="799465">
                  <a:moveTo>
                    <a:pt x="0" y="16903"/>
                  </a:moveTo>
                  <a:lnTo>
                    <a:pt x="0" y="782434"/>
                  </a:lnTo>
                  <a:lnTo>
                    <a:pt x="228" y="792213"/>
                  </a:lnTo>
                  <a:lnTo>
                    <a:pt x="1752" y="797229"/>
                  </a:lnTo>
                  <a:lnTo>
                    <a:pt x="5930" y="799071"/>
                  </a:lnTo>
                  <a:lnTo>
                    <a:pt x="14058" y="799337"/>
                  </a:lnTo>
                  <a:lnTo>
                    <a:pt x="210464" y="799337"/>
                  </a:lnTo>
                  <a:lnTo>
                    <a:pt x="218592" y="799071"/>
                  </a:lnTo>
                  <a:lnTo>
                    <a:pt x="222770" y="797229"/>
                  </a:lnTo>
                  <a:lnTo>
                    <a:pt x="224320" y="792213"/>
                  </a:lnTo>
                  <a:lnTo>
                    <a:pt x="224523" y="782434"/>
                  </a:lnTo>
                  <a:lnTo>
                    <a:pt x="224523" y="16903"/>
                  </a:lnTo>
                  <a:lnTo>
                    <a:pt x="224320" y="7124"/>
                  </a:lnTo>
                  <a:lnTo>
                    <a:pt x="222770" y="2108"/>
                  </a:lnTo>
                  <a:lnTo>
                    <a:pt x="218592" y="253"/>
                  </a:lnTo>
                  <a:lnTo>
                    <a:pt x="210464" y="0"/>
                  </a:lnTo>
                  <a:lnTo>
                    <a:pt x="14058" y="0"/>
                  </a:lnTo>
                  <a:lnTo>
                    <a:pt x="5930" y="253"/>
                  </a:lnTo>
                  <a:lnTo>
                    <a:pt x="1752" y="2108"/>
                  </a:lnTo>
                  <a:lnTo>
                    <a:pt x="228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bject 12">
              <a:extLst>
                <a:ext uri="{FF2B5EF4-FFF2-40B4-BE49-F238E27FC236}">
                  <a16:creationId xmlns:a16="http://schemas.microsoft.com/office/drawing/2014/main" id="{227BD4DC-BAEA-8222-6842-B6852B0F8266}"/>
                </a:ext>
              </a:extLst>
            </p:cNvPr>
            <p:cNvSpPr txBox="1"/>
            <p:nvPr/>
          </p:nvSpPr>
          <p:spPr>
            <a:xfrm rot="5400000">
              <a:off x="1034753" y="2552618"/>
              <a:ext cx="341940" cy="1254451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5080" lvl="0" indent="-13589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Oracle Financial Services</a:t>
              </a:r>
            </a:p>
          </p:txBody>
        </p:sp>
        <p:sp>
          <p:nvSpPr>
            <p:cNvPr id="200" name="object 13">
              <a:extLst>
                <a:ext uri="{FF2B5EF4-FFF2-40B4-BE49-F238E27FC236}">
                  <a16:creationId xmlns:a16="http://schemas.microsoft.com/office/drawing/2014/main" id="{4CFC41C5-F257-5A04-9CB2-87D5D34E9E1F}"/>
                </a:ext>
              </a:extLst>
            </p:cNvPr>
            <p:cNvSpPr/>
            <p:nvPr/>
          </p:nvSpPr>
          <p:spPr>
            <a:xfrm rot="5400000">
              <a:off x="1076318" y="4205273"/>
              <a:ext cx="287074" cy="1422936"/>
            </a:xfrm>
            <a:custGeom>
              <a:avLst/>
              <a:gdLst/>
              <a:ahLst/>
              <a:cxnLst/>
              <a:rect l="l" t="t" r="r" b="b"/>
              <a:pathLst>
                <a:path w="161289" h="799465">
                  <a:moveTo>
                    <a:pt x="0" y="16903"/>
                  </a:moveTo>
                  <a:lnTo>
                    <a:pt x="0" y="782434"/>
                  </a:lnTo>
                  <a:lnTo>
                    <a:pt x="165" y="792213"/>
                  </a:lnTo>
                  <a:lnTo>
                    <a:pt x="1257" y="797229"/>
                  </a:lnTo>
                  <a:lnTo>
                    <a:pt x="4254" y="799071"/>
                  </a:lnTo>
                  <a:lnTo>
                    <a:pt x="10071" y="799337"/>
                  </a:lnTo>
                  <a:lnTo>
                    <a:pt x="150761" y="799337"/>
                  </a:lnTo>
                  <a:lnTo>
                    <a:pt x="156578" y="799071"/>
                  </a:lnTo>
                  <a:lnTo>
                    <a:pt x="159575" y="797229"/>
                  </a:lnTo>
                  <a:lnTo>
                    <a:pt x="160667" y="792213"/>
                  </a:lnTo>
                  <a:lnTo>
                    <a:pt x="160832" y="782434"/>
                  </a:lnTo>
                  <a:lnTo>
                    <a:pt x="160832" y="16903"/>
                  </a:lnTo>
                  <a:lnTo>
                    <a:pt x="160667" y="7124"/>
                  </a:lnTo>
                  <a:lnTo>
                    <a:pt x="159575" y="2108"/>
                  </a:lnTo>
                  <a:lnTo>
                    <a:pt x="156578" y="253"/>
                  </a:lnTo>
                  <a:lnTo>
                    <a:pt x="150761" y="0"/>
                  </a:lnTo>
                  <a:lnTo>
                    <a:pt x="10071" y="0"/>
                  </a:lnTo>
                  <a:lnTo>
                    <a:pt x="4254" y="253"/>
                  </a:lnTo>
                  <a:lnTo>
                    <a:pt x="1257" y="2108"/>
                  </a:lnTo>
                  <a:lnTo>
                    <a:pt x="165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bject 14">
              <a:extLst>
                <a:ext uri="{FF2B5EF4-FFF2-40B4-BE49-F238E27FC236}">
                  <a16:creationId xmlns:a16="http://schemas.microsoft.com/office/drawing/2014/main" id="{150C53A7-4C54-0704-641D-62738767540D}"/>
                </a:ext>
              </a:extLst>
            </p:cNvPr>
            <p:cNvSpPr txBox="1"/>
            <p:nvPr/>
          </p:nvSpPr>
          <p:spPr>
            <a:xfrm rot="5400000">
              <a:off x="1141723" y="4792798"/>
              <a:ext cx="170970" cy="247887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JDE</a:t>
              </a:r>
            </a:p>
          </p:txBody>
        </p:sp>
        <p:sp>
          <p:nvSpPr>
            <p:cNvPr id="202" name="object 15">
              <a:extLst>
                <a:ext uri="{FF2B5EF4-FFF2-40B4-BE49-F238E27FC236}">
                  <a16:creationId xmlns:a16="http://schemas.microsoft.com/office/drawing/2014/main" id="{D1695E6D-00F6-3018-8F07-DA38EFBAF8AD}"/>
                </a:ext>
              </a:extLst>
            </p:cNvPr>
            <p:cNvSpPr/>
            <p:nvPr/>
          </p:nvSpPr>
          <p:spPr>
            <a:xfrm rot="5400000">
              <a:off x="1084794" y="2855958"/>
              <a:ext cx="270121" cy="1422936"/>
            </a:xfrm>
            <a:custGeom>
              <a:avLst/>
              <a:gdLst/>
              <a:ahLst/>
              <a:cxnLst/>
              <a:rect l="l" t="t" r="r" b="b"/>
              <a:pathLst>
                <a:path w="151764" h="799465">
                  <a:moveTo>
                    <a:pt x="0" y="16903"/>
                  </a:moveTo>
                  <a:lnTo>
                    <a:pt x="0" y="782434"/>
                  </a:lnTo>
                  <a:lnTo>
                    <a:pt x="228" y="792213"/>
                  </a:lnTo>
                  <a:lnTo>
                    <a:pt x="1752" y="797229"/>
                  </a:lnTo>
                  <a:lnTo>
                    <a:pt x="5892" y="799071"/>
                  </a:lnTo>
                  <a:lnTo>
                    <a:pt x="13970" y="799337"/>
                  </a:lnTo>
                  <a:lnTo>
                    <a:pt x="137160" y="799337"/>
                  </a:lnTo>
                  <a:lnTo>
                    <a:pt x="145249" y="799071"/>
                  </a:lnTo>
                  <a:lnTo>
                    <a:pt x="149390" y="797229"/>
                  </a:lnTo>
                  <a:lnTo>
                    <a:pt x="150926" y="792213"/>
                  </a:lnTo>
                  <a:lnTo>
                    <a:pt x="151142" y="782434"/>
                  </a:lnTo>
                  <a:lnTo>
                    <a:pt x="151142" y="16903"/>
                  </a:lnTo>
                  <a:lnTo>
                    <a:pt x="150926" y="7124"/>
                  </a:lnTo>
                  <a:lnTo>
                    <a:pt x="149390" y="2108"/>
                  </a:lnTo>
                  <a:lnTo>
                    <a:pt x="145249" y="253"/>
                  </a:lnTo>
                  <a:lnTo>
                    <a:pt x="137160" y="0"/>
                  </a:lnTo>
                  <a:lnTo>
                    <a:pt x="13970" y="0"/>
                  </a:lnTo>
                  <a:lnTo>
                    <a:pt x="5892" y="253"/>
                  </a:lnTo>
                  <a:lnTo>
                    <a:pt x="1752" y="2108"/>
                  </a:lnTo>
                  <a:lnTo>
                    <a:pt x="228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object 16">
              <a:extLst>
                <a:ext uri="{FF2B5EF4-FFF2-40B4-BE49-F238E27FC236}">
                  <a16:creationId xmlns:a16="http://schemas.microsoft.com/office/drawing/2014/main" id="{E2D4F30A-4303-A44D-35E4-AE2E0D0D6A8C}"/>
                </a:ext>
              </a:extLst>
            </p:cNvPr>
            <p:cNvSpPr txBox="1"/>
            <p:nvPr/>
          </p:nvSpPr>
          <p:spPr>
            <a:xfrm rot="5400000">
              <a:off x="1141724" y="2936203"/>
              <a:ext cx="170970" cy="1262446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Microsoft Dynamic</a:t>
              </a:r>
            </a:p>
          </p:txBody>
        </p:sp>
        <p:sp>
          <p:nvSpPr>
            <p:cNvPr id="204" name="object 17">
              <a:extLst>
                <a:ext uri="{FF2B5EF4-FFF2-40B4-BE49-F238E27FC236}">
                  <a16:creationId xmlns:a16="http://schemas.microsoft.com/office/drawing/2014/main" id="{132AF471-E7D1-1B91-B53D-DC320806214B}"/>
                </a:ext>
              </a:extLst>
            </p:cNvPr>
            <p:cNvSpPr/>
            <p:nvPr/>
          </p:nvSpPr>
          <p:spPr>
            <a:xfrm rot="5400000">
              <a:off x="1084794" y="3190456"/>
              <a:ext cx="270121" cy="1422936"/>
            </a:xfrm>
            <a:custGeom>
              <a:avLst/>
              <a:gdLst/>
              <a:ahLst/>
              <a:cxnLst/>
              <a:rect l="l" t="t" r="r" b="b"/>
              <a:pathLst>
                <a:path w="151764" h="799465">
                  <a:moveTo>
                    <a:pt x="0" y="16903"/>
                  </a:moveTo>
                  <a:lnTo>
                    <a:pt x="0" y="782434"/>
                  </a:lnTo>
                  <a:lnTo>
                    <a:pt x="228" y="792213"/>
                  </a:lnTo>
                  <a:lnTo>
                    <a:pt x="1752" y="797229"/>
                  </a:lnTo>
                  <a:lnTo>
                    <a:pt x="5892" y="799071"/>
                  </a:lnTo>
                  <a:lnTo>
                    <a:pt x="13970" y="799337"/>
                  </a:lnTo>
                  <a:lnTo>
                    <a:pt x="137160" y="799337"/>
                  </a:lnTo>
                  <a:lnTo>
                    <a:pt x="145249" y="799071"/>
                  </a:lnTo>
                  <a:lnTo>
                    <a:pt x="149390" y="797229"/>
                  </a:lnTo>
                  <a:lnTo>
                    <a:pt x="150926" y="792213"/>
                  </a:lnTo>
                  <a:lnTo>
                    <a:pt x="151142" y="782434"/>
                  </a:lnTo>
                  <a:lnTo>
                    <a:pt x="151142" y="16903"/>
                  </a:lnTo>
                  <a:lnTo>
                    <a:pt x="150926" y="7124"/>
                  </a:lnTo>
                  <a:lnTo>
                    <a:pt x="149390" y="2108"/>
                  </a:lnTo>
                  <a:lnTo>
                    <a:pt x="145249" y="253"/>
                  </a:lnTo>
                  <a:lnTo>
                    <a:pt x="137160" y="0"/>
                  </a:lnTo>
                  <a:lnTo>
                    <a:pt x="13970" y="0"/>
                  </a:lnTo>
                  <a:lnTo>
                    <a:pt x="5892" y="253"/>
                  </a:lnTo>
                  <a:lnTo>
                    <a:pt x="1752" y="2108"/>
                  </a:lnTo>
                  <a:lnTo>
                    <a:pt x="228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bject 18">
              <a:extLst>
                <a:ext uri="{FF2B5EF4-FFF2-40B4-BE49-F238E27FC236}">
                  <a16:creationId xmlns:a16="http://schemas.microsoft.com/office/drawing/2014/main" id="{1FA01EB0-FCCF-624B-AFDB-127C00A7989D}"/>
                </a:ext>
              </a:extLst>
            </p:cNvPr>
            <p:cNvSpPr txBox="1"/>
            <p:nvPr/>
          </p:nvSpPr>
          <p:spPr>
            <a:xfrm rot="5400000">
              <a:off x="1120237" y="3447135"/>
              <a:ext cx="170970" cy="906430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Dataproe IBS</a:t>
              </a:r>
            </a:p>
          </p:txBody>
        </p:sp>
        <p:sp>
          <p:nvSpPr>
            <p:cNvPr id="206" name="object 19">
              <a:extLst>
                <a:ext uri="{FF2B5EF4-FFF2-40B4-BE49-F238E27FC236}">
                  <a16:creationId xmlns:a16="http://schemas.microsoft.com/office/drawing/2014/main" id="{D9E7647A-D779-3C8B-A562-0435CD638C1A}"/>
                </a:ext>
              </a:extLst>
            </p:cNvPr>
            <p:cNvSpPr/>
            <p:nvPr/>
          </p:nvSpPr>
          <p:spPr>
            <a:xfrm rot="5400000">
              <a:off x="1084794" y="3862298"/>
              <a:ext cx="270121" cy="1422936"/>
            </a:xfrm>
            <a:custGeom>
              <a:avLst/>
              <a:gdLst/>
              <a:ahLst/>
              <a:cxnLst/>
              <a:rect l="l" t="t" r="r" b="b"/>
              <a:pathLst>
                <a:path w="151764" h="799465">
                  <a:moveTo>
                    <a:pt x="0" y="16903"/>
                  </a:moveTo>
                  <a:lnTo>
                    <a:pt x="0" y="782434"/>
                  </a:lnTo>
                  <a:lnTo>
                    <a:pt x="228" y="792213"/>
                  </a:lnTo>
                  <a:lnTo>
                    <a:pt x="1752" y="797229"/>
                  </a:lnTo>
                  <a:lnTo>
                    <a:pt x="5892" y="799071"/>
                  </a:lnTo>
                  <a:lnTo>
                    <a:pt x="13970" y="799337"/>
                  </a:lnTo>
                  <a:lnTo>
                    <a:pt x="137160" y="799337"/>
                  </a:lnTo>
                  <a:lnTo>
                    <a:pt x="145249" y="799071"/>
                  </a:lnTo>
                  <a:lnTo>
                    <a:pt x="149390" y="797229"/>
                  </a:lnTo>
                  <a:lnTo>
                    <a:pt x="150926" y="792213"/>
                  </a:lnTo>
                  <a:lnTo>
                    <a:pt x="151142" y="782434"/>
                  </a:lnTo>
                  <a:lnTo>
                    <a:pt x="151142" y="16903"/>
                  </a:lnTo>
                  <a:lnTo>
                    <a:pt x="150926" y="7124"/>
                  </a:lnTo>
                  <a:lnTo>
                    <a:pt x="149390" y="2108"/>
                  </a:lnTo>
                  <a:lnTo>
                    <a:pt x="145249" y="253"/>
                  </a:lnTo>
                  <a:lnTo>
                    <a:pt x="137160" y="0"/>
                  </a:lnTo>
                  <a:lnTo>
                    <a:pt x="13970" y="0"/>
                  </a:lnTo>
                  <a:lnTo>
                    <a:pt x="5892" y="253"/>
                  </a:lnTo>
                  <a:lnTo>
                    <a:pt x="1752" y="2108"/>
                  </a:lnTo>
                  <a:lnTo>
                    <a:pt x="228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object 20">
              <a:extLst>
                <a:ext uri="{FF2B5EF4-FFF2-40B4-BE49-F238E27FC236}">
                  <a16:creationId xmlns:a16="http://schemas.microsoft.com/office/drawing/2014/main" id="{A52E755B-66F8-C9F2-F740-3E8FE1ED87E2}"/>
                </a:ext>
              </a:extLst>
            </p:cNvPr>
            <p:cNvSpPr txBox="1"/>
            <p:nvPr/>
          </p:nvSpPr>
          <p:spPr>
            <a:xfrm rot="5400000">
              <a:off x="1141724" y="4308134"/>
              <a:ext cx="170970" cy="514246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Finacle</a:t>
              </a:r>
            </a:p>
          </p:txBody>
        </p:sp>
        <p:sp>
          <p:nvSpPr>
            <p:cNvPr id="208" name="object 21">
              <a:extLst>
                <a:ext uri="{FF2B5EF4-FFF2-40B4-BE49-F238E27FC236}">
                  <a16:creationId xmlns:a16="http://schemas.microsoft.com/office/drawing/2014/main" id="{7EB9DE77-F058-7429-5177-CC296D8E72E9}"/>
                </a:ext>
              </a:extLst>
            </p:cNvPr>
            <p:cNvSpPr/>
            <p:nvPr/>
          </p:nvSpPr>
          <p:spPr>
            <a:xfrm rot="5400000">
              <a:off x="1084794" y="4548315"/>
              <a:ext cx="270121" cy="1422936"/>
            </a:xfrm>
            <a:custGeom>
              <a:avLst/>
              <a:gdLst/>
              <a:ahLst/>
              <a:cxnLst/>
              <a:rect l="l" t="t" r="r" b="b"/>
              <a:pathLst>
                <a:path w="151764" h="799465">
                  <a:moveTo>
                    <a:pt x="0" y="16903"/>
                  </a:moveTo>
                  <a:lnTo>
                    <a:pt x="0" y="782434"/>
                  </a:lnTo>
                  <a:lnTo>
                    <a:pt x="228" y="792213"/>
                  </a:lnTo>
                  <a:lnTo>
                    <a:pt x="1752" y="797229"/>
                  </a:lnTo>
                  <a:lnTo>
                    <a:pt x="5892" y="799071"/>
                  </a:lnTo>
                  <a:lnTo>
                    <a:pt x="13970" y="799337"/>
                  </a:lnTo>
                  <a:lnTo>
                    <a:pt x="137160" y="799337"/>
                  </a:lnTo>
                  <a:lnTo>
                    <a:pt x="145249" y="799071"/>
                  </a:lnTo>
                  <a:lnTo>
                    <a:pt x="149390" y="797229"/>
                  </a:lnTo>
                  <a:lnTo>
                    <a:pt x="150926" y="792213"/>
                  </a:lnTo>
                  <a:lnTo>
                    <a:pt x="151142" y="782434"/>
                  </a:lnTo>
                  <a:lnTo>
                    <a:pt x="151142" y="16903"/>
                  </a:lnTo>
                  <a:lnTo>
                    <a:pt x="150926" y="7124"/>
                  </a:lnTo>
                  <a:lnTo>
                    <a:pt x="149390" y="2108"/>
                  </a:lnTo>
                  <a:lnTo>
                    <a:pt x="145249" y="253"/>
                  </a:lnTo>
                  <a:lnTo>
                    <a:pt x="137160" y="0"/>
                  </a:lnTo>
                  <a:lnTo>
                    <a:pt x="13970" y="0"/>
                  </a:lnTo>
                  <a:lnTo>
                    <a:pt x="5892" y="253"/>
                  </a:lnTo>
                  <a:lnTo>
                    <a:pt x="1752" y="2108"/>
                  </a:lnTo>
                  <a:lnTo>
                    <a:pt x="228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object 22">
              <a:extLst>
                <a:ext uri="{FF2B5EF4-FFF2-40B4-BE49-F238E27FC236}">
                  <a16:creationId xmlns:a16="http://schemas.microsoft.com/office/drawing/2014/main" id="{78C82961-AF4F-FB1C-E4C2-C557B60FD376}"/>
                </a:ext>
              </a:extLst>
            </p:cNvPr>
            <p:cNvSpPr txBox="1"/>
            <p:nvPr/>
          </p:nvSpPr>
          <p:spPr>
            <a:xfrm rot="5400000">
              <a:off x="1152451" y="5047869"/>
              <a:ext cx="170970" cy="423829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Misys</a:t>
              </a:r>
            </a:p>
          </p:txBody>
        </p:sp>
        <p:sp>
          <p:nvSpPr>
            <p:cNvPr id="210" name="object 23">
              <a:extLst>
                <a:ext uri="{FF2B5EF4-FFF2-40B4-BE49-F238E27FC236}">
                  <a16:creationId xmlns:a16="http://schemas.microsoft.com/office/drawing/2014/main" id="{23228744-FA34-E5C5-0C53-897049248AB6}"/>
                </a:ext>
              </a:extLst>
            </p:cNvPr>
            <p:cNvSpPr txBox="1"/>
            <p:nvPr/>
          </p:nvSpPr>
          <p:spPr>
            <a:xfrm rot="5400000">
              <a:off x="1120237" y="5060254"/>
              <a:ext cx="170970" cy="1056748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MANUAL FILES</a:t>
              </a:r>
            </a:p>
          </p:txBody>
        </p:sp>
        <p:pic>
          <p:nvPicPr>
            <p:cNvPr id="211" name="object 24">
              <a:extLst>
                <a:ext uri="{FF2B5EF4-FFF2-40B4-BE49-F238E27FC236}">
                  <a16:creationId xmlns:a16="http://schemas.microsoft.com/office/drawing/2014/main" id="{1731B7B9-4545-505E-5171-C2D30E2A48E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999607" y="1562024"/>
              <a:ext cx="455203" cy="492071"/>
            </a:xfrm>
            <a:prstGeom prst="rect">
              <a:avLst/>
            </a:prstGeom>
          </p:spPr>
        </p:pic>
        <p:sp>
          <p:nvSpPr>
            <p:cNvPr id="212" name="object 48">
              <a:extLst>
                <a:ext uri="{FF2B5EF4-FFF2-40B4-BE49-F238E27FC236}">
                  <a16:creationId xmlns:a16="http://schemas.microsoft.com/office/drawing/2014/main" id="{CA98B6B4-FA57-49CF-D377-407009BFC5A8}"/>
                </a:ext>
              </a:extLst>
            </p:cNvPr>
            <p:cNvSpPr/>
            <p:nvPr/>
          </p:nvSpPr>
          <p:spPr>
            <a:xfrm rot="5400000">
              <a:off x="1084794" y="3527802"/>
              <a:ext cx="270121" cy="1422936"/>
            </a:xfrm>
            <a:custGeom>
              <a:avLst/>
              <a:gdLst/>
              <a:ahLst/>
              <a:cxnLst/>
              <a:rect l="l" t="t" r="r" b="b"/>
              <a:pathLst>
                <a:path w="151764" h="799465">
                  <a:moveTo>
                    <a:pt x="0" y="16903"/>
                  </a:moveTo>
                  <a:lnTo>
                    <a:pt x="0" y="782434"/>
                  </a:lnTo>
                  <a:lnTo>
                    <a:pt x="228" y="792213"/>
                  </a:lnTo>
                  <a:lnTo>
                    <a:pt x="1752" y="797229"/>
                  </a:lnTo>
                  <a:lnTo>
                    <a:pt x="5892" y="799071"/>
                  </a:lnTo>
                  <a:lnTo>
                    <a:pt x="13970" y="799337"/>
                  </a:lnTo>
                  <a:lnTo>
                    <a:pt x="137160" y="799337"/>
                  </a:lnTo>
                  <a:lnTo>
                    <a:pt x="145249" y="799071"/>
                  </a:lnTo>
                  <a:lnTo>
                    <a:pt x="149390" y="797229"/>
                  </a:lnTo>
                  <a:lnTo>
                    <a:pt x="150926" y="792213"/>
                  </a:lnTo>
                  <a:lnTo>
                    <a:pt x="151142" y="782434"/>
                  </a:lnTo>
                  <a:lnTo>
                    <a:pt x="151142" y="16903"/>
                  </a:lnTo>
                  <a:lnTo>
                    <a:pt x="150926" y="7124"/>
                  </a:lnTo>
                  <a:lnTo>
                    <a:pt x="149390" y="2108"/>
                  </a:lnTo>
                  <a:lnTo>
                    <a:pt x="145249" y="253"/>
                  </a:lnTo>
                  <a:lnTo>
                    <a:pt x="137160" y="0"/>
                  </a:lnTo>
                  <a:lnTo>
                    <a:pt x="13970" y="0"/>
                  </a:lnTo>
                  <a:lnTo>
                    <a:pt x="5892" y="253"/>
                  </a:lnTo>
                  <a:lnTo>
                    <a:pt x="1752" y="2108"/>
                  </a:lnTo>
                  <a:lnTo>
                    <a:pt x="228" y="7124"/>
                  </a:lnTo>
                  <a:lnTo>
                    <a:pt x="0" y="16903"/>
                  </a:lnTo>
                  <a:close/>
                </a:path>
              </a:pathLst>
            </a:custGeom>
            <a:ln w="6350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bject 49">
              <a:extLst>
                <a:ext uri="{FF2B5EF4-FFF2-40B4-BE49-F238E27FC236}">
                  <a16:creationId xmlns:a16="http://schemas.microsoft.com/office/drawing/2014/main" id="{AC31551D-D81F-6C3F-A803-F1178DFFD796}"/>
                </a:ext>
              </a:extLst>
            </p:cNvPr>
            <p:cNvSpPr txBox="1"/>
            <p:nvPr/>
          </p:nvSpPr>
          <p:spPr>
            <a:xfrm rot="5400000">
              <a:off x="1152452" y="4071866"/>
              <a:ext cx="170970" cy="345845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-25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Tally</a:t>
              </a:r>
            </a:p>
          </p:txBody>
        </p:sp>
        <p:sp>
          <p:nvSpPr>
            <p:cNvPr id="215" name="object 29">
              <a:extLst>
                <a:ext uri="{FF2B5EF4-FFF2-40B4-BE49-F238E27FC236}">
                  <a16:creationId xmlns:a16="http://schemas.microsoft.com/office/drawing/2014/main" id="{12EC0EC1-3A1B-894C-E875-9196107583A0}"/>
                </a:ext>
              </a:extLst>
            </p:cNvPr>
            <p:cNvSpPr/>
            <p:nvPr/>
          </p:nvSpPr>
          <p:spPr>
            <a:xfrm rot="5400000">
              <a:off x="3625731" y="1048020"/>
              <a:ext cx="3084907" cy="6281586"/>
            </a:xfrm>
            <a:custGeom>
              <a:avLst/>
              <a:gdLst/>
              <a:ahLst/>
              <a:cxnLst/>
              <a:rect l="l" t="t" r="r" b="b"/>
              <a:pathLst>
                <a:path w="1736089" h="3355340">
                  <a:moveTo>
                    <a:pt x="1735874" y="3338804"/>
                  </a:moveTo>
                  <a:lnTo>
                    <a:pt x="1392262" y="3338804"/>
                  </a:lnTo>
                  <a:lnTo>
                    <a:pt x="1392262" y="49250"/>
                  </a:lnTo>
                  <a:lnTo>
                    <a:pt x="1408696" y="49250"/>
                  </a:lnTo>
                  <a:lnTo>
                    <a:pt x="1404594" y="41059"/>
                  </a:lnTo>
                  <a:lnTo>
                    <a:pt x="1384046" y="0"/>
                  </a:lnTo>
                  <a:lnTo>
                    <a:pt x="1359408" y="49250"/>
                  </a:lnTo>
                  <a:lnTo>
                    <a:pt x="1375829" y="49250"/>
                  </a:lnTo>
                  <a:lnTo>
                    <a:pt x="1375829" y="3338804"/>
                  </a:lnTo>
                  <a:lnTo>
                    <a:pt x="345871" y="3338804"/>
                  </a:lnTo>
                  <a:lnTo>
                    <a:pt x="345871" y="3227959"/>
                  </a:lnTo>
                  <a:lnTo>
                    <a:pt x="362292" y="3227959"/>
                  </a:lnTo>
                  <a:lnTo>
                    <a:pt x="358178" y="3219742"/>
                  </a:lnTo>
                  <a:lnTo>
                    <a:pt x="337654" y="3178683"/>
                  </a:lnTo>
                  <a:lnTo>
                    <a:pt x="313016" y="3227959"/>
                  </a:lnTo>
                  <a:lnTo>
                    <a:pt x="329438" y="3227959"/>
                  </a:lnTo>
                  <a:lnTo>
                    <a:pt x="329438" y="3338804"/>
                  </a:lnTo>
                  <a:lnTo>
                    <a:pt x="0" y="3338804"/>
                  </a:lnTo>
                  <a:lnTo>
                    <a:pt x="0" y="3355225"/>
                  </a:lnTo>
                  <a:lnTo>
                    <a:pt x="1735874" y="3355225"/>
                  </a:lnTo>
                  <a:lnTo>
                    <a:pt x="1735874" y="3338804"/>
                  </a:lnTo>
                  <a:close/>
                </a:path>
              </a:pathLst>
            </a:custGeom>
            <a:solidFill>
              <a:srgbClr val="26225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6" name="object 25">
              <a:extLst>
                <a:ext uri="{FF2B5EF4-FFF2-40B4-BE49-F238E27FC236}">
                  <a16:creationId xmlns:a16="http://schemas.microsoft.com/office/drawing/2014/main" id="{E39F5E06-699E-F6A7-8E50-E687C336373F}"/>
                </a:ext>
              </a:extLst>
            </p:cNvPr>
            <p:cNvGrpSpPr/>
            <p:nvPr/>
          </p:nvGrpSpPr>
          <p:grpSpPr>
            <a:xfrm rot="5400000">
              <a:off x="2477113" y="2975449"/>
              <a:ext cx="513319" cy="614313"/>
              <a:chOff x="2160485" y="5277967"/>
              <a:chExt cx="228691" cy="273685"/>
            </a:xfrm>
          </p:grpSpPr>
          <p:sp>
            <p:nvSpPr>
              <p:cNvPr id="217" name="object 26">
                <a:extLst>
                  <a:ext uri="{FF2B5EF4-FFF2-40B4-BE49-F238E27FC236}">
                    <a16:creationId xmlns:a16="http://schemas.microsoft.com/office/drawing/2014/main" id="{762DA322-C710-5370-F776-7EDDE66D546C}"/>
                  </a:ext>
                </a:extLst>
              </p:cNvPr>
              <p:cNvSpPr/>
              <p:nvPr/>
            </p:nvSpPr>
            <p:spPr>
              <a:xfrm>
                <a:off x="2160485" y="5277967"/>
                <a:ext cx="189230" cy="273685"/>
              </a:xfrm>
              <a:custGeom>
                <a:avLst/>
                <a:gdLst/>
                <a:ahLst/>
                <a:cxnLst/>
                <a:rect l="l" t="t" r="r" b="b"/>
                <a:pathLst>
                  <a:path w="189230" h="273685">
                    <a:moveTo>
                      <a:pt x="182346" y="0"/>
                    </a:moveTo>
                    <a:lnTo>
                      <a:pt x="6515" y="0"/>
                    </a:lnTo>
                    <a:lnTo>
                      <a:pt x="0" y="6946"/>
                    </a:lnTo>
                    <a:lnTo>
                      <a:pt x="0" y="266331"/>
                    </a:lnTo>
                    <a:lnTo>
                      <a:pt x="6515" y="273291"/>
                    </a:lnTo>
                    <a:lnTo>
                      <a:pt x="182346" y="273291"/>
                    </a:lnTo>
                    <a:lnTo>
                      <a:pt x="188861" y="266331"/>
                    </a:lnTo>
                    <a:lnTo>
                      <a:pt x="188861" y="265976"/>
                    </a:lnTo>
                    <a:lnTo>
                      <a:pt x="10579" y="265976"/>
                    </a:lnTo>
                    <a:lnTo>
                      <a:pt x="7302" y="262280"/>
                    </a:lnTo>
                    <a:lnTo>
                      <a:pt x="7302" y="11010"/>
                    </a:lnTo>
                    <a:lnTo>
                      <a:pt x="10579" y="7302"/>
                    </a:lnTo>
                    <a:lnTo>
                      <a:pt x="188861" y="7302"/>
                    </a:lnTo>
                    <a:lnTo>
                      <a:pt x="188861" y="6946"/>
                    </a:lnTo>
                    <a:lnTo>
                      <a:pt x="182346" y="0"/>
                    </a:lnTo>
                    <a:close/>
                  </a:path>
                  <a:path w="189230" h="273685">
                    <a:moveTo>
                      <a:pt x="188861" y="7302"/>
                    </a:moveTo>
                    <a:lnTo>
                      <a:pt x="178269" y="7302"/>
                    </a:lnTo>
                    <a:lnTo>
                      <a:pt x="181559" y="11010"/>
                    </a:lnTo>
                    <a:lnTo>
                      <a:pt x="181559" y="262280"/>
                    </a:lnTo>
                    <a:lnTo>
                      <a:pt x="178269" y="265976"/>
                    </a:lnTo>
                    <a:lnTo>
                      <a:pt x="188861" y="265976"/>
                    </a:lnTo>
                    <a:lnTo>
                      <a:pt x="188861" y="7302"/>
                    </a:lnTo>
                    <a:close/>
                  </a:path>
                </a:pathLst>
              </a:custGeom>
              <a:solidFill>
                <a:srgbClr val="26225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8" name="object 27">
                <a:extLst>
                  <a:ext uri="{FF2B5EF4-FFF2-40B4-BE49-F238E27FC236}">
                    <a16:creationId xmlns:a16="http://schemas.microsoft.com/office/drawing/2014/main" id="{458AF4AE-44D7-1289-3FE2-A0DB30CE1D6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76413" y="5292763"/>
                <a:ext cx="212763" cy="242100"/>
              </a:xfrm>
              <a:prstGeom prst="rect">
                <a:avLst/>
              </a:prstGeom>
            </p:spPr>
          </p:pic>
        </p:grpSp>
        <p:sp>
          <p:nvSpPr>
            <p:cNvPr id="219" name="object 16">
              <a:extLst>
                <a:ext uri="{FF2B5EF4-FFF2-40B4-BE49-F238E27FC236}">
                  <a16:creationId xmlns:a16="http://schemas.microsoft.com/office/drawing/2014/main" id="{FF27E7F3-EC80-4E9D-6689-B20EF444EFF9}"/>
                </a:ext>
              </a:extLst>
            </p:cNvPr>
            <p:cNvSpPr txBox="1"/>
            <p:nvPr/>
          </p:nvSpPr>
          <p:spPr>
            <a:xfrm rot="5400000">
              <a:off x="2562805" y="3090411"/>
              <a:ext cx="341940" cy="1262446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Integration</a:t>
              </a:r>
            </a:p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e.g. flat files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6225C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1FD982C3-5216-9805-5FA4-F5025CB90905}"/>
                </a:ext>
              </a:extLst>
            </p:cNvPr>
            <p:cNvSpPr/>
            <p:nvPr/>
          </p:nvSpPr>
          <p:spPr>
            <a:xfrm>
              <a:off x="3331785" y="2139475"/>
              <a:ext cx="4547608" cy="2854211"/>
            </a:xfrm>
            <a:prstGeom prst="roundRect">
              <a:avLst>
                <a:gd name="adj" fmla="val 282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bject 53">
              <a:extLst>
                <a:ext uri="{FF2B5EF4-FFF2-40B4-BE49-F238E27FC236}">
                  <a16:creationId xmlns:a16="http://schemas.microsoft.com/office/drawing/2014/main" id="{D231CCB4-04A4-12D9-7C27-1FF25EC0F895}"/>
                </a:ext>
              </a:extLst>
            </p:cNvPr>
            <p:cNvSpPr/>
            <p:nvPr/>
          </p:nvSpPr>
          <p:spPr>
            <a:xfrm rot="5400000">
              <a:off x="2191196" y="4916215"/>
              <a:ext cx="91357" cy="379483"/>
            </a:xfrm>
            <a:custGeom>
              <a:avLst/>
              <a:gdLst/>
              <a:ahLst/>
              <a:cxnLst/>
              <a:rect l="l" t="t" r="r" b="b"/>
              <a:pathLst>
                <a:path w="49529" h="205739">
                  <a:moveTo>
                    <a:pt x="16421" y="155892"/>
                  </a:moveTo>
                  <a:lnTo>
                    <a:pt x="0" y="155892"/>
                  </a:lnTo>
                  <a:lnTo>
                    <a:pt x="24638" y="205168"/>
                  </a:lnTo>
                  <a:lnTo>
                    <a:pt x="45167" y="164109"/>
                  </a:lnTo>
                  <a:lnTo>
                    <a:pt x="16421" y="164109"/>
                  </a:lnTo>
                  <a:lnTo>
                    <a:pt x="16421" y="155892"/>
                  </a:lnTo>
                  <a:close/>
                </a:path>
                <a:path w="49529" h="205739">
                  <a:moveTo>
                    <a:pt x="32842" y="0"/>
                  </a:moveTo>
                  <a:lnTo>
                    <a:pt x="16421" y="0"/>
                  </a:lnTo>
                  <a:lnTo>
                    <a:pt x="16421" y="164109"/>
                  </a:lnTo>
                  <a:lnTo>
                    <a:pt x="32842" y="164109"/>
                  </a:lnTo>
                  <a:lnTo>
                    <a:pt x="32842" y="0"/>
                  </a:lnTo>
                  <a:close/>
                </a:path>
                <a:path w="49529" h="205739">
                  <a:moveTo>
                    <a:pt x="49276" y="155892"/>
                  </a:moveTo>
                  <a:lnTo>
                    <a:pt x="32842" y="155892"/>
                  </a:lnTo>
                  <a:lnTo>
                    <a:pt x="32842" y="164109"/>
                  </a:lnTo>
                  <a:lnTo>
                    <a:pt x="45167" y="164109"/>
                  </a:lnTo>
                  <a:lnTo>
                    <a:pt x="49276" y="155892"/>
                  </a:lnTo>
                  <a:close/>
                </a:path>
              </a:pathLst>
            </a:custGeom>
            <a:solidFill>
              <a:srgbClr val="26225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0" name="object 54">
              <a:extLst>
                <a:ext uri="{FF2B5EF4-FFF2-40B4-BE49-F238E27FC236}">
                  <a16:creationId xmlns:a16="http://schemas.microsoft.com/office/drawing/2014/main" id="{E486429E-DBD3-8B7B-F248-95DA137BDCC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4541089" y="2430390"/>
              <a:ext cx="490424" cy="486552"/>
            </a:xfrm>
            <a:prstGeom prst="rect">
              <a:avLst/>
            </a:prstGeom>
          </p:spPr>
        </p:pic>
        <p:sp>
          <p:nvSpPr>
            <p:cNvPr id="231" name="object 55">
              <a:extLst>
                <a:ext uri="{FF2B5EF4-FFF2-40B4-BE49-F238E27FC236}">
                  <a16:creationId xmlns:a16="http://schemas.microsoft.com/office/drawing/2014/main" id="{95039A50-0F03-2C69-3206-7F6C16441C25}"/>
                </a:ext>
              </a:extLst>
            </p:cNvPr>
            <p:cNvSpPr txBox="1"/>
            <p:nvPr/>
          </p:nvSpPr>
          <p:spPr>
            <a:xfrm rot="5400000">
              <a:off x="5678426" y="1942682"/>
              <a:ext cx="341940" cy="1447500"/>
            </a:xfrm>
            <a:prstGeom prst="rect">
              <a:avLst/>
            </a:prstGeom>
          </p:spPr>
          <p:txBody>
            <a:bodyPr vert="vert270" wrap="square" lIns="0" tIns="762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Methods of integration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E4A6A86A-64BB-C755-1D64-B2FBBCC66CB5}"/>
                </a:ext>
              </a:extLst>
            </p:cNvPr>
            <p:cNvSpPr/>
            <p:nvPr/>
          </p:nvSpPr>
          <p:spPr>
            <a:xfrm>
              <a:off x="3566491" y="3213693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0DAAD56-2E7A-4FAB-F99E-7E118DB127BE}"/>
                </a:ext>
              </a:extLst>
            </p:cNvPr>
            <p:cNvSpPr/>
            <p:nvPr/>
          </p:nvSpPr>
          <p:spPr>
            <a:xfrm>
              <a:off x="4944959" y="3213693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AE6400A2-D70B-C91A-4256-A5664C852E86}"/>
                </a:ext>
              </a:extLst>
            </p:cNvPr>
            <p:cNvSpPr/>
            <p:nvPr/>
          </p:nvSpPr>
          <p:spPr>
            <a:xfrm>
              <a:off x="6323427" y="3213693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C7FA6E1-82DB-9538-B7DA-E7361D6746F1}"/>
                </a:ext>
              </a:extLst>
            </p:cNvPr>
            <p:cNvSpPr/>
            <p:nvPr/>
          </p:nvSpPr>
          <p:spPr>
            <a:xfrm>
              <a:off x="3558015" y="3715438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4127F59-1BD2-6BE8-7AA6-BC2C43230A98}"/>
                </a:ext>
              </a:extLst>
            </p:cNvPr>
            <p:cNvSpPr/>
            <p:nvPr/>
          </p:nvSpPr>
          <p:spPr>
            <a:xfrm>
              <a:off x="4936483" y="3715438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4248CAC-8809-2E0D-33AA-8802C1ED0B60}"/>
                </a:ext>
              </a:extLst>
            </p:cNvPr>
            <p:cNvSpPr/>
            <p:nvPr/>
          </p:nvSpPr>
          <p:spPr>
            <a:xfrm>
              <a:off x="6314951" y="3715438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9FCA3C4-749F-DF0A-8911-BCF1976C15BA}"/>
                </a:ext>
              </a:extLst>
            </p:cNvPr>
            <p:cNvSpPr/>
            <p:nvPr/>
          </p:nvSpPr>
          <p:spPr>
            <a:xfrm>
              <a:off x="3566491" y="4211968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4B4ED021-992F-FAE7-402C-0973D7205619}"/>
                </a:ext>
              </a:extLst>
            </p:cNvPr>
            <p:cNvSpPr/>
            <p:nvPr/>
          </p:nvSpPr>
          <p:spPr>
            <a:xfrm>
              <a:off x="4944959" y="4211968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877C437A-ACB8-F261-CE06-D9EDFFC72A5B}"/>
                </a:ext>
              </a:extLst>
            </p:cNvPr>
            <p:cNvSpPr/>
            <p:nvPr/>
          </p:nvSpPr>
          <p:spPr>
            <a:xfrm>
              <a:off x="6323427" y="4211968"/>
              <a:ext cx="1285141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object 49">
              <a:extLst>
                <a:ext uri="{FF2B5EF4-FFF2-40B4-BE49-F238E27FC236}">
                  <a16:creationId xmlns:a16="http://schemas.microsoft.com/office/drawing/2014/main" id="{B5AD693F-5349-4027-2443-BF8D3757819D}"/>
                </a:ext>
              </a:extLst>
            </p:cNvPr>
            <p:cNvSpPr txBox="1"/>
            <p:nvPr/>
          </p:nvSpPr>
          <p:spPr>
            <a:xfrm rot="5400000">
              <a:off x="4093777" y="3248075"/>
              <a:ext cx="170970" cy="345845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API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44" name="object 49">
              <a:extLst>
                <a:ext uri="{FF2B5EF4-FFF2-40B4-BE49-F238E27FC236}">
                  <a16:creationId xmlns:a16="http://schemas.microsoft.com/office/drawing/2014/main" id="{0667CC78-DCAD-FD38-2A3D-74B1DBAB0351}"/>
                </a:ext>
              </a:extLst>
            </p:cNvPr>
            <p:cNvSpPr txBox="1"/>
            <p:nvPr/>
          </p:nvSpPr>
          <p:spPr>
            <a:xfrm rot="5400000">
              <a:off x="5493568" y="3240887"/>
              <a:ext cx="170970" cy="345845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SFTP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45" name="object 49">
              <a:extLst>
                <a:ext uri="{FF2B5EF4-FFF2-40B4-BE49-F238E27FC236}">
                  <a16:creationId xmlns:a16="http://schemas.microsoft.com/office/drawing/2014/main" id="{DD96E896-27A4-83CB-BAE5-2D2DEB6702D7}"/>
                </a:ext>
              </a:extLst>
            </p:cNvPr>
            <p:cNvSpPr txBox="1"/>
            <p:nvPr/>
          </p:nvSpPr>
          <p:spPr>
            <a:xfrm rot="5400000">
              <a:off x="6953398" y="3190402"/>
              <a:ext cx="170970" cy="461193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PI - PO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46" name="object 49">
              <a:extLst>
                <a:ext uri="{FF2B5EF4-FFF2-40B4-BE49-F238E27FC236}">
                  <a16:creationId xmlns:a16="http://schemas.microsoft.com/office/drawing/2014/main" id="{E5016D4F-1CF1-4CB0-8BBC-A9F0C5C605F0}"/>
                </a:ext>
              </a:extLst>
            </p:cNvPr>
            <p:cNvSpPr txBox="1"/>
            <p:nvPr/>
          </p:nvSpPr>
          <p:spPr>
            <a:xfrm rot="5400000">
              <a:off x="4093777" y="3744341"/>
              <a:ext cx="170970" cy="345845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SSIS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47" name="object 49">
              <a:extLst>
                <a:ext uri="{FF2B5EF4-FFF2-40B4-BE49-F238E27FC236}">
                  <a16:creationId xmlns:a16="http://schemas.microsoft.com/office/drawing/2014/main" id="{CDAFB771-D42A-750F-0334-E27B6A9152B1}"/>
                </a:ext>
              </a:extLst>
            </p:cNvPr>
            <p:cNvSpPr txBox="1"/>
            <p:nvPr/>
          </p:nvSpPr>
          <p:spPr>
            <a:xfrm rot="5400000">
              <a:off x="5402797" y="3443889"/>
              <a:ext cx="341940" cy="923768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DB Connection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48" name="object 49">
              <a:extLst>
                <a:ext uri="{FF2B5EF4-FFF2-40B4-BE49-F238E27FC236}">
                  <a16:creationId xmlns:a16="http://schemas.microsoft.com/office/drawing/2014/main" id="{1C6DDD82-1520-0988-E286-3D05F212811F}"/>
                </a:ext>
              </a:extLst>
            </p:cNvPr>
            <p:cNvSpPr txBox="1"/>
            <p:nvPr/>
          </p:nvSpPr>
          <p:spPr>
            <a:xfrm rot="5400000">
              <a:off x="6881133" y="3336178"/>
              <a:ext cx="170970" cy="1139189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TWZ connector</a:t>
              </a:r>
              <a:endParaRPr kumimoji="0" lang="en-I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49" name="object 49">
              <a:extLst>
                <a:ext uri="{FF2B5EF4-FFF2-40B4-BE49-F238E27FC236}">
                  <a16:creationId xmlns:a16="http://schemas.microsoft.com/office/drawing/2014/main" id="{1BA71A79-06EA-F8A2-E496-215965BA9846}"/>
                </a:ext>
              </a:extLst>
            </p:cNvPr>
            <p:cNvSpPr txBox="1"/>
            <p:nvPr/>
          </p:nvSpPr>
          <p:spPr>
            <a:xfrm rot="5400000">
              <a:off x="4126766" y="3942609"/>
              <a:ext cx="170970" cy="923768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ETL tools</a:t>
              </a:r>
            </a:p>
          </p:txBody>
        </p:sp>
        <p:sp>
          <p:nvSpPr>
            <p:cNvPr id="250" name="object 49">
              <a:extLst>
                <a:ext uri="{FF2B5EF4-FFF2-40B4-BE49-F238E27FC236}">
                  <a16:creationId xmlns:a16="http://schemas.microsoft.com/office/drawing/2014/main" id="{8F9D9379-4077-6418-6E5D-AC3BF4D8E205}"/>
                </a:ext>
              </a:extLst>
            </p:cNvPr>
            <p:cNvSpPr txBox="1"/>
            <p:nvPr/>
          </p:nvSpPr>
          <p:spPr>
            <a:xfrm rot="5400000">
              <a:off x="5416560" y="3935567"/>
              <a:ext cx="341940" cy="923768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Data convertor</a:t>
              </a:r>
            </a:p>
          </p:txBody>
        </p:sp>
        <p:sp>
          <p:nvSpPr>
            <p:cNvPr id="251" name="object 49">
              <a:extLst>
                <a:ext uri="{FF2B5EF4-FFF2-40B4-BE49-F238E27FC236}">
                  <a16:creationId xmlns:a16="http://schemas.microsoft.com/office/drawing/2014/main" id="{0BB0953C-5EC3-03BC-E20F-09AA661788DF}"/>
                </a:ext>
              </a:extLst>
            </p:cNvPr>
            <p:cNvSpPr txBox="1"/>
            <p:nvPr/>
          </p:nvSpPr>
          <p:spPr>
            <a:xfrm rot="5400000">
              <a:off x="6872037" y="3929794"/>
              <a:ext cx="170970" cy="923768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RPA</a:t>
              </a:r>
            </a:p>
          </p:txBody>
        </p:sp>
        <p:sp>
          <p:nvSpPr>
            <p:cNvPr id="252" name="object 5">
              <a:extLst>
                <a:ext uri="{FF2B5EF4-FFF2-40B4-BE49-F238E27FC236}">
                  <a16:creationId xmlns:a16="http://schemas.microsoft.com/office/drawing/2014/main" id="{B6101D84-C0A5-8281-D346-CAC30B8E3DF9}"/>
                </a:ext>
              </a:extLst>
            </p:cNvPr>
            <p:cNvSpPr/>
            <p:nvPr/>
          </p:nvSpPr>
          <p:spPr>
            <a:xfrm rot="5400000">
              <a:off x="7664631" y="2682254"/>
              <a:ext cx="3516421" cy="2068045"/>
            </a:xfrm>
            <a:custGeom>
              <a:avLst/>
              <a:gdLst/>
              <a:ahLst/>
              <a:cxnLst/>
              <a:rect l="l" t="t" r="r" b="b"/>
              <a:pathLst>
                <a:path w="2032000" h="1508125">
                  <a:moveTo>
                    <a:pt x="0" y="85369"/>
                  </a:moveTo>
                  <a:lnTo>
                    <a:pt x="0" y="1422730"/>
                  </a:lnTo>
                  <a:lnTo>
                    <a:pt x="1333" y="1472082"/>
                  </a:lnTo>
                  <a:lnTo>
                    <a:pt x="10680" y="1497418"/>
                  </a:lnTo>
                  <a:lnTo>
                    <a:pt x="36042" y="1506753"/>
                  </a:lnTo>
                  <a:lnTo>
                    <a:pt x="85420" y="1508086"/>
                  </a:lnTo>
                  <a:lnTo>
                    <a:pt x="1946554" y="1508086"/>
                  </a:lnTo>
                  <a:lnTo>
                    <a:pt x="1995944" y="1506753"/>
                  </a:lnTo>
                  <a:lnTo>
                    <a:pt x="2021293" y="1497418"/>
                  </a:lnTo>
                  <a:lnTo>
                    <a:pt x="2030628" y="1472082"/>
                  </a:lnTo>
                  <a:lnTo>
                    <a:pt x="2031974" y="1422730"/>
                  </a:lnTo>
                  <a:lnTo>
                    <a:pt x="2031974" y="85369"/>
                  </a:lnTo>
                  <a:lnTo>
                    <a:pt x="2030628" y="36017"/>
                  </a:lnTo>
                  <a:lnTo>
                    <a:pt x="2021293" y="10667"/>
                  </a:lnTo>
                  <a:lnTo>
                    <a:pt x="1995944" y="1333"/>
                  </a:lnTo>
                  <a:lnTo>
                    <a:pt x="1946554" y="0"/>
                  </a:lnTo>
                  <a:lnTo>
                    <a:pt x="85420" y="0"/>
                  </a:lnTo>
                  <a:lnTo>
                    <a:pt x="36042" y="1333"/>
                  </a:lnTo>
                  <a:lnTo>
                    <a:pt x="10680" y="10667"/>
                  </a:lnTo>
                  <a:lnTo>
                    <a:pt x="1333" y="36017"/>
                  </a:lnTo>
                  <a:lnTo>
                    <a:pt x="0" y="85369"/>
                  </a:lnTo>
                  <a:close/>
                </a:path>
              </a:pathLst>
            </a:custGeom>
            <a:ln w="12700">
              <a:solidFill>
                <a:srgbClr val="26225C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3" name="object 31">
              <a:extLst>
                <a:ext uri="{FF2B5EF4-FFF2-40B4-BE49-F238E27FC236}">
                  <a16:creationId xmlns:a16="http://schemas.microsoft.com/office/drawing/2014/main" id="{DD12A97C-C50D-F235-3E15-16B0466062D7}"/>
                </a:ext>
              </a:extLst>
            </p:cNvPr>
            <p:cNvGrpSpPr/>
            <p:nvPr/>
          </p:nvGrpSpPr>
          <p:grpSpPr>
            <a:xfrm rot="5400000">
              <a:off x="8711124" y="2144050"/>
              <a:ext cx="343418" cy="406422"/>
              <a:chOff x="1848331" y="1882368"/>
              <a:chExt cx="245745" cy="290830"/>
            </a:xfrm>
          </p:grpSpPr>
          <p:pic>
            <p:nvPicPr>
              <p:cNvPr id="254" name="object 32">
                <a:extLst>
                  <a:ext uri="{FF2B5EF4-FFF2-40B4-BE49-F238E27FC236}">
                    <a16:creationId xmlns:a16="http://schemas.microsoft.com/office/drawing/2014/main" id="{5AA97C03-3C55-8F11-9A63-426AF21C4F8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94878" y="1927428"/>
                <a:ext cx="91338" cy="199542"/>
              </a:xfrm>
              <a:prstGeom prst="rect">
                <a:avLst/>
              </a:prstGeom>
            </p:spPr>
          </p:pic>
          <p:sp>
            <p:nvSpPr>
              <p:cNvPr id="255" name="object 33">
                <a:extLst>
                  <a:ext uri="{FF2B5EF4-FFF2-40B4-BE49-F238E27FC236}">
                    <a16:creationId xmlns:a16="http://schemas.microsoft.com/office/drawing/2014/main" id="{5F49F29D-94B8-D347-DF9C-1D6B8E268865}"/>
                  </a:ext>
                </a:extLst>
              </p:cNvPr>
              <p:cNvSpPr/>
              <p:nvPr/>
            </p:nvSpPr>
            <p:spPr>
              <a:xfrm>
                <a:off x="1848331" y="1882368"/>
                <a:ext cx="201930" cy="290830"/>
              </a:xfrm>
              <a:custGeom>
                <a:avLst/>
                <a:gdLst/>
                <a:ahLst/>
                <a:cxnLst/>
                <a:rect l="l" t="t" r="r" b="b"/>
                <a:pathLst>
                  <a:path w="201930" h="290830">
                    <a:moveTo>
                      <a:pt x="194729" y="0"/>
                    </a:moveTo>
                    <a:lnTo>
                      <a:pt x="6858" y="0"/>
                    </a:lnTo>
                    <a:lnTo>
                      <a:pt x="0" y="7289"/>
                    </a:lnTo>
                    <a:lnTo>
                      <a:pt x="0" y="283502"/>
                    </a:lnTo>
                    <a:lnTo>
                      <a:pt x="6858" y="290791"/>
                    </a:lnTo>
                    <a:lnTo>
                      <a:pt x="194729" y="290791"/>
                    </a:lnTo>
                    <a:lnTo>
                      <a:pt x="201588" y="283502"/>
                    </a:lnTo>
                    <a:lnTo>
                      <a:pt x="10898" y="283489"/>
                    </a:lnTo>
                    <a:lnTo>
                      <a:pt x="7290" y="279450"/>
                    </a:lnTo>
                    <a:lnTo>
                      <a:pt x="7290" y="11341"/>
                    </a:lnTo>
                    <a:lnTo>
                      <a:pt x="10910" y="7289"/>
                    </a:lnTo>
                    <a:lnTo>
                      <a:pt x="201588" y="7289"/>
                    </a:lnTo>
                    <a:lnTo>
                      <a:pt x="194729" y="0"/>
                    </a:lnTo>
                    <a:close/>
                  </a:path>
                  <a:path w="201930" h="290830">
                    <a:moveTo>
                      <a:pt x="201588" y="7289"/>
                    </a:moveTo>
                    <a:lnTo>
                      <a:pt x="190665" y="7289"/>
                    </a:lnTo>
                    <a:lnTo>
                      <a:pt x="194298" y="11341"/>
                    </a:lnTo>
                    <a:lnTo>
                      <a:pt x="194298" y="279450"/>
                    </a:lnTo>
                    <a:lnTo>
                      <a:pt x="190665" y="283502"/>
                    </a:lnTo>
                    <a:lnTo>
                      <a:pt x="201588" y="283502"/>
                    </a:lnTo>
                    <a:lnTo>
                      <a:pt x="201588" y="7289"/>
                    </a:lnTo>
                    <a:close/>
                  </a:path>
                </a:pathLst>
              </a:custGeom>
              <a:solidFill>
                <a:srgbClr val="26225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6" name="object 34">
                <a:extLst>
                  <a:ext uri="{FF2B5EF4-FFF2-40B4-BE49-F238E27FC236}">
                    <a16:creationId xmlns:a16="http://schemas.microsoft.com/office/drawing/2014/main" id="{21761EC1-17D1-CD7D-D0F1-72A0E5BC6AD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65833" y="1899615"/>
                <a:ext cx="227723" cy="254000"/>
              </a:xfrm>
              <a:prstGeom prst="rect">
                <a:avLst/>
              </a:prstGeom>
            </p:spPr>
          </p:pic>
        </p:grpSp>
        <p:sp>
          <p:nvSpPr>
            <p:cNvPr id="257" name="object 55">
              <a:extLst>
                <a:ext uri="{FF2B5EF4-FFF2-40B4-BE49-F238E27FC236}">
                  <a16:creationId xmlns:a16="http://schemas.microsoft.com/office/drawing/2014/main" id="{EE364070-37B3-94A1-019F-2C4295C4713F}"/>
                </a:ext>
              </a:extLst>
            </p:cNvPr>
            <p:cNvSpPr txBox="1"/>
            <p:nvPr/>
          </p:nvSpPr>
          <p:spPr>
            <a:xfrm rot="5400000">
              <a:off x="9382515" y="1930075"/>
              <a:ext cx="512909" cy="803698"/>
            </a:xfrm>
            <a:prstGeom prst="rect">
              <a:avLst/>
            </a:prstGeom>
          </p:spPr>
          <p:txBody>
            <a:bodyPr vert="vert270" wrap="square" lIns="0" tIns="762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225C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Compliance automation platform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26225C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42FBA3D-FE3A-2FA9-39D0-323F4C2E28E6}"/>
                </a:ext>
              </a:extLst>
            </p:cNvPr>
            <p:cNvSpPr/>
            <p:nvPr/>
          </p:nvSpPr>
          <p:spPr>
            <a:xfrm>
              <a:off x="8524741" y="2659415"/>
              <a:ext cx="1803089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object 49">
              <a:extLst>
                <a:ext uri="{FF2B5EF4-FFF2-40B4-BE49-F238E27FC236}">
                  <a16:creationId xmlns:a16="http://schemas.microsoft.com/office/drawing/2014/main" id="{3B316676-1423-E827-D4FA-CC3623C4B8B7}"/>
                </a:ext>
              </a:extLst>
            </p:cNvPr>
            <p:cNvSpPr txBox="1"/>
            <p:nvPr/>
          </p:nvSpPr>
          <p:spPr>
            <a:xfrm rot="5400000">
              <a:off x="9355053" y="2052946"/>
              <a:ext cx="170970" cy="1599797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Data Validation &amp; Errors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FB28E7B-B28E-0D78-F1A7-586C51BC6E73}"/>
                </a:ext>
              </a:extLst>
            </p:cNvPr>
            <p:cNvSpPr/>
            <p:nvPr/>
          </p:nvSpPr>
          <p:spPr>
            <a:xfrm>
              <a:off x="8524741" y="3113136"/>
              <a:ext cx="1803089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A4D3291-BFC6-1CAF-E6C8-45854295F0A8}"/>
                </a:ext>
              </a:extLst>
            </p:cNvPr>
            <p:cNvSpPr/>
            <p:nvPr/>
          </p:nvSpPr>
          <p:spPr>
            <a:xfrm>
              <a:off x="8524741" y="3560786"/>
              <a:ext cx="1803089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BA3C74D-9C1E-338B-D7F8-B5D3F134A762}"/>
                </a:ext>
              </a:extLst>
            </p:cNvPr>
            <p:cNvSpPr/>
            <p:nvPr/>
          </p:nvSpPr>
          <p:spPr>
            <a:xfrm>
              <a:off x="8524741" y="4008436"/>
              <a:ext cx="1803089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36E551A4-A81E-F316-7F0B-AFCBCD54961D}"/>
                </a:ext>
              </a:extLst>
            </p:cNvPr>
            <p:cNvSpPr/>
            <p:nvPr/>
          </p:nvSpPr>
          <p:spPr>
            <a:xfrm>
              <a:off x="8524741" y="4456086"/>
              <a:ext cx="1803089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F877FAE-75FE-3CC1-F54D-36B74D8E2F99}"/>
                </a:ext>
              </a:extLst>
            </p:cNvPr>
            <p:cNvSpPr/>
            <p:nvPr/>
          </p:nvSpPr>
          <p:spPr>
            <a:xfrm>
              <a:off x="8524741" y="4903736"/>
              <a:ext cx="1803089" cy="40023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object 49">
              <a:extLst>
                <a:ext uri="{FF2B5EF4-FFF2-40B4-BE49-F238E27FC236}">
                  <a16:creationId xmlns:a16="http://schemas.microsoft.com/office/drawing/2014/main" id="{34CD47AC-0287-62B6-2F9F-2F9649B203CA}"/>
                </a:ext>
              </a:extLst>
            </p:cNvPr>
            <p:cNvSpPr txBox="1"/>
            <p:nvPr/>
          </p:nvSpPr>
          <p:spPr>
            <a:xfrm rot="5400000">
              <a:off x="9337356" y="2533834"/>
              <a:ext cx="170970" cy="1599797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Tax Returns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71" name="object 49">
              <a:extLst>
                <a:ext uri="{FF2B5EF4-FFF2-40B4-BE49-F238E27FC236}">
                  <a16:creationId xmlns:a16="http://schemas.microsoft.com/office/drawing/2014/main" id="{6074F61E-0125-0E59-216F-AB28954AA327}"/>
                </a:ext>
              </a:extLst>
            </p:cNvPr>
            <p:cNvSpPr txBox="1"/>
            <p:nvPr/>
          </p:nvSpPr>
          <p:spPr>
            <a:xfrm rot="5400000">
              <a:off x="9337355" y="2968093"/>
              <a:ext cx="170970" cy="1599797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Reconciliation / GL Recon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74" name="object 49">
              <a:extLst>
                <a:ext uri="{FF2B5EF4-FFF2-40B4-BE49-F238E27FC236}">
                  <a16:creationId xmlns:a16="http://schemas.microsoft.com/office/drawing/2014/main" id="{9341D251-A036-FFD6-1EF2-0CF3EEBD346D}"/>
                </a:ext>
              </a:extLst>
            </p:cNvPr>
            <p:cNvSpPr txBox="1"/>
            <p:nvPr/>
          </p:nvSpPr>
          <p:spPr>
            <a:xfrm rot="5400000">
              <a:off x="9341303" y="3408726"/>
              <a:ext cx="170970" cy="1599797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Real time Reporting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75" name="object 49">
              <a:extLst>
                <a:ext uri="{FF2B5EF4-FFF2-40B4-BE49-F238E27FC236}">
                  <a16:creationId xmlns:a16="http://schemas.microsoft.com/office/drawing/2014/main" id="{B531BC7E-093D-9A7A-2047-96AE504A9B98}"/>
                </a:ext>
              </a:extLst>
            </p:cNvPr>
            <p:cNvSpPr txBox="1"/>
            <p:nvPr/>
          </p:nvSpPr>
          <p:spPr>
            <a:xfrm rot="5400000">
              <a:off x="9337355" y="3861260"/>
              <a:ext cx="170970" cy="1599797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Road Permits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76" name="object 49">
              <a:extLst>
                <a:ext uri="{FF2B5EF4-FFF2-40B4-BE49-F238E27FC236}">
                  <a16:creationId xmlns:a16="http://schemas.microsoft.com/office/drawing/2014/main" id="{BBD0264C-10DE-7340-25BC-44B606829A59}"/>
                </a:ext>
              </a:extLst>
            </p:cNvPr>
            <p:cNvSpPr txBox="1"/>
            <p:nvPr/>
          </p:nvSpPr>
          <p:spPr>
            <a:xfrm rot="5400000">
              <a:off x="9355053" y="4303954"/>
              <a:ext cx="170970" cy="1599797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yriad pro"/>
                  <a:ea typeface="+mn-ea"/>
                  <a:cs typeface="Arial"/>
                </a:rPr>
                <a:t>Audit Reports</a:t>
              </a:r>
              <a:endPara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Arial"/>
              </a:endParaRPr>
            </a:p>
          </p:txBody>
        </p:sp>
        <p:sp>
          <p:nvSpPr>
            <p:cNvPr id="277" name="object 53">
              <a:extLst>
                <a:ext uri="{FF2B5EF4-FFF2-40B4-BE49-F238E27FC236}">
                  <a16:creationId xmlns:a16="http://schemas.microsoft.com/office/drawing/2014/main" id="{BE4367CD-855E-DB66-D05F-A6C2FFFD1A1F}"/>
                </a:ext>
              </a:extLst>
            </p:cNvPr>
            <p:cNvSpPr/>
            <p:nvPr/>
          </p:nvSpPr>
          <p:spPr>
            <a:xfrm rot="16200000">
              <a:off x="8073558" y="2759026"/>
              <a:ext cx="91357" cy="379483"/>
            </a:xfrm>
            <a:custGeom>
              <a:avLst/>
              <a:gdLst/>
              <a:ahLst/>
              <a:cxnLst/>
              <a:rect l="l" t="t" r="r" b="b"/>
              <a:pathLst>
                <a:path w="49529" h="205739">
                  <a:moveTo>
                    <a:pt x="16421" y="155892"/>
                  </a:moveTo>
                  <a:lnTo>
                    <a:pt x="0" y="155892"/>
                  </a:lnTo>
                  <a:lnTo>
                    <a:pt x="24638" y="205168"/>
                  </a:lnTo>
                  <a:lnTo>
                    <a:pt x="45167" y="164109"/>
                  </a:lnTo>
                  <a:lnTo>
                    <a:pt x="16421" y="164109"/>
                  </a:lnTo>
                  <a:lnTo>
                    <a:pt x="16421" y="155892"/>
                  </a:lnTo>
                  <a:close/>
                </a:path>
                <a:path w="49529" h="205739">
                  <a:moveTo>
                    <a:pt x="32842" y="0"/>
                  </a:moveTo>
                  <a:lnTo>
                    <a:pt x="16421" y="0"/>
                  </a:lnTo>
                  <a:lnTo>
                    <a:pt x="16421" y="164109"/>
                  </a:lnTo>
                  <a:lnTo>
                    <a:pt x="32842" y="164109"/>
                  </a:lnTo>
                  <a:lnTo>
                    <a:pt x="32842" y="0"/>
                  </a:lnTo>
                  <a:close/>
                </a:path>
                <a:path w="49529" h="205739">
                  <a:moveTo>
                    <a:pt x="49276" y="155892"/>
                  </a:moveTo>
                  <a:lnTo>
                    <a:pt x="32842" y="155892"/>
                  </a:lnTo>
                  <a:lnTo>
                    <a:pt x="32842" y="164109"/>
                  </a:lnTo>
                  <a:lnTo>
                    <a:pt x="45167" y="164109"/>
                  </a:lnTo>
                  <a:lnTo>
                    <a:pt x="49276" y="155892"/>
                  </a:lnTo>
                  <a:close/>
                </a:path>
              </a:pathLst>
            </a:custGeom>
            <a:solidFill>
              <a:srgbClr val="26225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BF04411-39DD-668F-C447-5C3B8CFD4490}"/>
                </a:ext>
              </a:extLst>
            </p:cNvPr>
            <p:cNvGrpSpPr/>
            <p:nvPr/>
          </p:nvGrpSpPr>
          <p:grpSpPr>
            <a:xfrm rot="5400000">
              <a:off x="9922223" y="3229595"/>
              <a:ext cx="2566456" cy="1337493"/>
              <a:chOff x="2110302" y="191168"/>
              <a:chExt cx="1395226" cy="727113"/>
            </a:xfrm>
          </p:grpSpPr>
          <p:grpSp>
            <p:nvGrpSpPr>
              <p:cNvPr id="279" name="object 35">
                <a:extLst>
                  <a:ext uri="{FF2B5EF4-FFF2-40B4-BE49-F238E27FC236}">
                    <a16:creationId xmlns:a16="http://schemas.microsoft.com/office/drawing/2014/main" id="{2280F026-B218-5450-FD7C-59A8D426AB93}"/>
                  </a:ext>
                </a:extLst>
              </p:cNvPr>
              <p:cNvGrpSpPr/>
              <p:nvPr/>
            </p:nvGrpSpPr>
            <p:grpSpPr>
              <a:xfrm>
                <a:off x="2110302" y="284518"/>
                <a:ext cx="305790" cy="631325"/>
                <a:chOff x="2187232" y="381610"/>
                <a:chExt cx="305790" cy="631325"/>
              </a:xfrm>
            </p:grpSpPr>
            <p:pic>
              <p:nvPicPr>
                <p:cNvPr id="286" name="object 36">
                  <a:extLst>
                    <a:ext uri="{FF2B5EF4-FFF2-40B4-BE49-F238E27FC236}">
                      <a16:creationId xmlns:a16="http://schemas.microsoft.com/office/drawing/2014/main" id="{DE07145D-ABCC-21E6-F639-A7CD5BA70CEB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2187727" y="381610"/>
                  <a:ext cx="305295" cy="296506"/>
                </a:xfrm>
                <a:prstGeom prst="rect">
                  <a:avLst/>
                </a:prstGeom>
              </p:spPr>
            </p:pic>
            <p:pic>
              <p:nvPicPr>
                <p:cNvPr id="287" name="object 37">
                  <a:extLst>
                    <a:ext uri="{FF2B5EF4-FFF2-40B4-BE49-F238E27FC236}">
                      <a16:creationId xmlns:a16="http://schemas.microsoft.com/office/drawing/2014/main" id="{E6CF2970-C2DB-C5EB-BA42-30B9DB75ABC1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187232" y="386499"/>
                  <a:ext cx="305790" cy="294330"/>
                </a:xfrm>
                <a:prstGeom prst="rect">
                  <a:avLst/>
                </a:prstGeom>
              </p:spPr>
            </p:pic>
            <p:sp>
              <p:nvSpPr>
                <p:cNvPr id="288" name="object 38">
                  <a:extLst>
                    <a:ext uri="{FF2B5EF4-FFF2-40B4-BE49-F238E27FC236}">
                      <a16:creationId xmlns:a16="http://schemas.microsoft.com/office/drawing/2014/main" id="{1B2CFDFD-1D02-D960-96B6-67E721CB6447}"/>
                    </a:ext>
                  </a:extLst>
                </p:cNvPr>
                <p:cNvSpPr/>
                <p:nvPr/>
              </p:nvSpPr>
              <p:spPr>
                <a:xfrm>
                  <a:off x="2330463" y="748140"/>
                  <a:ext cx="43815" cy="264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4" h="264794">
                      <a:moveTo>
                        <a:pt x="29197" y="36499"/>
                      </a:moveTo>
                      <a:lnTo>
                        <a:pt x="14604" y="36499"/>
                      </a:lnTo>
                      <a:lnTo>
                        <a:pt x="14604" y="264566"/>
                      </a:lnTo>
                      <a:lnTo>
                        <a:pt x="29197" y="264566"/>
                      </a:lnTo>
                      <a:lnTo>
                        <a:pt x="29197" y="36499"/>
                      </a:lnTo>
                      <a:close/>
                    </a:path>
                    <a:path w="43814" h="264794">
                      <a:moveTo>
                        <a:pt x="21907" y="0"/>
                      </a:moveTo>
                      <a:lnTo>
                        <a:pt x="0" y="43789"/>
                      </a:lnTo>
                      <a:lnTo>
                        <a:pt x="14604" y="43789"/>
                      </a:lnTo>
                      <a:lnTo>
                        <a:pt x="14604" y="36499"/>
                      </a:lnTo>
                      <a:lnTo>
                        <a:pt x="40157" y="36499"/>
                      </a:lnTo>
                      <a:lnTo>
                        <a:pt x="21907" y="0"/>
                      </a:lnTo>
                      <a:close/>
                    </a:path>
                    <a:path w="43814" h="264794">
                      <a:moveTo>
                        <a:pt x="40157" y="36499"/>
                      </a:moveTo>
                      <a:lnTo>
                        <a:pt x="29197" y="36499"/>
                      </a:lnTo>
                      <a:lnTo>
                        <a:pt x="29197" y="43789"/>
                      </a:lnTo>
                      <a:lnTo>
                        <a:pt x="43802" y="43789"/>
                      </a:lnTo>
                      <a:lnTo>
                        <a:pt x="40157" y="36499"/>
                      </a:lnTo>
                      <a:close/>
                    </a:path>
                  </a:pathLst>
                </a:custGeom>
                <a:solidFill>
                  <a:srgbClr val="0D264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0" name="object 39">
                <a:extLst>
                  <a:ext uri="{FF2B5EF4-FFF2-40B4-BE49-F238E27FC236}">
                    <a16:creationId xmlns:a16="http://schemas.microsoft.com/office/drawing/2014/main" id="{9756C729-3D49-023E-9BE8-58935903CF70}"/>
                  </a:ext>
                </a:extLst>
              </p:cNvPr>
              <p:cNvSpPr txBox="1"/>
              <p:nvPr/>
            </p:nvSpPr>
            <p:spPr>
              <a:xfrm>
                <a:off x="2463836" y="199211"/>
                <a:ext cx="191173" cy="483234"/>
              </a:xfrm>
              <a:prstGeom prst="rect">
                <a:avLst/>
              </a:prstGeom>
            </p:spPr>
            <p:txBody>
              <a:bodyPr vert="vert270" wrap="square" lIns="0" tIns="3175" rIns="0" bIns="0" rtlCol="0">
                <a:spAutoFit/>
              </a:bodyPr>
              <a:lstStyle/>
              <a:p>
                <a:pPr marL="12700" marR="5080" lvl="0" indent="123189" algn="ctr" defTabSz="914400" rtl="0" eaLnBrk="1" fontAlgn="auto" latinLnBrk="0" hangingPunct="1">
                  <a:lnSpc>
                    <a:spcPct val="106100"/>
                  </a:lnSpc>
                  <a:spcBef>
                    <a:spcPts val="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100" b="1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26225C"/>
                    </a:solidFill>
                    <a:effectLst/>
                    <a:uLnTx/>
                    <a:uFillTx/>
                    <a:latin typeface="Myriad pro"/>
                    <a:ea typeface="+mn-ea"/>
                    <a:cs typeface="Arial"/>
                  </a:rPr>
                  <a:t>Govt Regulators</a:t>
                </a:r>
              </a:p>
            </p:txBody>
          </p:sp>
          <p:grpSp>
            <p:nvGrpSpPr>
              <p:cNvPr id="281" name="object 40">
                <a:extLst>
                  <a:ext uri="{FF2B5EF4-FFF2-40B4-BE49-F238E27FC236}">
                    <a16:creationId xmlns:a16="http://schemas.microsoft.com/office/drawing/2014/main" id="{B6A11481-2714-4F00-B6C1-A86EF47FEB22}"/>
                  </a:ext>
                </a:extLst>
              </p:cNvPr>
              <p:cNvGrpSpPr/>
              <p:nvPr/>
            </p:nvGrpSpPr>
            <p:grpSpPr>
              <a:xfrm>
                <a:off x="3001677" y="355662"/>
                <a:ext cx="266065" cy="562619"/>
                <a:chOff x="3078607" y="452754"/>
                <a:chExt cx="266065" cy="562619"/>
              </a:xfrm>
            </p:grpSpPr>
            <p:sp>
              <p:nvSpPr>
                <p:cNvPr id="284" name="object 41">
                  <a:extLst>
                    <a:ext uri="{FF2B5EF4-FFF2-40B4-BE49-F238E27FC236}">
                      <a16:creationId xmlns:a16="http://schemas.microsoft.com/office/drawing/2014/main" id="{A53A8AFB-402B-9476-EE58-AFA12BC4469E}"/>
                    </a:ext>
                  </a:extLst>
                </p:cNvPr>
                <p:cNvSpPr/>
                <p:nvPr/>
              </p:nvSpPr>
              <p:spPr>
                <a:xfrm>
                  <a:off x="3204009" y="750578"/>
                  <a:ext cx="43815" cy="264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4" h="264794">
                      <a:moveTo>
                        <a:pt x="29197" y="36499"/>
                      </a:moveTo>
                      <a:lnTo>
                        <a:pt x="14605" y="36499"/>
                      </a:lnTo>
                      <a:lnTo>
                        <a:pt x="14605" y="264566"/>
                      </a:lnTo>
                      <a:lnTo>
                        <a:pt x="29197" y="264566"/>
                      </a:lnTo>
                      <a:lnTo>
                        <a:pt x="29197" y="36499"/>
                      </a:lnTo>
                      <a:close/>
                    </a:path>
                    <a:path w="43814" h="264794">
                      <a:moveTo>
                        <a:pt x="21907" y="0"/>
                      </a:moveTo>
                      <a:lnTo>
                        <a:pt x="0" y="43789"/>
                      </a:lnTo>
                      <a:lnTo>
                        <a:pt x="14605" y="43789"/>
                      </a:lnTo>
                      <a:lnTo>
                        <a:pt x="14605" y="36499"/>
                      </a:lnTo>
                      <a:lnTo>
                        <a:pt x="40157" y="36499"/>
                      </a:lnTo>
                      <a:lnTo>
                        <a:pt x="21907" y="0"/>
                      </a:lnTo>
                      <a:close/>
                    </a:path>
                    <a:path w="43814" h="264794">
                      <a:moveTo>
                        <a:pt x="40157" y="36499"/>
                      </a:moveTo>
                      <a:lnTo>
                        <a:pt x="29197" y="36499"/>
                      </a:lnTo>
                      <a:lnTo>
                        <a:pt x="29197" y="43789"/>
                      </a:lnTo>
                      <a:lnTo>
                        <a:pt x="43802" y="43789"/>
                      </a:lnTo>
                      <a:lnTo>
                        <a:pt x="40157" y="36499"/>
                      </a:lnTo>
                      <a:close/>
                    </a:path>
                  </a:pathLst>
                </a:custGeom>
                <a:solidFill>
                  <a:srgbClr val="0D264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object 42">
                  <a:extLst>
                    <a:ext uri="{FF2B5EF4-FFF2-40B4-BE49-F238E27FC236}">
                      <a16:creationId xmlns:a16="http://schemas.microsoft.com/office/drawing/2014/main" id="{048E004F-1F64-5588-5DC2-51EB5A595758}"/>
                    </a:ext>
                  </a:extLst>
                </p:cNvPr>
                <p:cNvSpPr/>
                <p:nvPr/>
              </p:nvSpPr>
              <p:spPr>
                <a:xfrm>
                  <a:off x="3078607" y="452754"/>
                  <a:ext cx="266065" cy="224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64" h="224790">
                      <a:moveTo>
                        <a:pt x="109486" y="133819"/>
                      </a:moveTo>
                      <a:lnTo>
                        <a:pt x="96227" y="133819"/>
                      </a:lnTo>
                      <a:lnTo>
                        <a:pt x="96227" y="180835"/>
                      </a:lnTo>
                      <a:lnTo>
                        <a:pt x="109486" y="180835"/>
                      </a:lnTo>
                      <a:lnTo>
                        <a:pt x="109486" y="133819"/>
                      </a:lnTo>
                      <a:close/>
                    </a:path>
                    <a:path w="266064" h="224790">
                      <a:moveTo>
                        <a:pt x="265455" y="0"/>
                      </a:moveTo>
                      <a:lnTo>
                        <a:pt x="245541" y="0"/>
                      </a:lnTo>
                      <a:lnTo>
                        <a:pt x="245541" y="21704"/>
                      </a:lnTo>
                      <a:lnTo>
                        <a:pt x="245541" y="202539"/>
                      </a:lnTo>
                      <a:lnTo>
                        <a:pt x="19913" y="202539"/>
                      </a:lnTo>
                      <a:lnTo>
                        <a:pt x="19913" y="112115"/>
                      </a:lnTo>
                      <a:lnTo>
                        <a:pt x="89598" y="112115"/>
                      </a:lnTo>
                      <a:lnTo>
                        <a:pt x="89598" y="90424"/>
                      </a:lnTo>
                      <a:lnTo>
                        <a:pt x="89598" y="45212"/>
                      </a:lnTo>
                      <a:lnTo>
                        <a:pt x="89598" y="21704"/>
                      </a:lnTo>
                      <a:lnTo>
                        <a:pt x="245541" y="21704"/>
                      </a:lnTo>
                      <a:lnTo>
                        <a:pt x="245541" y="0"/>
                      </a:lnTo>
                      <a:lnTo>
                        <a:pt x="72999" y="0"/>
                      </a:lnTo>
                      <a:lnTo>
                        <a:pt x="69684" y="4114"/>
                      </a:lnTo>
                      <a:lnTo>
                        <a:pt x="69684" y="45212"/>
                      </a:lnTo>
                      <a:lnTo>
                        <a:pt x="69684" y="90424"/>
                      </a:lnTo>
                      <a:lnTo>
                        <a:pt x="28206" y="90424"/>
                      </a:lnTo>
                      <a:lnTo>
                        <a:pt x="69684" y="45212"/>
                      </a:lnTo>
                      <a:lnTo>
                        <a:pt x="69684" y="4114"/>
                      </a:lnTo>
                      <a:lnTo>
                        <a:pt x="0" y="90424"/>
                      </a:lnTo>
                      <a:lnTo>
                        <a:pt x="0" y="224243"/>
                      </a:lnTo>
                      <a:lnTo>
                        <a:pt x="265455" y="224243"/>
                      </a:lnTo>
                      <a:lnTo>
                        <a:pt x="265455" y="202539"/>
                      </a:lnTo>
                      <a:lnTo>
                        <a:pt x="265455" y="21704"/>
                      </a:lnTo>
                      <a:lnTo>
                        <a:pt x="265455" y="0"/>
                      </a:lnTo>
                      <a:close/>
                    </a:path>
                  </a:pathLst>
                </a:custGeom>
                <a:solidFill>
                  <a:srgbClr val="26225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2" name="object 43">
                <a:extLst>
                  <a:ext uri="{FF2B5EF4-FFF2-40B4-BE49-F238E27FC236}">
                    <a16:creationId xmlns:a16="http://schemas.microsoft.com/office/drawing/2014/main" id="{27FE2ACB-3194-77F6-15E7-CFBCBC36D130}"/>
                  </a:ext>
                </a:extLst>
              </p:cNvPr>
              <p:cNvSpPr/>
              <p:nvPr/>
            </p:nvSpPr>
            <p:spPr>
              <a:xfrm>
                <a:off x="3124448" y="399058"/>
                <a:ext cx="93345" cy="13779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137795">
                    <a:moveTo>
                      <a:pt x="13271" y="0"/>
                    </a:moveTo>
                    <a:lnTo>
                      <a:pt x="0" y="0"/>
                    </a:lnTo>
                    <a:lnTo>
                      <a:pt x="0" y="137439"/>
                    </a:lnTo>
                    <a:lnTo>
                      <a:pt x="13271" y="137439"/>
                    </a:lnTo>
                    <a:lnTo>
                      <a:pt x="13271" y="0"/>
                    </a:lnTo>
                    <a:close/>
                  </a:path>
                  <a:path w="93345" h="137795">
                    <a:moveTo>
                      <a:pt x="39814" y="0"/>
                    </a:moveTo>
                    <a:lnTo>
                      <a:pt x="26543" y="0"/>
                    </a:lnTo>
                    <a:lnTo>
                      <a:pt x="26543" y="137439"/>
                    </a:lnTo>
                    <a:lnTo>
                      <a:pt x="39814" y="137439"/>
                    </a:lnTo>
                    <a:lnTo>
                      <a:pt x="39814" y="0"/>
                    </a:lnTo>
                    <a:close/>
                  </a:path>
                  <a:path w="93345" h="137795">
                    <a:moveTo>
                      <a:pt x="66357" y="0"/>
                    </a:moveTo>
                    <a:lnTo>
                      <a:pt x="53086" y="0"/>
                    </a:lnTo>
                    <a:lnTo>
                      <a:pt x="53086" y="137439"/>
                    </a:lnTo>
                    <a:lnTo>
                      <a:pt x="66357" y="137439"/>
                    </a:lnTo>
                    <a:lnTo>
                      <a:pt x="66357" y="0"/>
                    </a:lnTo>
                    <a:close/>
                  </a:path>
                  <a:path w="93345" h="137795">
                    <a:moveTo>
                      <a:pt x="92900" y="0"/>
                    </a:moveTo>
                    <a:lnTo>
                      <a:pt x="79616" y="0"/>
                    </a:lnTo>
                    <a:lnTo>
                      <a:pt x="79616" y="137439"/>
                    </a:lnTo>
                    <a:lnTo>
                      <a:pt x="92900" y="137439"/>
                    </a:lnTo>
                    <a:lnTo>
                      <a:pt x="92900" y="0"/>
                    </a:lnTo>
                    <a:close/>
                  </a:path>
                </a:pathLst>
              </a:custGeom>
              <a:solidFill>
                <a:srgbClr val="26225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object 44">
                <a:extLst>
                  <a:ext uri="{FF2B5EF4-FFF2-40B4-BE49-F238E27FC236}">
                    <a16:creationId xmlns:a16="http://schemas.microsoft.com/office/drawing/2014/main" id="{FB23C105-60D9-7820-1B1C-1F1FB532CAFB}"/>
                  </a:ext>
                </a:extLst>
              </p:cNvPr>
              <p:cNvSpPr txBox="1"/>
              <p:nvPr/>
            </p:nvSpPr>
            <p:spPr>
              <a:xfrm>
                <a:off x="3314355" y="191168"/>
                <a:ext cx="191173" cy="497840"/>
              </a:xfrm>
              <a:prstGeom prst="rect">
                <a:avLst/>
              </a:prstGeom>
            </p:spPr>
            <p:txBody>
              <a:bodyPr vert="vert270" wrap="square" lIns="0" tIns="3175" rIns="0" bIns="0" rtlCol="0">
                <a:spAutoFit/>
              </a:bodyPr>
              <a:lstStyle/>
              <a:p>
                <a:pPr marL="12700" marR="5080" lvl="0" indent="55244" algn="ctr" defTabSz="914400" rtl="0" eaLnBrk="1" fontAlgn="auto" latinLnBrk="0" hangingPunct="1">
                  <a:lnSpc>
                    <a:spcPct val="106100"/>
                  </a:lnSpc>
                  <a:spcBef>
                    <a:spcPts val="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100" b="1" i="0" u="none" strike="noStrike" kern="1200" cap="none" spc="-25" normalizeH="0" baseline="0" noProof="0" dirty="0">
                    <a:ln>
                      <a:noFill/>
                    </a:ln>
                    <a:solidFill>
                      <a:srgbClr val="26225C"/>
                    </a:solidFill>
                    <a:effectLst/>
                    <a:uLnTx/>
                    <a:uFillTx/>
                    <a:latin typeface="Myriad pro"/>
                    <a:ea typeface="+mn-ea"/>
                    <a:cs typeface="Arial"/>
                  </a:rPr>
                  <a:t>Ready to file formats</a:t>
                </a:r>
              </a:p>
            </p:txBody>
          </p:sp>
        </p:grpSp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7573D87B-10A1-B5F0-65B6-F78E07ECA5B1}"/>
              </a:ext>
            </a:extLst>
          </p:cNvPr>
          <p:cNvSpPr txBox="1"/>
          <p:nvPr/>
        </p:nvSpPr>
        <p:spPr>
          <a:xfrm>
            <a:off x="253192" y="5782375"/>
            <a:ext cx="1173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Cygnet- 85%+ success in integrations – the highest in Industry | In-house SAP team &amp; ERP Partner ecosystem 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A4F55B-CCBE-C194-1398-179FEBC3D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Multiple integration options enable a single source of truth for compliance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5C2DE-9C5B-9838-0EF3-FA7DEBB6DE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888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6BC4FA-C0A6-3A7E-A02D-DE3B95C85D20}"/>
              </a:ext>
            </a:extLst>
          </p:cNvPr>
          <p:cNvGrpSpPr/>
          <p:nvPr/>
        </p:nvGrpSpPr>
        <p:grpSpPr>
          <a:xfrm>
            <a:off x="444500" y="1470534"/>
            <a:ext cx="11421402" cy="4151167"/>
            <a:chOff x="381000" y="1470534"/>
            <a:chExt cx="11484902" cy="415116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54D7A69-B946-2E73-F173-606007C5B825}"/>
                </a:ext>
              </a:extLst>
            </p:cNvPr>
            <p:cNvSpPr txBox="1"/>
            <p:nvPr/>
          </p:nvSpPr>
          <p:spPr>
            <a:xfrm>
              <a:off x="1369058" y="2140539"/>
              <a:ext cx="309738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Purchase Invoice automation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BD3EBF-F4FD-D988-0625-A99F7CCB99A0}"/>
                </a:ext>
              </a:extLst>
            </p:cNvPr>
            <p:cNvSpPr txBox="1"/>
            <p:nvPr/>
          </p:nvSpPr>
          <p:spPr>
            <a:xfrm>
              <a:off x="6852901" y="2158628"/>
              <a:ext cx="309738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Sales Invoice automation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1264FB-612C-78DE-8C39-05F8E848D9DB}"/>
                </a:ext>
              </a:extLst>
            </p:cNvPr>
            <p:cNvSpPr/>
            <p:nvPr/>
          </p:nvSpPr>
          <p:spPr>
            <a:xfrm>
              <a:off x="381000" y="2583931"/>
              <a:ext cx="4727234" cy="3037770"/>
            </a:xfrm>
            <a:custGeom>
              <a:avLst/>
              <a:gdLst>
                <a:gd name="connsiteX0" fmla="*/ 0 w 4701451"/>
                <a:gd name="connsiteY0" fmla="*/ 0 h 2407050"/>
                <a:gd name="connsiteX1" fmla="*/ 4701451 w 4701451"/>
                <a:gd name="connsiteY1" fmla="*/ 0 h 2407050"/>
                <a:gd name="connsiteX2" fmla="*/ 4701451 w 4701451"/>
                <a:gd name="connsiteY2" fmla="*/ 1711220 h 2407050"/>
                <a:gd name="connsiteX3" fmla="*/ 1523975 w 4701451"/>
                <a:gd name="connsiteY3" fmla="*/ 1711220 h 2407050"/>
                <a:gd name="connsiteX4" fmla="*/ 1523975 w 4701451"/>
                <a:gd name="connsiteY4" fmla="*/ 2407050 h 2407050"/>
                <a:gd name="connsiteX5" fmla="*/ 0 w 4701451"/>
                <a:gd name="connsiteY5" fmla="*/ 2407050 h 2407050"/>
                <a:gd name="connsiteX6" fmla="*/ 0 w 4701451"/>
                <a:gd name="connsiteY6" fmla="*/ 1711220 h 2407050"/>
                <a:gd name="connsiteX7" fmla="*/ 0 w 4701451"/>
                <a:gd name="connsiteY7" fmla="*/ 695830 h 24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1451" h="2407050">
                  <a:moveTo>
                    <a:pt x="0" y="0"/>
                  </a:moveTo>
                  <a:lnTo>
                    <a:pt x="4701451" y="0"/>
                  </a:lnTo>
                  <a:lnTo>
                    <a:pt x="4701451" y="1711220"/>
                  </a:lnTo>
                  <a:lnTo>
                    <a:pt x="1523975" y="1711220"/>
                  </a:lnTo>
                  <a:lnTo>
                    <a:pt x="1523975" y="2407050"/>
                  </a:lnTo>
                  <a:lnTo>
                    <a:pt x="0" y="2407050"/>
                  </a:lnTo>
                  <a:lnTo>
                    <a:pt x="0" y="1711220"/>
                  </a:lnTo>
                  <a:lnTo>
                    <a:pt x="0" y="69583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13D8CB-075E-A553-3155-389E92688F6D}"/>
                </a:ext>
              </a:extLst>
            </p:cNvPr>
            <p:cNvSpPr txBox="1"/>
            <p:nvPr/>
          </p:nvSpPr>
          <p:spPr>
            <a:xfrm>
              <a:off x="763568" y="2988683"/>
              <a:ext cx="776085" cy="274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Vendor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23D09F-AFFA-23E3-251E-2F5C50E8E62E}"/>
                </a:ext>
              </a:extLst>
            </p:cNvPr>
            <p:cNvSpPr txBox="1"/>
            <p:nvPr/>
          </p:nvSpPr>
          <p:spPr>
            <a:xfrm>
              <a:off x="760204" y="3659349"/>
              <a:ext cx="779450" cy="274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Vendor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EE3ADB-5501-15BA-41AC-A647013171D0}"/>
                </a:ext>
              </a:extLst>
            </p:cNvPr>
            <p:cNvSpPr txBox="1"/>
            <p:nvPr/>
          </p:nvSpPr>
          <p:spPr>
            <a:xfrm>
              <a:off x="764470" y="3323400"/>
              <a:ext cx="779450" cy="274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Vendor 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B7167E2-A8F8-6519-C0BC-4B7CC7533173}"/>
                </a:ext>
              </a:extLst>
            </p:cNvPr>
            <p:cNvCxnSpPr>
              <a:cxnSpLocks/>
            </p:cNvCxnSpPr>
            <p:nvPr/>
          </p:nvCxnSpPr>
          <p:spPr>
            <a:xfrm>
              <a:off x="1643700" y="3476600"/>
              <a:ext cx="99370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42B435-93C3-1189-C27B-1F47B12F11E0}"/>
                </a:ext>
              </a:extLst>
            </p:cNvPr>
            <p:cNvSpPr/>
            <p:nvPr/>
          </p:nvSpPr>
          <p:spPr>
            <a:xfrm>
              <a:off x="1549609" y="2916322"/>
              <a:ext cx="1162797" cy="25784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Digital or Scanned Invoices, Manual Invoices, API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312EBC-420E-59F9-BD27-02981BB94674}"/>
                </a:ext>
              </a:extLst>
            </p:cNvPr>
            <p:cNvSpPr txBox="1"/>
            <p:nvPr/>
          </p:nvSpPr>
          <p:spPr>
            <a:xfrm>
              <a:off x="2698443" y="2886789"/>
              <a:ext cx="1437844" cy="2335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Invoice create /upload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D7F833-19F6-2B2B-CF96-4CF79A8D99BF}"/>
                </a:ext>
              </a:extLst>
            </p:cNvPr>
            <p:cNvSpPr txBox="1"/>
            <p:nvPr/>
          </p:nvSpPr>
          <p:spPr>
            <a:xfrm>
              <a:off x="3403871" y="3160795"/>
              <a:ext cx="732415" cy="2523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Invoice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verif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7B3447-EDA8-6264-2CC2-01EF6D387A77}"/>
                </a:ext>
              </a:extLst>
            </p:cNvPr>
            <p:cNvSpPr txBox="1"/>
            <p:nvPr/>
          </p:nvSpPr>
          <p:spPr>
            <a:xfrm>
              <a:off x="2695144" y="3149571"/>
              <a:ext cx="685898" cy="2523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IDP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1B16F9-3D17-24CD-7E13-17ED186B0154}"/>
                </a:ext>
              </a:extLst>
            </p:cNvPr>
            <p:cNvSpPr txBox="1"/>
            <p:nvPr/>
          </p:nvSpPr>
          <p:spPr>
            <a:xfrm>
              <a:off x="2696108" y="3433577"/>
              <a:ext cx="684936" cy="2907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Reco</a:t>
              </a:r>
            </a:p>
          </p:txBody>
        </p:sp>
        <p:sp>
          <p:nvSpPr>
            <p:cNvPr id="22" name="Rectangle: Rounded Corners 105">
              <a:extLst>
                <a:ext uri="{FF2B5EF4-FFF2-40B4-BE49-F238E27FC236}">
                  <a16:creationId xmlns:a16="http://schemas.microsoft.com/office/drawing/2014/main" id="{A5B37B42-4DFF-7FCE-2CEE-C742C032C360}"/>
                </a:ext>
              </a:extLst>
            </p:cNvPr>
            <p:cNvSpPr/>
            <p:nvPr/>
          </p:nvSpPr>
          <p:spPr>
            <a:xfrm>
              <a:off x="2702883" y="2802064"/>
              <a:ext cx="1437843" cy="1349072"/>
            </a:xfrm>
            <a:prstGeom prst="roundRect">
              <a:avLst>
                <a:gd name="adj" fmla="val 6228"/>
              </a:avLst>
            </a:prstGeom>
            <a:noFill/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900" b="1" i="0" u="none" strike="noStrike" kern="1200" cap="none" spc="0" normalizeH="0" baseline="0" noProof="0" dirty="0">
                <a:ln>
                  <a:noFill/>
                </a:ln>
                <a:solidFill>
                  <a:srgbClr val="002F5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CDBEA9-2DA4-CE31-7F50-0397B8733A70}"/>
                </a:ext>
              </a:extLst>
            </p:cNvPr>
            <p:cNvSpPr txBox="1"/>
            <p:nvPr/>
          </p:nvSpPr>
          <p:spPr>
            <a:xfrm>
              <a:off x="2731208" y="3775017"/>
              <a:ext cx="1396742" cy="2523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Real time reporting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3856B5-F49F-D479-6C64-526BDDE83230}"/>
                </a:ext>
              </a:extLst>
            </p:cNvPr>
            <p:cNvSpPr txBox="1"/>
            <p:nvPr/>
          </p:nvSpPr>
          <p:spPr>
            <a:xfrm>
              <a:off x="3404578" y="3449672"/>
              <a:ext cx="732415" cy="27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Approval flow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FA36E5-006C-D8D9-1BB1-4B5DA22EE34A}"/>
                </a:ext>
              </a:extLst>
            </p:cNvPr>
            <p:cNvSpPr/>
            <p:nvPr/>
          </p:nvSpPr>
          <p:spPr>
            <a:xfrm>
              <a:off x="1550848" y="3529108"/>
              <a:ext cx="1102401" cy="23972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Consolidate invoice collection mechanism 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2470772-DB3C-FDCA-DD31-AC22FCFE2A0F}"/>
                </a:ext>
              </a:extLst>
            </p:cNvPr>
            <p:cNvCxnSpPr>
              <a:cxnSpLocks/>
            </p:cNvCxnSpPr>
            <p:nvPr/>
          </p:nvCxnSpPr>
          <p:spPr>
            <a:xfrm>
              <a:off x="4249139" y="3458248"/>
              <a:ext cx="109249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B76324-E3F3-7199-E909-2BBE816934A7}"/>
                </a:ext>
              </a:extLst>
            </p:cNvPr>
            <p:cNvSpPr txBox="1"/>
            <p:nvPr/>
          </p:nvSpPr>
          <p:spPr>
            <a:xfrm>
              <a:off x="2614327" y="4214024"/>
              <a:ext cx="15790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5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Cygnet Vendor Invoice </a:t>
              </a:r>
              <a:br>
                <a:rPr kumimoji="0" lang="en-I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5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I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5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Post Office</a:t>
              </a:r>
            </a:p>
          </p:txBody>
        </p:sp>
        <p:sp>
          <p:nvSpPr>
            <p:cNvPr id="28" name="Rectangle: Rounded Corners 74">
              <a:extLst>
                <a:ext uri="{FF2B5EF4-FFF2-40B4-BE49-F238E27FC236}">
                  <a16:creationId xmlns:a16="http://schemas.microsoft.com/office/drawing/2014/main" id="{0DDEA8FC-95B8-C469-ECE7-CE1767FC2C00}"/>
                </a:ext>
              </a:extLst>
            </p:cNvPr>
            <p:cNvSpPr/>
            <p:nvPr/>
          </p:nvSpPr>
          <p:spPr>
            <a:xfrm>
              <a:off x="590983" y="4796374"/>
              <a:ext cx="1095410" cy="669241"/>
            </a:xfrm>
            <a:prstGeom prst="roundRect">
              <a:avLst>
                <a:gd name="adj" fmla="val 6023"/>
              </a:avLst>
            </a:prstGeom>
            <a:noFill/>
            <a:ln w="5715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114300" dir="2700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08000" rIns="10800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Also, Invoicing &amp; Accounting tools for MSME, SME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12B88C-F720-495D-5949-2E6DC1437DF5}"/>
                </a:ext>
              </a:extLst>
            </p:cNvPr>
            <p:cNvSpPr txBox="1"/>
            <p:nvPr/>
          </p:nvSpPr>
          <p:spPr>
            <a:xfrm>
              <a:off x="570317" y="4227325"/>
              <a:ext cx="8323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5C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Vendor Ecosystem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B814F6-22C7-D5C5-EAD5-25C54003910D}"/>
                </a:ext>
              </a:extLst>
            </p:cNvPr>
            <p:cNvSpPr/>
            <p:nvPr/>
          </p:nvSpPr>
          <p:spPr>
            <a:xfrm>
              <a:off x="4162132" y="3506350"/>
              <a:ext cx="971404" cy="23972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Only verified invoices are posted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BD305-B841-9CF7-233B-61D998B8A6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825" y="3960770"/>
              <a:ext cx="0" cy="8623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FAE217-AD48-1781-6B48-75F1A209C029}"/>
                </a:ext>
              </a:extLst>
            </p:cNvPr>
            <p:cNvSpPr/>
            <p:nvPr/>
          </p:nvSpPr>
          <p:spPr>
            <a:xfrm>
              <a:off x="5222846" y="2583931"/>
              <a:ext cx="5761406" cy="215961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28D1F8-FCA5-C1A6-38AD-924B9D1510CD}"/>
                </a:ext>
              </a:extLst>
            </p:cNvPr>
            <p:cNvGrpSpPr/>
            <p:nvPr/>
          </p:nvGrpSpPr>
          <p:grpSpPr>
            <a:xfrm>
              <a:off x="5444020" y="2763545"/>
              <a:ext cx="1341401" cy="1542572"/>
              <a:chOff x="5480860" y="1763762"/>
              <a:chExt cx="1334085" cy="815022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9C36C1A-3E20-84B9-CE4C-D0781140D503}"/>
                  </a:ext>
                </a:extLst>
              </p:cNvPr>
              <p:cNvSpPr txBox="1"/>
              <p:nvPr/>
            </p:nvSpPr>
            <p:spPr>
              <a:xfrm>
                <a:off x="5480860" y="1763762"/>
                <a:ext cx="1328328" cy="183392"/>
              </a:xfrm>
              <a:prstGeom prst="rect">
                <a:avLst/>
              </a:prstGeom>
              <a:solidFill>
                <a:srgbClr val="002F5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SAP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73F9525-706E-EA05-731B-0194DF81CE27}"/>
                  </a:ext>
                </a:extLst>
              </p:cNvPr>
              <p:cNvSpPr txBox="1"/>
              <p:nvPr/>
            </p:nvSpPr>
            <p:spPr>
              <a:xfrm>
                <a:off x="5480860" y="2180398"/>
                <a:ext cx="1334085" cy="183392"/>
              </a:xfrm>
              <a:prstGeom prst="rect">
                <a:avLst/>
              </a:prstGeom>
              <a:solidFill>
                <a:srgbClr val="002F5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Microsoft Dynamics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4A5662-74ED-00AE-3E40-B92C82C5A6FA}"/>
                  </a:ext>
                </a:extLst>
              </p:cNvPr>
              <p:cNvSpPr txBox="1"/>
              <p:nvPr/>
            </p:nvSpPr>
            <p:spPr>
              <a:xfrm>
                <a:off x="5480860" y="1974232"/>
                <a:ext cx="1334085" cy="183392"/>
              </a:xfrm>
              <a:prstGeom prst="rect">
                <a:avLst/>
              </a:prstGeom>
              <a:solidFill>
                <a:srgbClr val="002F5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Oracle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590155F-F5C8-018A-E670-E92583BD1EEB}"/>
                  </a:ext>
                </a:extLst>
              </p:cNvPr>
              <p:cNvSpPr txBox="1"/>
              <p:nvPr/>
            </p:nvSpPr>
            <p:spPr>
              <a:xfrm>
                <a:off x="5480860" y="2395392"/>
                <a:ext cx="1334085" cy="183392"/>
              </a:xfrm>
              <a:prstGeom prst="rect">
                <a:avLst/>
              </a:prstGeom>
              <a:solidFill>
                <a:srgbClr val="002F5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Other ERPs</a:t>
                </a:r>
              </a:p>
            </p:txBody>
          </p:sp>
        </p:grpSp>
        <p:sp>
          <p:nvSpPr>
            <p:cNvPr id="36" name="Rectangle: Rounded Corners 74">
              <a:extLst>
                <a:ext uri="{FF2B5EF4-FFF2-40B4-BE49-F238E27FC236}">
                  <a16:creationId xmlns:a16="http://schemas.microsoft.com/office/drawing/2014/main" id="{4C23CE4A-0348-3474-AE3A-28E46F86C779}"/>
                </a:ext>
              </a:extLst>
            </p:cNvPr>
            <p:cNvSpPr/>
            <p:nvPr/>
          </p:nvSpPr>
          <p:spPr>
            <a:xfrm>
              <a:off x="7172557" y="2763545"/>
              <a:ext cx="1625702" cy="1550219"/>
            </a:xfrm>
            <a:prstGeom prst="roundRect">
              <a:avLst>
                <a:gd name="adj" fmla="val 6023"/>
              </a:avLst>
            </a:prstGeom>
            <a:noFill/>
            <a:ln w="57150">
              <a:solidFill>
                <a:schemeClr val="accent1"/>
              </a:solidFill>
            </a:ln>
            <a:effectLst>
              <a:outerShdw blurRad="114300" dir="2700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08000" rIns="10800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For data translation, mapping and modeling to address complex broken data from multiple sources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ADD2FA-FD00-F3F6-0C55-62A93256FB24}"/>
                </a:ext>
              </a:extLst>
            </p:cNvPr>
            <p:cNvSpPr txBox="1"/>
            <p:nvPr/>
          </p:nvSpPr>
          <p:spPr>
            <a:xfrm>
              <a:off x="7116833" y="4383844"/>
              <a:ext cx="165967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Cygnet Data Connectors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0E5627-5946-F875-CE33-BE4FF8153A81}"/>
                </a:ext>
              </a:extLst>
            </p:cNvPr>
            <p:cNvSpPr txBox="1"/>
            <p:nvPr/>
          </p:nvSpPr>
          <p:spPr>
            <a:xfrm>
              <a:off x="5214957" y="4391951"/>
              <a:ext cx="165967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Multiple Source Systems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490295-98BE-DD1D-4947-8AA4F2B2F3D8}"/>
                </a:ext>
              </a:extLst>
            </p:cNvPr>
            <p:cNvSpPr txBox="1"/>
            <p:nvPr/>
          </p:nvSpPr>
          <p:spPr>
            <a:xfrm>
              <a:off x="9188324" y="2850257"/>
              <a:ext cx="1494375" cy="219706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Real time reporting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803FF0-82E7-5383-7B6D-38F916352E37}"/>
                </a:ext>
              </a:extLst>
            </p:cNvPr>
            <p:cNvSpPr txBox="1"/>
            <p:nvPr/>
          </p:nvSpPr>
          <p:spPr>
            <a:xfrm>
              <a:off x="9921487" y="3108063"/>
              <a:ext cx="761211" cy="237422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Road Permits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828594-D92E-2E4F-F40F-0354F77F829F}"/>
                </a:ext>
              </a:extLst>
            </p:cNvPr>
            <p:cNvSpPr txBox="1"/>
            <p:nvPr/>
          </p:nvSpPr>
          <p:spPr>
            <a:xfrm>
              <a:off x="9184897" y="3097503"/>
              <a:ext cx="712865" cy="237421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Tax returns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76FB53-9274-2E81-352B-AD34E381AF88}"/>
                </a:ext>
              </a:extLst>
            </p:cNvPr>
            <p:cNvSpPr txBox="1"/>
            <p:nvPr/>
          </p:nvSpPr>
          <p:spPr>
            <a:xfrm>
              <a:off x="9185898" y="3364720"/>
              <a:ext cx="711864" cy="237421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Reco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60BD71-7DA1-4071-3A4E-B9F2B3C0CE9C}"/>
                </a:ext>
              </a:extLst>
            </p:cNvPr>
            <p:cNvSpPr txBox="1"/>
            <p:nvPr/>
          </p:nvSpPr>
          <p:spPr>
            <a:xfrm>
              <a:off x="9205650" y="3647475"/>
              <a:ext cx="1477048" cy="369248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Vendor Compliance &amp; Notification mgmt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28DD0B-6AD7-90AD-5DB7-0EC034287805}"/>
                </a:ext>
              </a:extLst>
            </p:cNvPr>
            <p:cNvSpPr txBox="1"/>
            <p:nvPr/>
          </p:nvSpPr>
          <p:spPr>
            <a:xfrm>
              <a:off x="9206970" y="4059644"/>
              <a:ext cx="852997" cy="237421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Notices Mgmt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83DF5F-A329-64E6-5278-98F31D30E77A}"/>
                </a:ext>
              </a:extLst>
            </p:cNvPr>
            <p:cNvSpPr txBox="1"/>
            <p:nvPr/>
          </p:nvSpPr>
          <p:spPr>
            <a:xfrm>
              <a:off x="9922223" y="3379861"/>
              <a:ext cx="761211" cy="237421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A/c payables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3DEDE9-E8C1-10FB-912F-87EFFFBAF581}"/>
                </a:ext>
              </a:extLst>
            </p:cNvPr>
            <p:cNvSpPr txBox="1"/>
            <p:nvPr/>
          </p:nvSpPr>
          <p:spPr>
            <a:xfrm>
              <a:off x="9001503" y="4383925"/>
              <a:ext cx="19435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Cygnet Compliance Platform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9DB50EF-C67F-32D5-2D83-3ACE0522C862}"/>
                </a:ext>
              </a:extLst>
            </p:cNvPr>
            <p:cNvGrpSpPr/>
            <p:nvPr/>
          </p:nvGrpSpPr>
          <p:grpSpPr>
            <a:xfrm>
              <a:off x="11168320" y="3174164"/>
              <a:ext cx="536113" cy="493999"/>
              <a:chOff x="1346200" y="620826"/>
              <a:chExt cx="6177420" cy="6056198"/>
            </a:xfrm>
          </p:grpSpPr>
          <p:sp>
            <p:nvSpPr>
              <p:cNvPr id="61" name="Freeform 51">
                <a:extLst>
                  <a:ext uri="{FF2B5EF4-FFF2-40B4-BE49-F238E27FC236}">
                    <a16:creationId xmlns:a16="http://schemas.microsoft.com/office/drawing/2014/main" id="{DAADCAF0-B7F4-176F-8791-D205B379F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531" y="620826"/>
                <a:ext cx="6161089" cy="6053136"/>
              </a:xfrm>
              <a:custGeom>
                <a:avLst/>
                <a:gdLst>
                  <a:gd name="T0" fmla="*/ 622 w 636"/>
                  <a:gd name="T1" fmla="*/ 313 h 625"/>
                  <a:gd name="T2" fmla="*/ 313 w 636"/>
                  <a:gd name="T3" fmla="*/ 625 h 625"/>
                  <a:gd name="T4" fmla="*/ 3 w 636"/>
                  <a:gd name="T5" fmla="*/ 313 h 625"/>
                  <a:gd name="T6" fmla="*/ 313 w 636"/>
                  <a:gd name="T7" fmla="*/ 1 h 625"/>
                  <a:gd name="T8" fmla="*/ 622 w 636"/>
                  <a:gd name="T9" fmla="*/ 31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6" h="625">
                    <a:moveTo>
                      <a:pt x="622" y="313"/>
                    </a:moveTo>
                    <a:cubicBezTo>
                      <a:pt x="608" y="485"/>
                      <a:pt x="484" y="625"/>
                      <a:pt x="313" y="625"/>
                    </a:cubicBezTo>
                    <a:cubicBezTo>
                      <a:pt x="142" y="625"/>
                      <a:pt x="0" y="485"/>
                      <a:pt x="3" y="313"/>
                    </a:cubicBezTo>
                    <a:cubicBezTo>
                      <a:pt x="8" y="116"/>
                      <a:pt x="131" y="2"/>
                      <a:pt x="313" y="1"/>
                    </a:cubicBezTo>
                    <a:cubicBezTo>
                      <a:pt x="484" y="0"/>
                      <a:pt x="636" y="147"/>
                      <a:pt x="622" y="31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65000">
                    <a:schemeClr val="bg1">
                      <a:lumMod val="95000"/>
                    </a:schemeClr>
                  </a:gs>
                  <a:gs pos="52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2" name="Freeform 52">
                <a:extLst>
                  <a:ext uri="{FF2B5EF4-FFF2-40B4-BE49-F238E27FC236}">
                    <a16:creationId xmlns:a16="http://schemas.microsoft.com/office/drawing/2014/main" id="{37C6928E-DF6D-95C4-01A6-2C0090EBE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652" y="1030286"/>
                <a:ext cx="5221288" cy="5249861"/>
              </a:xfrm>
              <a:custGeom>
                <a:avLst/>
                <a:gdLst>
                  <a:gd name="T0" fmla="*/ 536 w 539"/>
                  <a:gd name="T1" fmla="*/ 270 h 542"/>
                  <a:gd name="T2" fmla="*/ 268 w 539"/>
                  <a:gd name="T3" fmla="*/ 538 h 542"/>
                  <a:gd name="T4" fmla="*/ 2 w 539"/>
                  <a:gd name="T5" fmla="*/ 270 h 542"/>
                  <a:gd name="T6" fmla="*/ 268 w 539"/>
                  <a:gd name="T7" fmla="*/ 2 h 542"/>
                  <a:gd name="T8" fmla="*/ 536 w 539"/>
                  <a:gd name="T9" fmla="*/ 27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542">
                    <a:moveTo>
                      <a:pt x="536" y="270"/>
                    </a:moveTo>
                    <a:cubicBezTo>
                      <a:pt x="532" y="416"/>
                      <a:pt x="415" y="534"/>
                      <a:pt x="268" y="538"/>
                    </a:cubicBezTo>
                    <a:cubicBezTo>
                      <a:pt x="121" y="542"/>
                      <a:pt x="0" y="403"/>
                      <a:pt x="2" y="270"/>
                    </a:cubicBezTo>
                    <a:cubicBezTo>
                      <a:pt x="5" y="97"/>
                      <a:pt x="123" y="4"/>
                      <a:pt x="268" y="2"/>
                    </a:cubicBezTo>
                    <a:cubicBezTo>
                      <a:pt x="415" y="0"/>
                      <a:pt x="539" y="122"/>
                      <a:pt x="536" y="2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70000">
                    <a:schemeClr val="bg1">
                      <a:lumMod val="95000"/>
                    </a:schemeClr>
                  </a:gs>
                  <a:gs pos="4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Oval 53">
                <a:extLst>
                  <a:ext uri="{FF2B5EF4-FFF2-40B4-BE49-F238E27FC236}">
                    <a16:creationId xmlns:a16="http://schemas.microsoft.com/office/drawing/2014/main" id="{DBEF7E1C-3169-B508-8785-59321CE1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213" y="1495425"/>
                <a:ext cx="4300538" cy="4241798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70000">
                    <a:schemeClr val="bg1">
                      <a:lumMod val="95000"/>
                    </a:schemeClr>
                  </a:gs>
                  <a:gs pos="4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Oval 54">
                <a:extLst>
                  <a:ext uri="{FF2B5EF4-FFF2-40B4-BE49-F238E27FC236}">
                    <a16:creationId xmlns:a16="http://schemas.microsoft.com/office/drawing/2014/main" id="{4101D014-B72E-1532-CD17-E141DC877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663" y="1912937"/>
                <a:ext cx="3449638" cy="3398836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70000">
                    <a:schemeClr val="bg1">
                      <a:lumMod val="95000"/>
                    </a:schemeClr>
                  </a:gs>
                  <a:gs pos="47000">
                    <a:schemeClr val="bg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5" name="Oval 55">
                <a:extLst>
                  <a:ext uri="{FF2B5EF4-FFF2-40B4-BE49-F238E27FC236}">
                    <a16:creationId xmlns:a16="http://schemas.microsoft.com/office/drawing/2014/main" id="{77E84B52-ECD3-3B47-5235-898FC4647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9281" y="2366969"/>
                <a:ext cx="2538412" cy="249871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6" name="Freeform 56">
                <a:extLst>
                  <a:ext uri="{FF2B5EF4-FFF2-40B4-BE49-F238E27FC236}">
                    <a16:creationId xmlns:a16="http://schemas.microsoft.com/office/drawing/2014/main" id="{2E4CD978-A904-978D-7C9D-0EA7B32A0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4849" y="2406649"/>
                <a:ext cx="919163" cy="841374"/>
              </a:xfrm>
              <a:custGeom>
                <a:avLst/>
                <a:gdLst>
                  <a:gd name="T0" fmla="*/ 39 w 95"/>
                  <a:gd name="T1" fmla="*/ 87 h 87"/>
                  <a:gd name="T2" fmla="*/ 0 w 95"/>
                  <a:gd name="T3" fmla="*/ 64 h 87"/>
                  <a:gd name="T4" fmla="*/ 36 w 95"/>
                  <a:gd name="T5" fmla="*/ 22 h 87"/>
                  <a:gd name="T6" fmla="*/ 84 w 95"/>
                  <a:gd name="T7" fmla="*/ 0 h 87"/>
                  <a:gd name="T8" fmla="*/ 95 w 95"/>
                  <a:gd name="T9" fmla="*/ 42 h 87"/>
                  <a:gd name="T10" fmla="*/ 39 w 95"/>
                  <a:gd name="T1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87">
                    <a:moveTo>
                      <a:pt x="39" y="87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9" y="48"/>
                      <a:pt x="21" y="34"/>
                      <a:pt x="36" y="22"/>
                    </a:cubicBezTo>
                    <a:cubicBezTo>
                      <a:pt x="50" y="11"/>
                      <a:pt x="68" y="5"/>
                      <a:pt x="84" y="0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74" y="48"/>
                      <a:pt x="52" y="66"/>
                      <a:pt x="39" y="87"/>
                    </a:cubicBezTo>
                    <a:close/>
                  </a:path>
                </a:pathLst>
              </a:custGeom>
              <a:solidFill>
                <a:srgbClr val="35D8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Freeform 57">
                <a:extLst>
                  <a:ext uri="{FF2B5EF4-FFF2-40B4-BE49-F238E27FC236}">
                    <a16:creationId xmlns:a16="http://schemas.microsoft.com/office/drawing/2014/main" id="{594FBB6A-9139-9AAE-5B48-77760E6B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963" y="1466849"/>
                <a:ext cx="2373313" cy="774699"/>
              </a:xfrm>
              <a:custGeom>
                <a:avLst/>
                <a:gdLst>
                  <a:gd name="T0" fmla="*/ 26 w 245"/>
                  <a:gd name="T1" fmla="*/ 80 h 80"/>
                  <a:gd name="T2" fmla="*/ 0 w 245"/>
                  <a:gd name="T3" fmla="*/ 42 h 80"/>
                  <a:gd name="T4" fmla="*/ 38 w 245"/>
                  <a:gd name="T5" fmla="*/ 21 h 80"/>
                  <a:gd name="T6" fmla="*/ 79 w 245"/>
                  <a:gd name="T7" fmla="*/ 7 h 80"/>
                  <a:gd name="T8" fmla="*/ 123 w 245"/>
                  <a:gd name="T9" fmla="*/ 1 h 80"/>
                  <a:gd name="T10" fmla="*/ 211 w 245"/>
                  <a:gd name="T11" fmla="*/ 17 h 80"/>
                  <a:gd name="T12" fmla="*/ 245 w 245"/>
                  <a:gd name="T13" fmla="*/ 33 h 80"/>
                  <a:gd name="T14" fmla="*/ 221 w 245"/>
                  <a:gd name="T15" fmla="*/ 72 h 80"/>
                  <a:gd name="T16" fmla="*/ 195 w 245"/>
                  <a:gd name="T17" fmla="*/ 60 h 80"/>
                  <a:gd name="T18" fmla="*/ 124 w 245"/>
                  <a:gd name="T19" fmla="*/ 47 h 80"/>
                  <a:gd name="T20" fmla="*/ 57 w 245"/>
                  <a:gd name="T21" fmla="*/ 63 h 80"/>
                  <a:gd name="T22" fmla="*/ 26 w 245"/>
                  <a:gd name="T2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" h="80">
                    <a:moveTo>
                      <a:pt x="26" y="8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12" y="34"/>
                      <a:pt x="25" y="27"/>
                      <a:pt x="38" y="21"/>
                    </a:cubicBezTo>
                    <a:cubicBezTo>
                      <a:pt x="51" y="15"/>
                      <a:pt x="65" y="10"/>
                      <a:pt x="79" y="7"/>
                    </a:cubicBezTo>
                    <a:cubicBezTo>
                      <a:pt x="93" y="4"/>
                      <a:pt x="108" y="2"/>
                      <a:pt x="123" y="1"/>
                    </a:cubicBezTo>
                    <a:cubicBezTo>
                      <a:pt x="153" y="0"/>
                      <a:pt x="183" y="6"/>
                      <a:pt x="211" y="17"/>
                    </a:cubicBezTo>
                    <a:cubicBezTo>
                      <a:pt x="223" y="21"/>
                      <a:pt x="234" y="26"/>
                      <a:pt x="245" y="33"/>
                    </a:cubicBezTo>
                    <a:cubicBezTo>
                      <a:pt x="221" y="72"/>
                      <a:pt x="221" y="72"/>
                      <a:pt x="221" y="72"/>
                    </a:cubicBezTo>
                    <a:cubicBezTo>
                      <a:pt x="213" y="67"/>
                      <a:pt x="204" y="63"/>
                      <a:pt x="195" y="60"/>
                    </a:cubicBezTo>
                    <a:cubicBezTo>
                      <a:pt x="172" y="51"/>
                      <a:pt x="148" y="47"/>
                      <a:pt x="124" y="47"/>
                    </a:cubicBezTo>
                    <a:cubicBezTo>
                      <a:pt x="101" y="48"/>
                      <a:pt x="78" y="53"/>
                      <a:pt x="57" y="63"/>
                    </a:cubicBezTo>
                    <a:cubicBezTo>
                      <a:pt x="46" y="68"/>
                      <a:pt x="36" y="73"/>
                      <a:pt x="26" y="8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8" name="Freeform 58">
                <a:extLst>
                  <a:ext uri="{FF2B5EF4-FFF2-40B4-BE49-F238E27FC236}">
                    <a16:creationId xmlns:a16="http://schemas.microsoft.com/office/drawing/2014/main" id="{5D565373-997D-F018-6EF8-D468B9F69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414" y="1042323"/>
                <a:ext cx="2887660" cy="1316042"/>
              </a:xfrm>
              <a:custGeom>
                <a:avLst/>
                <a:gdLst>
                  <a:gd name="T0" fmla="*/ 262 w 298"/>
                  <a:gd name="T1" fmla="*/ 136 h 136"/>
                  <a:gd name="T2" fmla="*/ 195 w 298"/>
                  <a:gd name="T3" fmla="*/ 77 h 136"/>
                  <a:gd name="T4" fmla="*/ 110 w 298"/>
                  <a:gd name="T5" fmla="*/ 49 h 136"/>
                  <a:gd name="T6" fmla="*/ 24 w 298"/>
                  <a:gd name="T7" fmla="*/ 55 h 136"/>
                  <a:gd name="T8" fmla="*/ 14 w 298"/>
                  <a:gd name="T9" fmla="*/ 58 h 136"/>
                  <a:gd name="T10" fmla="*/ 0 w 298"/>
                  <a:gd name="T11" fmla="*/ 14 h 136"/>
                  <a:gd name="T12" fmla="*/ 12 w 298"/>
                  <a:gd name="T13" fmla="*/ 10 h 136"/>
                  <a:gd name="T14" fmla="*/ 63 w 298"/>
                  <a:gd name="T15" fmla="*/ 2 h 136"/>
                  <a:gd name="T16" fmla="*/ 116 w 298"/>
                  <a:gd name="T17" fmla="*/ 3 h 136"/>
                  <a:gd name="T18" fmla="*/ 168 w 298"/>
                  <a:gd name="T19" fmla="*/ 15 h 136"/>
                  <a:gd name="T20" fmla="*/ 218 w 298"/>
                  <a:gd name="T21" fmla="*/ 37 h 136"/>
                  <a:gd name="T22" fmla="*/ 262 w 298"/>
                  <a:gd name="T23" fmla="*/ 69 h 136"/>
                  <a:gd name="T24" fmla="*/ 298 w 298"/>
                  <a:gd name="T25" fmla="*/ 109 h 136"/>
                  <a:gd name="T26" fmla="*/ 262 w 298"/>
                  <a:gd name="T2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8" h="136">
                    <a:moveTo>
                      <a:pt x="262" y="136"/>
                    </a:moveTo>
                    <a:cubicBezTo>
                      <a:pt x="243" y="112"/>
                      <a:pt x="221" y="92"/>
                      <a:pt x="195" y="77"/>
                    </a:cubicBezTo>
                    <a:cubicBezTo>
                      <a:pt x="168" y="62"/>
                      <a:pt x="140" y="52"/>
                      <a:pt x="110" y="49"/>
                    </a:cubicBezTo>
                    <a:cubicBezTo>
                      <a:pt x="81" y="45"/>
                      <a:pt x="52" y="47"/>
                      <a:pt x="24" y="55"/>
                    </a:cubicBezTo>
                    <a:cubicBezTo>
                      <a:pt x="21" y="56"/>
                      <a:pt x="17" y="57"/>
                      <a:pt x="14" y="5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2"/>
                      <a:pt x="8" y="11"/>
                      <a:pt x="12" y="10"/>
                    </a:cubicBezTo>
                    <a:cubicBezTo>
                      <a:pt x="29" y="6"/>
                      <a:pt x="46" y="3"/>
                      <a:pt x="63" y="2"/>
                    </a:cubicBezTo>
                    <a:cubicBezTo>
                      <a:pt x="81" y="0"/>
                      <a:pt x="98" y="1"/>
                      <a:pt x="116" y="3"/>
                    </a:cubicBezTo>
                    <a:cubicBezTo>
                      <a:pt x="133" y="5"/>
                      <a:pt x="151" y="9"/>
                      <a:pt x="168" y="15"/>
                    </a:cubicBezTo>
                    <a:cubicBezTo>
                      <a:pt x="185" y="21"/>
                      <a:pt x="202" y="28"/>
                      <a:pt x="218" y="37"/>
                    </a:cubicBezTo>
                    <a:cubicBezTo>
                      <a:pt x="234" y="47"/>
                      <a:pt x="249" y="57"/>
                      <a:pt x="262" y="69"/>
                    </a:cubicBezTo>
                    <a:cubicBezTo>
                      <a:pt x="275" y="81"/>
                      <a:pt x="288" y="94"/>
                      <a:pt x="298" y="109"/>
                    </a:cubicBezTo>
                    <a:lnTo>
                      <a:pt x="262" y="136"/>
                    </a:lnTo>
                    <a:close/>
                  </a:path>
                </a:pathLst>
              </a:custGeom>
              <a:solidFill>
                <a:srgbClr val="0096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Freeform 59">
                <a:extLst>
                  <a:ext uri="{FF2B5EF4-FFF2-40B4-BE49-F238E27FC236}">
                    <a16:creationId xmlns:a16="http://schemas.microsoft.com/office/drawing/2014/main" id="{F35B922C-6A48-F635-CBBC-2D96E0BE9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837" y="642937"/>
                <a:ext cx="2781300" cy="2392361"/>
              </a:xfrm>
              <a:custGeom>
                <a:avLst/>
                <a:gdLst>
                  <a:gd name="T0" fmla="*/ 242 w 287"/>
                  <a:gd name="T1" fmla="*/ 247 h 247"/>
                  <a:gd name="T2" fmla="*/ 196 w 287"/>
                  <a:gd name="T3" fmla="*/ 150 h 247"/>
                  <a:gd name="T4" fmla="*/ 0 w 287"/>
                  <a:gd name="T5" fmla="*/ 46 h 247"/>
                  <a:gd name="T6" fmla="*/ 3 w 287"/>
                  <a:gd name="T7" fmla="*/ 0 h 247"/>
                  <a:gd name="T8" fmla="*/ 68 w 287"/>
                  <a:gd name="T9" fmla="*/ 11 h 247"/>
                  <a:gd name="T10" fmla="*/ 130 w 287"/>
                  <a:gd name="T11" fmla="*/ 36 h 247"/>
                  <a:gd name="T12" fmla="*/ 185 w 287"/>
                  <a:gd name="T13" fmla="*/ 73 h 247"/>
                  <a:gd name="T14" fmla="*/ 232 w 287"/>
                  <a:gd name="T15" fmla="*/ 122 h 247"/>
                  <a:gd name="T16" fmla="*/ 266 w 287"/>
                  <a:gd name="T17" fmla="*/ 176 h 247"/>
                  <a:gd name="T18" fmla="*/ 287 w 287"/>
                  <a:gd name="T19" fmla="*/ 235 h 247"/>
                  <a:gd name="T20" fmla="*/ 242 w 287"/>
                  <a:gd name="T21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7" h="247">
                    <a:moveTo>
                      <a:pt x="242" y="247"/>
                    </a:moveTo>
                    <a:cubicBezTo>
                      <a:pt x="233" y="210"/>
                      <a:pt x="217" y="177"/>
                      <a:pt x="196" y="150"/>
                    </a:cubicBezTo>
                    <a:cubicBezTo>
                      <a:pt x="149" y="89"/>
                      <a:pt x="77" y="51"/>
                      <a:pt x="0" y="4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5" y="2"/>
                      <a:pt x="47" y="5"/>
                      <a:pt x="68" y="11"/>
                    </a:cubicBezTo>
                    <a:cubicBezTo>
                      <a:pt x="90" y="17"/>
                      <a:pt x="110" y="26"/>
                      <a:pt x="130" y="36"/>
                    </a:cubicBezTo>
                    <a:cubicBezTo>
                      <a:pt x="150" y="46"/>
                      <a:pt x="168" y="59"/>
                      <a:pt x="185" y="73"/>
                    </a:cubicBezTo>
                    <a:cubicBezTo>
                      <a:pt x="203" y="88"/>
                      <a:pt x="218" y="104"/>
                      <a:pt x="232" y="122"/>
                    </a:cubicBezTo>
                    <a:cubicBezTo>
                      <a:pt x="245" y="139"/>
                      <a:pt x="256" y="157"/>
                      <a:pt x="266" y="176"/>
                    </a:cubicBezTo>
                    <a:cubicBezTo>
                      <a:pt x="274" y="195"/>
                      <a:pt x="282" y="214"/>
                      <a:pt x="287" y="235"/>
                    </a:cubicBezTo>
                    <a:lnTo>
                      <a:pt x="242" y="24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Freeform 60">
                <a:extLst>
                  <a:ext uri="{FF2B5EF4-FFF2-40B4-BE49-F238E27FC236}">
                    <a16:creationId xmlns:a16="http://schemas.microsoft.com/office/drawing/2014/main" id="{5E6CD663-ECA0-D0D7-E0CF-4CF15C035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5" y="1922462"/>
                <a:ext cx="1511300" cy="890587"/>
              </a:xfrm>
              <a:custGeom>
                <a:avLst/>
                <a:gdLst>
                  <a:gd name="T0" fmla="*/ 34 w 156"/>
                  <a:gd name="T1" fmla="*/ 92 h 92"/>
                  <a:gd name="T2" fmla="*/ 0 w 156"/>
                  <a:gd name="T3" fmla="*/ 62 h 92"/>
                  <a:gd name="T4" fmla="*/ 25 w 156"/>
                  <a:gd name="T5" fmla="*/ 38 h 92"/>
                  <a:gd name="T6" fmla="*/ 55 w 156"/>
                  <a:gd name="T7" fmla="*/ 19 h 92"/>
                  <a:gd name="T8" fmla="*/ 87 w 156"/>
                  <a:gd name="T9" fmla="*/ 7 h 92"/>
                  <a:gd name="T10" fmla="*/ 121 w 156"/>
                  <a:gd name="T11" fmla="*/ 1 h 92"/>
                  <a:gd name="T12" fmla="*/ 156 w 156"/>
                  <a:gd name="T13" fmla="*/ 2 h 92"/>
                  <a:gd name="T14" fmla="*/ 151 w 156"/>
                  <a:gd name="T15" fmla="*/ 47 h 92"/>
                  <a:gd name="T16" fmla="*/ 99 w 156"/>
                  <a:gd name="T17" fmla="*/ 51 h 92"/>
                  <a:gd name="T18" fmla="*/ 53 w 156"/>
                  <a:gd name="T19" fmla="*/ 74 h 92"/>
                  <a:gd name="T20" fmla="*/ 34 w 156"/>
                  <a:gd name="T2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92">
                    <a:moveTo>
                      <a:pt x="34" y="92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7" y="53"/>
                      <a:pt x="16" y="45"/>
                      <a:pt x="25" y="38"/>
                    </a:cubicBezTo>
                    <a:cubicBezTo>
                      <a:pt x="35" y="31"/>
                      <a:pt x="45" y="24"/>
                      <a:pt x="55" y="19"/>
                    </a:cubicBezTo>
                    <a:cubicBezTo>
                      <a:pt x="65" y="14"/>
                      <a:pt x="76" y="10"/>
                      <a:pt x="87" y="7"/>
                    </a:cubicBezTo>
                    <a:cubicBezTo>
                      <a:pt x="98" y="4"/>
                      <a:pt x="110" y="2"/>
                      <a:pt x="121" y="1"/>
                    </a:cubicBezTo>
                    <a:cubicBezTo>
                      <a:pt x="133" y="0"/>
                      <a:pt x="145" y="0"/>
                      <a:pt x="156" y="2"/>
                    </a:cubicBezTo>
                    <a:cubicBezTo>
                      <a:pt x="151" y="47"/>
                      <a:pt x="151" y="47"/>
                      <a:pt x="151" y="47"/>
                    </a:cubicBezTo>
                    <a:cubicBezTo>
                      <a:pt x="134" y="45"/>
                      <a:pt x="116" y="46"/>
                      <a:pt x="99" y="51"/>
                    </a:cubicBezTo>
                    <a:cubicBezTo>
                      <a:pt x="82" y="55"/>
                      <a:pt x="67" y="63"/>
                      <a:pt x="53" y="74"/>
                    </a:cubicBezTo>
                    <a:cubicBezTo>
                      <a:pt x="46" y="79"/>
                      <a:pt x="40" y="85"/>
                      <a:pt x="34" y="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1" name="Freeform 61">
                <a:extLst>
                  <a:ext uri="{FF2B5EF4-FFF2-40B4-BE49-F238E27FC236}">
                    <a16:creationId xmlns:a16="http://schemas.microsoft.com/office/drawing/2014/main" id="{CAA56B6A-9025-269C-131F-7DB91ADE8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4168774"/>
                <a:ext cx="958850" cy="696911"/>
              </a:xfrm>
              <a:custGeom>
                <a:avLst/>
                <a:gdLst>
                  <a:gd name="T0" fmla="*/ 99 w 99"/>
                  <a:gd name="T1" fmla="*/ 72 h 72"/>
                  <a:gd name="T2" fmla="*/ 46 w 99"/>
                  <a:gd name="T3" fmla="*/ 61 h 72"/>
                  <a:gd name="T4" fmla="*/ 0 w 99"/>
                  <a:gd name="T5" fmla="*/ 32 h 72"/>
                  <a:gd name="T6" fmla="*/ 33 w 99"/>
                  <a:gd name="T7" fmla="*/ 0 h 72"/>
                  <a:gd name="T8" fmla="*/ 99 w 99"/>
                  <a:gd name="T9" fmla="*/ 26 h 72"/>
                  <a:gd name="T10" fmla="*/ 99 w 99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72">
                    <a:moveTo>
                      <a:pt x="99" y="72"/>
                    </a:moveTo>
                    <a:cubicBezTo>
                      <a:pt x="81" y="72"/>
                      <a:pt x="63" y="68"/>
                      <a:pt x="46" y="61"/>
                    </a:cubicBezTo>
                    <a:cubicBezTo>
                      <a:pt x="28" y="54"/>
                      <a:pt x="12" y="44"/>
                      <a:pt x="0" y="3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8" y="15"/>
                      <a:pt x="75" y="26"/>
                      <a:pt x="99" y="26"/>
                    </a:cubicBezTo>
                    <a:lnTo>
                      <a:pt x="99" y="72"/>
                    </a:lnTo>
                    <a:close/>
                  </a:path>
                </a:pathLst>
              </a:custGeom>
              <a:solidFill>
                <a:srgbClr val="35D8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Freeform 62">
                <a:extLst>
                  <a:ext uri="{FF2B5EF4-FFF2-40B4-BE49-F238E27FC236}">
                    <a16:creationId xmlns:a16="http://schemas.microsoft.com/office/drawing/2014/main" id="{C17090FA-B49D-D166-19F6-00256F5F5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163" y="3529011"/>
                <a:ext cx="1452563" cy="2005011"/>
              </a:xfrm>
              <a:custGeom>
                <a:avLst/>
                <a:gdLst>
                  <a:gd name="T0" fmla="*/ 130 w 150"/>
                  <a:gd name="T1" fmla="*/ 207 h 207"/>
                  <a:gd name="T2" fmla="*/ 93 w 150"/>
                  <a:gd name="T3" fmla="*/ 185 h 207"/>
                  <a:gd name="T4" fmla="*/ 60 w 150"/>
                  <a:gd name="T5" fmla="*/ 156 h 207"/>
                  <a:gd name="T6" fmla="*/ 34 w 150"/>
                  <a:gd name="T7" fmla="*/ 121 h 207"/>
                  <a:gd name="T8" fmla="*/ 3 w 150"/>
                  <a:gd name="T9" fmla="*/ 37 h 207"/>
                  <a:gd name="T10" fmla="*/ 0 w 150"/>
                  <a:gd name="T11" fmla="*/ 0 h 207"/>
                  <a:gd name="T12" fmla="*/ 46 w 150"/>
                  <a:gd name="T13" fmla="*/ 1 h 207"/>
                  <a:gd name="T14" fmla="*/ 48 w 150"/>
                  <a:gd name="T15" fmla="*/ 30 h 207"/>
                  <a:gd name="T16" fmla="*/ 73 w 150"/>
                  <a:gd name="T17" fmla="*/ 97 h 207"/>
                  <a:gd name="T18" fmla="*/ 120 w 150"/>
                  <a:gd name="T19" fmla="*/ 148 h 207"/>
                  <a:gd name="T20" fmla="*/ 150 w 150"/>
                  <a:gd name="T21" fmla="*/ 165 h 207"/>
                  <a:gd name="T22" fmla="*/ 130 w 150"/>
                  <a:gd name="T23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207">
                    <a:moveTo>
                      <a:pt x="130" y="207"/>
                    </a:moveTo>
                    <a:cubicBezTo>
                      <a:pt x="117" y="201"/>
                      <a:pt x="105" y="194"/>
                      <a:pt x="93" y="185"/>
                    </a:cubicBezTo>
                    <a:cubicBezTo>
                      <a:pt x="81" y="176"/>
                      <a:pt x="70" y="167"/>
                      <a:pt x="60" y="156"/>
                    </a:cubicBezTo>
                    <a:cubicBezTo>
                      <a:pt x="50" y="145"/>
                      <a:pt x="42" y="134"/>
                      <a:pt x="34" y="121"/>
                    </a:cubicBezTo>
                    <a:cubicBezTo>
                      <a:pt x="18" y="96"/>
                      <a:pt x="7" y="67"/>
                      <a:pt x="3" y="37"/>
                    </a:cubicBezTo>
                    <a:cubicBezTo>
                      <a:pt x="1" y="25"/>
                      <a:pt x="0" y="12"/>
                      <a:pt x="0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0"/>
                      <a:pt x="47" y="20"/>
                      <a:pt x="48" y="30"/>
                    </a:cubicBezTo>
                    <a:cubicBezTo>
                      <a:pt x="52" y="54"/>
                      <a:pt x="60" y="77"/>
                      <a:pt x="73" y="97"/>
                    </a:cubicBezTo>
                    <a:cubicBezTo>
                      <a:pt x="85" y="117"/>
                      <a:pt x="101" y="134"/>
                      <a:pt x="120" y="148"/>
                    </a:cubicBezTo>
                    <a:cubicBezTo>
                      <a:pt x="129" y="155"/>
                      <a:pt x="139" y="161"/>
                      <a:pt x="150" y="165"/>
                    </a:cubicBezTo>
                    <a:lnTo>
                      <a:pt x="130" y="207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Freeform 63">
                <a:extLst>
                  <a:ext uri="{FF2B5EF4-FFF2-40B4-BE49-F238E27FC236}">
                    <a16:creationId xmlns:a16="http://schemas.microsoft.com/office/drawing/2014/main" id="{5C3C5F36-6CCF-2B4D-3EEE-8D20A7981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125" y="2541587"/>
                <a:ext cx="1152525" cy="2952749"/>
              </a:xfrm>
              <a:custGeom>
                <a:avLst/>
                <a:gdLst>
                  <a:gd name="T0" fmla="*/ 88 w 119"/>
                  <a:gd name="T1" fmla="*/ 305 h 305"/>
                  <a:gd name="T2" fmla="*/ 80 w 119"/>
                  <a:gd name="T3" fmla="*/ 297 h 305"/>
                  <a:gd name="T4" fmla="*/ 47 w 119"/>
                  <a:gd name="T5" fmla="*/ 257 h 305"/>
                  <a:gd name="T6" fmla="*/ 22 w 119"/>
                  <a:gd name="T7" fmla="*/ 211 h 305"/>
                  <a:gd name="T8" fmla="*/ 6 w 119"/>
                  <a:gd name="T9" fmla="*/ 160 h 305"/>
                  <a:gd name="T10" fmla="*/ 0 w 119"/>
                  <a:gd name="T11" fmla="*/ 105 h 305"/>
                  <a:gd name="T12" fmla="*/ 6 w 119"/>
                  <a:gd name="T13" fmla="*/ 51 h 305"/>
                  <a:gd name="T14" fmla="*/ 22 w 119"/>
                  <a:gd name="T15" fmla="*/ 0 h 305"/>
                  <a:gd name="T16" fmla="*/ 64 w 119"/>
                  <a:gd name="T17" fmla="*/ 18 h 305"/>
                  <a:gd name="T18" fmla="*/ 46 w 119"/>
                  <a:gd name="T19" fmla="*/ 105 h 305"/>
                  <a:gd name="T20" fmla="*/ 64 w 119"/>
                  <a:gd name="T21" fmla="*/ 193 h 305"/>
                  <a:gd name="T22" fmla="*/ 112 w 119"/>
                  <a:gd name="T23" fmla="*/ 264 h 305"/>
                  <a:gd name="T24" fmla="*/ 119 w 119"/>
                  <a:gd name="T25" fmla="*/ 271 h 305"/>
                  <a:gd name="T26" fmla="*/ 88 w 119"/>
                  <a:gd name="T27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305">
                    <a:moveTo>
                      <a:pt x="88" y="305"/>
                    </a:moveTo>
                    <a:cubicBezTo>
                      <a:pt x="85" y="303"/>
                      <a:pt x="83" y="300"/>
                      <a:pt x="80" y="297"/>
                    </a:cubicBezTo>
                    <a:cubicBezTo>
                      <a:pt x="67" y="285"/>
                      <a:pt x="56" y="271"/>
                      <a:pt x="47" y="257"/>
                    </a:cubicBezTo>
                    <a:cubicBezTo>
                      <a:pt x="37" y="242"/>
                      <a:pt x="28" y="227"/>
                      <a:pt x="22" y="211"/>
                    </a:cubicBezTo>
                    <a:cubicBezTo>
                      <a:pt x="15" y="194"/>
                      <a:pt x="9" y="177"/>
                      <a:pt x="6" y="160"/>
                    </a:cubicBezTo>
                    <a:cubicBezTo>
                      <a:pt x="2" y="142"/>
                      <a:pt x="0" y="124"/>
                      <a:pt x="0" y="105"/>
                    </a:cubicBezTo>
                    <a:cubicBezTo>
                      <a:pt x="0" y="87"/>
                      <a:pt x="2" y="69"/>
                      <a:pt x="6" y="51"/>
                    </a:cubicBezTo>
                    <a:cubicBezTo>
                      <a:pt x="9" y="33"/>
                      <a:pt x="15" y="16"/>
                      <a:pt x="22" y="0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52" y="45"/>
                      <a:pt x="46" y="75"/>
                      <a:pt x="46" y="105"/>
                    </a:cubicBezTo>
                    <a:cubicBezTo>
                      <a:pt x="46" y="136"/>
                      <a:pt x="52" y="165"/>
                      <a:pt x="64" y="193"/>
                    </a:cubicBezTo>
                    <a:cubicBezTo>
                      <a:pt x="75" y="220"/>
                      <a:pt x="92" y="244"/>
                      <a:pt x="112" y="264"/>
                    </a:cubicBezTo>
                    <a:cubicBezTo>
                      <a:pt x="115" y="267"/>
                      <a:pt x="117" y="269"/>
                      <a:pt x="119" y="271"/>
                    </a:cubicBezTo>
                    <a:lnTo>
                      <a:pt x="88" y="305"/>
                    </a:lnTo>
                    <a:close/>
                  </a:path>
                </a:pathLst>
              </a:custGeom>
              <a:solidFill>
                <a:srgbClr val="0096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4" name="Freeform 64">
                <a:extLst>
                  <a:ext uri="{FF2B5EF4-FFF2-40B4-BE49-F238E27FC236}">
                    <a16:creationId xmlns:a16="http://schemas.microsoft.com/office/drawing/2014/main" id="{31DFD079-8F48-CFBC-5A6A-046B780D0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200" y="1379537"/>
                <a:ext cx="1220788" cy="3524248"/>
              </a:xfrm>
              <a:custGeom>
                <a:avLst/>
                <a:gdLst>
                  <a:gd name="T0" fmla="*/ 33 w 126"/>
                  <a:gd name="T1" fmla="*/ 364 h 364"/>
                  <a:gd name="T2" fmla="*/ 10 w 126"/>
                  <a:gd name="T3" fmla="*/ 301 h 364"/>
                  <a:gd name="T4" fmla="*/ 1 w 126"/>
                  <a:gd name="T5" fmla="*/ 236 h 364"/>
                  <a:gd name="T6" fmla="*/ 5 w 126"/>
                  <a:gd name="T7" fmla="*/ 169 h 364"/>
                  <a:gd name="T8" fmla="*/ 24 w 126"/>
                  <a:gd name="T9" fmla="*/ 104 h 364"/>
                  <a:gd name="T10" fmla="*/ 54 w 126"/>
                  <a:gd name="T11" fmla="*/ 48 h 364"/>
                  <a:gd name="T12" fmla="*/ 94 w 126"/>
                  <a:gd name="T13" fmla="*/ 0 h 364"/>
                  <a:gd name="T14" fmla="*/ 126 w 126"/>
                  <a:gd name="T15" fmla="*/ 33 h 364"/>
                  <a:gd name="T16" fmla="*/ 66 w 126"/>
                  <a:gd name="T17" fmla="*/ 122 h 364"/>
                  <a:gd name="T18" fmla="*/ 74 w 126"/>
                  <a:gd name="T19" fmla="*/ 343 h 364"/>
                  <a:gd name="T20" fmla="*/ 33 w 126"/>
                  <a:gd name="T21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364">
                    <a:moveTo>
                      <a:pt x="33" y="364"/>
                    </a:moveTo>
                    <a:cubicBezTo>
                      <a:pt x="23" y="344"/>
                      <a:pt x="15" y="323"/>
                      <a:pt x="10" y="301"/>
                    </a:cubicBezTo>
                    <a:cubicBezTo>
                      <a:pt x="5" y="280"/>
                      <a:pt x="1" y="258"/>
                      <a:pt x="1" y="236"/>
                    </a:cubicBezTo>
                    <a:cubicBezTo>
                      <a:pt x="0" y="214"/>
                      <a:pt x="1" y="191"/>
                      <a:pt x="5" y="169"/>
                    </a:cubicBezTo>
                    <a:cubicBezTo>
                      <a:pt x="9" y="147"/>
                      <a:pt x="15" y="125"/>
                      <a:pt x="24" y="104"/>
                    </a:cubicBezTo>
                    <a:cubicBezTo>
                      <a:pt x="32" y="85"/>
                      <a:pt x="42" y="66"/>
                      <a:pt x="54" y="48"/>
                    </a:cubicBezTo>
                    <a:cubicBezTo>
                      <a:pt x="65" y="32"/>
                      <a:pt x="79" y="16"/>
                      <a:pt x="94" y="0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99" y="60"/>
                      <a:pt x="80" y="89"/>
                      <a:pt x="66" y="122"/>
                    </a:cubicBezTo>
                    <a:cubicBezTo>
                      <a:pt x="37" y="193"/>
                      <a:pt x="40" y="274"/>
                      <a:pt x="74" y="343"/>
                    </a:cubicBezTo>
                    <a:lnTo>
                      <a:pt x="33" y="36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5" name="Freeform 65">
                <a:extLst>
                  <a:ext uri="{FF2B5EF4-FFF2-40B4-BE49-F238E27FC236}">
                    <a16:creationId xmlns:a16="http://schemas.microsoft.com/office/drawing/2014/main" id="{5F8DD380-5AFA-70F1-4DE7-9B03B7FF5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4071937"/>
                <a:ext cx="1346200" cy="1190625"/>
              </a:xfrm>
              <a:custGeom>
                <a:avLst/>
                <a:gdLst>
                  <a:gd name="T0" fmla="*/ 130 w 139"/>
                  <a:gd name="T1" fmla="*/ 123 h 123"/>
                  <a:gd name="T2" fmla="*/ 96 w 139"/>
                  <a:gd name="T3" fmla="*/ 113 h 123"/>
                  <a:gd name="T4" fmla="*/ 66 w 139"/>
                  <a:gd name="T5" fmla="*/ 97 h 123"/>
                  <a:gd name="T6" fmla="*/ 39 w 139"/>
                  <a:gd name="T7" fmla="*/ 75 h 123"/>
                  <a:gd name="T8" fmla="*/ 17 w 139"/>
                  <a:gd name="T9" fmla="*/ 48 h 123"/>
                  <a:gd name="T10" fmla="*/ 0 w 139"/>
                  <a:gd name="T11" fmla="*/ 18 h 123"/>
                  <a:gd name="T12" fmla="*/ 42 w 139"/>
                  <a:gd name="T13" fmla="*/ 0 h 123"/>
                  <a:gd name="T14" fmla="*/ 71 w 139"/>
                  <a:gd name="T15" fmla="*/ 43 h 123"/>
                  <a:gd name="T16" fmla="*/ 114 w 139"/>
                  <a:gd name="T17" fmla="*/ 71 h 123"/>
                  <a:gd name="T18" fmla="*/ 139 w 139"/>
                  <a:gd name="T19" fmla="*/ 79 h 123"/>
                  <a:gd name="T20" fmla="*/ 130 w 139"/>
                  <a:gd name="T2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9" h="123">
                    <a:moveTo>
                      <a:pt x="130" y="123"/>
                    </a:moveTo>
                    <a:cubicBezTo>
                      <a:pt x="119" y="121"/>
                      <a:pt x="107" y="118"/>
                      <a:pt x="96" y="113"/>
                    </a:cubicBezTo>
                    <a:cubicBezTo>
                      <a:pt x="86" y="109"/>
                      <a:pt x="75" y="103"/>
                      <a:pt x="66" y="97"/>
                    </a:cubicBezTo>
                    <a:cubicBezTo>
                      <a:pt x="56" y="90"/>
                      <a:pt x="47" y="83"/>
                      <a:pt x="39" y="75"/>
                    </a:cubicBezTo>
                    <a:cubicBezTo>
                      <a:pt x="31" y="67"/>
                      <a:pt x="23" y="58"/>
                      <a:pt x="17" y="48"/>
                    </a:cubicBezTo>
                    <a:cubicBezTo>
                      <a:pt x="10" y="39"/>
                      <a:pt x="4" y="29"/>
                      <a:pt x="0" y="18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8" y="16"/>
                      <a:pt x="58" y="30"/>
                      <a:pt x="71" y="43"/>
                    </a:cubicBezTo>
                    <a:cubicBezTo>
                      <a:pt x="83" y="55"/>
                      <a:pt x="98" y="65"/>
                      <a:pt x="114" y="71"/>
                    </a:cubicBezTo>
                    <a:cubicBezTo>
                      <a:pt x="122" y="75"/>
                      <a:pt x="130" y="77"/>
                      <a:pt x="139" y="79"/>
                    </a:cubicBezTo>
                    <a:lnTo>
                      <a:pt x="130" y="1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6" name="Freeform 66">
                <a:extLst>
                  <a:ext uri="{FF2B5EF4-FFF2-40B4-BE49-F238E27FC236}">
                    <a16:creationId xmlns:a16="http://schemas.microsoft.com/office/drawing/2014/main" id="{0B1CFE3B-127B-9E39-FFFE-50AFE8BF4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713" y="2967038"/>
                <a:ext cx="581025" cy="1027112"/>
              </a:xfrm>
              <a:custGeom>
                <a:avLst/>
                <a:gdLst>
                  <a:gd name="T0" fmla="*/ 55 w 60"/>
                  <a:gd name="T1" fmla="*/ 106 h 106"/>
                  <a:gd name="T2" fmla="*/ 11 w 60"/>
                  <a:gd name="T3" fmla="*/ 94 h 106"/>
                  <a:gd name="T4" fmla="*/ 0 w 60"/>
                  <a:gd name="T5" fmla="*/ 23 h 106"/>
                  <a:gd name="T6" fmla="*/ 40 w 60"/>
                  <a:gd name="T7" fmla="*/ 0 h 106"/>
                  <a:gd name="T8" fmla="*/ 58 w 60"/>
                  <a:gd name="T9" fmla="*/ 52 h 106"/>
                  <a:gd name="T10" fmla="*/ 55 w 60"/>
                  <a:gd name="T1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06">
                    <a:moveTo>
                      <a:pt x="55" y="106"/>
                    </a:moveTo>
                    <a:cubicBezTo>
                      <a:pt x="11" y="94"/>
                      <a:pt x="11" y="94"/>
                      <a:pt x="11" y="94"/>
                    </a:cubicBezTo>
                    <a:cubicBezTo>
                      <a:pt x="16" y="73"/>
                      <a:pt x="12" y="45"/>
                      <a:pt x="0" y="23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9" y="16"/>
                      <a:pt x="55" y="34"/>
                      <a:pt x="58" y="52"/>
                    </a:cubicBezTo>
                    <a:cubicBezTo>
                      <a:pt x="60" y="71"/>
                      <a:pt x="60" y="90"/>
                      <a:pt x="55" y="106"/>
                    </a:cubicBezTo>
                    <a:close/>
                  </a:path>
                </a:pathLst>
              </a:custGeom>
              <a:solidFill>
                <a:srgbClr val="35D8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7" name="Freeform 67">
                <a:extLst>
                  <a:ext uri="{FF2B5EF4-FFF2-40B4-BE49-F238E27FC236}">
                    <a16:creationId xmlns:a16="http://schemas.microsoft.com/office/drawing/2014/main" id="{A6B348D3-C75E-CC4C-7E75-69DAE15E4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2" y="3451225"/>
                <a:ext cx="1414463" cy="2073274"/>
              </a:xfrm>
              <a:custGeom>
                <a:avLst/>
                <a:gdLst>
                  <a:gd name="T0" fmla="*/ 23 w 146"/>
                  <a:gd name="T1" fmla="*/ 214 h 214"/>
                  <a:gd name="T2" fmla="*/ 0 w 146"/>
                  <a:gd name="T3" fmla="*/ 174 h 214"/>
                  <a:gd name="T4" fmla="*/ 4 w 146"/>
                  <a:gd name="T5" fmla="*/ 172 h 214"/>
                  <a:gd name="T6" fmla="*/ 78 w 146"/>
                  <a:gd name="T7" fmla="*/ 104 h 214"/>
                  <a:gd name="T8" fmla="*/ 98 w 146"/>
                  <a:gd name="T9" fmla="*/ 38 h 214"/>
                  <a:gd name="T10" fmla="*/ 98 w 146"/>
                  <a:gd name="T11" fmla="*/ 4 h 214"/>
                  <a:gd name="T12" fmla="*/ 144 w 146"/>
                  <a:gd name="T13" fmla="*/ 0 h 214"/>
                  <a:gd name="T14" fmla="*/ 144 w 146"/>
                  <a:gd name="T15" fmla="*/ 43 h 214"/>
                  <a:gd name="T16" fmla="*/ 135 w 146"/>
                  <a:gd name="T17" fmla="*/ 86 h 214"/>
                  <a:gd name="T18" fmla="*/ 118 w 146"/>
                  <a:gd name="T19" fmla="*/ 126 h 214"/>
                  <a:gd name="T20" fmla="*/ 118 w 146"/>
                  <a:gd name="T21" fmla="*/ 127 h 214"/>
                  <a:gd name="T22" fmla="*/ 118 w 146"/>
                  <a:gd name="T23" fmla="*/ 127 h 214"/>
                  <a:gd name="T24" fmla="*/ 25 w 146"/>
                  <a:gd name="T25" fmla="*/ 213 h 214"/>
                  <a:gd name="T26" fmla="*/ 23 w 146"/>
                  <a:gd name="T27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6" h="214">
                    <a:moveTo>
                      <a:pt x="23" y="214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4"/>
                      <a:pt x="2" y="173"/>
                      <a:pt x="4" y="172"/>
                    </a:cubicBezTo>
                    <a:cubicBezTo>
                      <a:pt x="16" y="166"/>
                      <a:pt x="54" y="145"/>
                      <a:pt x="78" y="104"/>
                    </a:cubicBezTo>
                    <a:cubicBezTo>
                      <a:pt x="89" y="84"/>
                      <a:pt x="96" y="62"/>
                      <a:pt x="98" y="38"/>
                    </a:cubicBezTo>
                    <a:cubicBezTo>
                      <a:pt x="99" y="27"/>
                      <a:pt x="99" y="15"/>
                      <a:pt x="98" y="4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14"/>
                      <a:pt x="145" y="29"/>
                      <a:pt x="144" y="43"/>
                    </a:cubicBezTo>
                    <a:cubicBezTo>
                      <a:pt x="142" y="58"/>
                      <a:pt x="139" y="72"/>
                      <a:pt x="135" y="86"/>
                    </a:cubicBezTo>
                    <a:cubicBezTo>
                      <a:pt x="131" y="100"/>
                      <a:pt x="125" y="113"/>
                      <a:pt x="118" y="126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87" y="179"/>
                      <a:pt x="41" y="205"/>
                      <a:pt x="25" y="213"/>
                    </a:cubicBezTo>
                    <a:cubicBezTo>
                      <a:pt x="24" y="213"/>
                      <a:pt x="23" y="214"/>
                      <a:pt x="23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8" name="Freeform 68">
                <a:extLst>
                  <a:ext uri="{FF2B5EF4-FFF2-40B4-BE49-F238E27FC236}">
                    <a16:creationId xmlns:a16="http://schemas.microsoft.com/office/drawing/2014/main" id="{102F35F0-DAE0-72BA-2B69-97792DD2F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050" y="4090988"/>
                <a:ext cx="2295525" cy="2120900"/>
              </a:xfrm>
              <a:custGeom>
                <a:avLst/>
                <a:gdLst>
                  <a:gd name="T0" fmla="*/ 6 w 237"/>
                  <a:gd name="T1" fmla="*/ 219 h 219"/>
                  <a:gd name="T2" fmla="*/ 0 w 237"/>
                  <a:gd name="T3" fmla="*/ 174 h 219"/>
                  <a:gd name="T4" fmla="*/ 82 w 237"/>
                  <a:gd name="T5" fmla="*/ 145 h 219"/>
                  <a:gd name="T6" fmla="*/ 152 w 237"/>
                  <a:gd name="T7" fmla="*/ 87 h 219"/>
                  <a:gd name="T8" fmla="*/ 190 w 237"/>
                  <a:gd name="T9" fmla="*/ 10 h 219"/>
                  <a:gd name="T10" fmla="*/ 192 w 237"/>
                  <a:gd name="T11" fmla="*/ 0 h 219"/>
                  <a:gd name="T12" fmla="*/ 237 w 237"/>
                  <a:gd name="T13" fmla="*/ 10 h 219"/>
                  <a:gd name="T14" fmla="*/ 234 w 237"/>
                  <a:gd name="T15" fmla="*/ 22 h 219"/>
                  <a:gd name="T16" fmla="*/ 216 w 237"/>
                  <a:gd name="T17" fmla="*/ 71 h 219"/>
                  <a:gd name="T18" fmla="*/ 189 w 237"/>
                  <a:gd name="T19" fmla="*/ 115 h 219"/>
                  <a:gd name="T20" fmla="*/ 150 w 237"/>
                  <a:gd name="T21" fmla="*/ 154 h 219"/>
                  <a:gd name="T22" fmla="*/ 105 w 237"/>
                  <a:gd name="T23" fmla="*/ 185 h 219"/>
                  <a:gd name="T24" fmla="*/ 6 w 237"/>
                  <a:gd name="T25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" h="219">
                    <a:moveTo>
                      <a:pt x="6" y="21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28" y="170"/>
                      <a:pt x="54" y="161"/>
                      <a:pt x="82" y="145"/>
                    </a:cubicBezTo>
                    <a:cubicBezTo>
                      <a:pt x="113" y="127"/>
                      <a:pt x="136" y="108"/>
                      <a:pt x="152" y="87"/>
                    </a:cubicBezTo>
                    <a:cubicBezTo>
                      <a:pt x="169" y="64"/>
                      <a:pt x="182" y="38"/>
                      <a:pt x="190" y="10"/>
                    </a:cubicBezTo>
                    <a:cubicBezTo>
                      <a:pt x="191" y="7"/>
                      <a:pt x="191" y="3"/>
                      <a:pt x="192" y="0"/>
                    </a:cubicBezTo>
                    <a:cubicBezTo>
                      <a:pt x="237" y="10"/>
                      <a:pt x="237" y="10"/>
                      <a:pt x="237" y="10"/>
                    </a:cubicBezTo>
                    <a:cubicBezTo>
                      <a:pt x="236" y="14"/>
                      <a:pt x="235" y="18"/>
                      <a:pt x="234" y="22"/>
                    </a:cubicBezTo>
                    <a:cubicBezTo>
                      <a:pt x="230" y="39"/>
                      <a:pt x="224" y="55"/>
                      <a:pt x="216" y="71"/>
                    </a:cubicBezTo>
                    <a:cubicBezTo>
                      <a:pt x="208" y="86"/>
                      <a:pt x="199" y="101"/>
                      <a:pt x="189" y="115"/>
                    </a:cubicBezTo>
                    <a:cubicBezTo>
                      <a:pt x="178" y="129"/>
                      <a:pt x="165" y="142"/>
                      <a:pt x="150" y="154"/>
                    </a:cubicBezTo>
                    <a:cubicBezTo>
                      <a:pt x="137" y="165"/>
                      <a:pt x="122" y="175"/>
                      <a:pt x="105" y="185"/>
                    </a:cubicBezTo>
                    <a:cubicBezTo>
                      <a:pt x="72" y="204"/>
                      <a:pt x="40" y="215"/>
                      <a:pt x="6" y="219"/>
                    </a:cubicBezTo>
                    <a:close/>
                  </a:path>
                </a:pathLst>
              </a:custGeom>
              <a:solidFill>
                <a:srgbClr val="0096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79" name="Freeform 69">
                <a:extLst>
                  <a:ext uri="{FF2B5EF4-FFF2-40B4-BE49-F238E27FC236}">
                    <a16:creationId xmlns:a16="http://schemas.microsoft.com/office/drawing/2014/main" id="{2CC9B6B6-5A94-CC69-00E0-59477332F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676" y="5068887"/>
                <a:ext cx="3352800" cy="1608137"/>
              </a:xfrm>
              <a:custGeom>
                <a:avLst/>
                <a:gdLst>
                  <a:gd name="T0" fmla="*/ 83 w 346"/>
                  <a:gd name="T1" fmla="*/ 166 h 166"/>
                  <a:gd name="T2" fmla="*/ 62 w 346"/>
                  <a:gd name="T3" fmla="*/ 165 h 166"/>
                  <a:gd name="T4" fmla="*/ 0 w 346"/>
                  <a:gd name="T5" fmla="*/ 155 h 166"/>
                  <a:gd name="T6" fmla="*/ 12 w 346"/>
                  <a:gd name="T7" fmla="*/ 110 h 166"/>
                  <a:gd name="T8" fmla="*/ 119 w 346"/>
                  <a:gd name="T9" fmla="*/ 117 h 166"/>
                  <a:gd name="T10" fmla="*/ 308 w 346"/>
                  <a:gd name="T11" fmla="*/ 0 h 166"/>
                  <a:gd name="T12" fmla="*/ 346 w 346"/>
                  <a:gd name="T13" fmla="*/ 25 h 166"/>
                  <a:gd name="T14" fmla="*/ 303 w 346"/>
                  <a:gd name="T15" fmla="*/ 76 h 166"/>
                  <a:gd name="T16" fmla="*/ 251 w 346"/>
                  <a:gd name="T17" fmla="*/ 117 h 166"/>
                  <a:gd name="T18" fmla="*/ 192 w 346"/>
                  <a:gd name="T19" fmla="*/ 147 h 166"/>
                  <a:gd name="T20" fmla="*/ 126 w 346"/>
                  <a:gd name="T21" fmla="*/ 163 h 166"/>
                  <a:gd name="T22" fmla="*/ 83 w 346"/>
                  <a:gd name="T2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6" h="166">
                    <a:moveTo>
                      <a:pt x="83" y="166"/>
                    </a:moveTo>
                    <a:cubicBezTo>
                      <a:pt x="76" y="166"/>
                      <a:pt x="69" y="166"/>
                      <a:pt x="62" y="165"/>
                    </a:cubicBezTo>
                    <a:cubicBezTo>
                      <a:pt x="41" y="164"/>
                      <a:pt x="20" y="160"/>
                      <a:pt x="0" y="155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47" y="120"/>
                      <a:pt x="83" y="122"/>
                      <a:pt x="119" y="117"/>
                    </a:cubicBezTo>
                    <a:cubicBezTo>
                      <a:pt x="196" y="107"/>
                      <a:pt x="264" y="64"/>
                      <a:pt x="308" y="0"/>
                    </a:cubicBezTo>
                    <a:cubicBezTo>
                      <a:pt x="346" y="25"/>
                      <a:pt x="346" y="25"/>
                      <a:pt x="346" y="25"/>
                    </a:cubicBezTo>
                    <a:cubicBezTo>
                      <a:pt x="334" y="44"/>
                      <a:pt x="319" y="61"/>
                      <a:pt x="303" y="76"/>
                    </a:cubicBezTo>
                    <a:cubicBezTo>
                      <a:pt x="288" y="92"/>
                      <a:pt x="270" y="105"/>
                      <a:pt x="251" y="117"/>
                    </a:cubicBezTo>
                    <a:cubicBezTo>
                      <a:pt x="233" y="129"/>
                      <a:pt x="212" y="139"/>
                      <a:pt x="192" y="147"/>
                    </a:cubicBezTo>
                    <a:cubicBezTo>
                      <a:pt x="170" y="154"/>
                      <a:pt x="148" y="160"/>
                      <a:pt x="126" y="163"/>
                    </a:cubicBezTo>
                    <a:cubicBezTo>
                      <a:pt x="111" y="165"/>
                      <a:pt x="97" y="166"/>
                      <a:pt x="83" y="16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80" name="Freeform 70">
                <a:extLst>
                  <a:ext uri="{FF2B5EF4-FFF2-40B4-BE49-F238E27FC236}">
                    <a16:creationId xmlns:a16="http://schemas.microsoft.com/office/drawing/2014/main" id="{63548C04-79B8-71F5-5DC0-EDB76936E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750" y="3073400"/>
                <a:ext cx="708025" cy="1608137"/>
              </a:xfrm>
              <a:custGeom>
                <a:avLst/>
                <a:gdLst>
                  <a:gd name="T0" fmla="*/ 37 w 73"/>
                  <a:gd name="T1" fmla="*/ 166 h 166"/>
                  <a:gd name="T2" fmla="*/ 0 w 73"/>
                  <a:gd name="T3" fmla="*/ 138 h 166"/>
                  <a:gd name="T4" fmla="*/ 23 w 73"/>
                  <a:gd name="T5" fmla="*/ 92 h 166"/>
                  <a:gd name="T6" fmla="*/ 26 w 73"/>
                  <a:gd name="T7" fmla="*/ 40 h 166"/>
                  <a:gd name="T8" fmla="*/ 20 w 73"/>
                  <a:gd name="T9" fmla="*/ 15 h 166"/>
                  <a:gd name="T10" fmla="*/ 63 w 73"/>
                  <a:gd name="T11" fmla="*/ 0 h 166"/>
                  <a:gd name="T12" fmla="*/ 71 w 73"/>
                  <a:gd name="T13" fmla="*/ 34 h 166"/>
                  <a:gd name="T14" fmla="*/ 72 w 73"/>
                  <a:gd name="T15" fmla="*/ 69 h 166"/>
                  <a:gd name="T16" fmla="*/ 67 w 73"/>
                  <a:gd name="T17" fmla="*/ 103 h 166"/>
                  <a:gd name="T18" fmla="*/ 55 w 73"/>
                  <a:gd name="T19" fmla="*/ 136 h 166"/>
                  <a:gd name="T20" fmla="*/ 37 w 73"/>
                  <a:gd name="T2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66">
                    <a:moveTo>
                      <a:pt x="37" y="16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1" y="124"/>
                      <a:pt x="18" y="109"/>
                      <a:pt x="23" y="92"/>
                    </a:cubicBezTo>
                    <a:cubicBezTo>
                      <a:pt x="27" y="75"/>
                      <a:pt x="28" y="58"/>
                      <a:pt x="26" y="40"/>
                    </a:cubicBezTo>
                    <a:cubicBezTo>
                      <a:pt x="25" y="32"/>
                      <a:pt x="23" y="23"/>
                      <a:pt x="20" y="15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11"/>
                      <a:pt x="69" y="23"/>
                      <a:pt x="71" y="34"/>
                    </a:cubicBezTo>
                    <a:cubicBezTo>
                      <a:pt x="72" y="46"/>
                      <a:pt x="73" y="58"/>
                      <a:pt x="72" y="69"/>
                    </a:cubicBezTo>
                    <a:cubicBezTo>
                      <a:pt x="71" y="81"/>
                      <a:pt x="70" y="92"/>
                      <a:pt x="67" y="103"/>
                    </a:cubicBezTo>
                    <a:cubicBezTo>
                      <a:pt x="64" y="114"/>
                      <a:pt x="60" y="125"/>
                      <a:pt x="55" y="136"/>
                    </a:cubicBezTo>
                    <a:cubicBezTo>
                      <a:pt x="50" y="146"/>
                      <a:pt x="44" y="156"/>
                      <a:pt x="37" y="16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D992019-ACB3-A897-E3F8-982CBF8C07B0}"/>
                </a:ext>
              </a:extLst>
            </p:cNvPr>
            <p:cNvSpPr/>
            <p:nvPr/>
          </p:nvSpPr>
          <p:spPr>
            <a:xfrm>
              <a:off x="10614287" y="3227649"/>
              <a:ext cx="511866" cy="20380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API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66A458-7B27-FE72-AC5E-B63F402B4C09}"/>
                </a:ext>
              </a:extLst>
            </p:cNvPr>
            <p:cNvSpPr txBox="1"/>
            <p:nvPr/>
          </p:nvSpPr>
          <p:spPr>
            <a:xfrm>
              <a:off x="10083490" y="4056714"/>
              <a:ext cx="599208" cy="237421"/>
            </a:xfrm>
            <a:prstGeom prst="rect">
              <a:avLst/>
            </a:prstGeom>
            <a:solidFill>
              <a:srgbClr val="D3E5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GL Reco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681797-75CF-4582-ED8C-FB13A59736C4}"/>
                </a:ext>
              </a:extLst>
            </p:cNvPr>
            <p:cNvSpPr txBox="1"/>
            <p:nvPr/>
          </p:nvSpPr>
          <p:spPr>
            <a:xfrm>
              <a:off x="11000801" y="3735991"/>
              <a:ext cx="865101" cy="344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Govt. Tax regulators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37BFED2-1479-C5BB-2912-F98F94BBC3EA}"/>
                </a:ext>
              </a:extLst>
            </p:cNvPr>
            <p:cNvGrpSpPr/>
            <p:nvPr/>
          </p:nvGrpSpPr>
          <p:grpSpPr>
            <a:xfrm>
              <a:off x="6824822" y="3439124"/>
              <a:ext cx="270921" cy="139122"/>
              <a:chOff x="6831453" y="1706371"/>
              <a:chExt cx="328771" cy="110237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250C9A2-DC2D-4376-D01F-66F295635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8943" y="1706371"/>
                <a:ext cx="31128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5AC2CD0-4E58-B9F3-CF0D-5E948B1FB8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31453" y="1816608"/>
                <a:ext cx="31922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43EA9E-4579-B091-543C-F95D40361667}"/>
                </a:ext>
              </a:extLst>
            </p:cNvPr>
            <p:cNvGrpSpPr/>
            <p:nvPr/>
          </p:nvGrpSpPr>
          <p:grpSpPr>
            <a:xfrm>
              <a:off x="8855254" y="3439124"/>
              <a:ext cx="270481" cy="139121"/>
              <a:chOff x="8873489" y="1879489"/>
              <a:chExt cx="325813" cy="110236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50E96AE-578F-0118-BFD4-2D6E6A42D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9677" y="1879489"/>
                <a:ext cx="31770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7192E67-F8BB-768C-6E42-CFBBC5447A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73489" y="1989725"/>
                <a:ext cx="32581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AF9946D-42AC-9626-FC89-F3D938E348FD}"/>
                </a:ext>
              </a:extLst>
            </p:cNvPr>
            <p:cNvGrpSpPr/>
            <p:nvPr/>
          </p:nvGrpSpPr>
          <p:grpSpPr>
            <a:xfrm>
              <a:off x="10729479" y="3439124"/>
              <a:ext cx="407766" cy="139121"/>
              <a:chOff x="8873489" y="1879489"/>
              <a:chExt cx="325813" cy="110236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E3076B3-0E2A-CAE0-34B4-B4F39B9EA9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79677" y="1879489"/>
                <a:ext cx="31770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E3ECFD4-8F06-F238-FA16-DD699192B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73489" y="1989725"/>
                <a:ext cx="32581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8F05903F-7FB6-4FFD-4518-579B704F29F8}"/>
                </a:ext>
              </a:extLst>
            </p:cNvPr>
            <p:cNvSpPr/>
            <p:nvPr/>
          </p:nvSpPr>
          <p:spPr>
            <a:xfrm>
              <a:off x="414233" y="1470534"/>
              <a:ext cx="4727234" cy="505664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Invoice digitization Journey</a:t>
              </a: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F9DB19FC-8AC9-1569-0082-7D9CD7717414}"/>
                </a:ext>
              </a:extLst>
            </p:cNvPr>
            <p:cNvSpPr/>
            <p:nvPr/>
          </p:nvSpPr>
          <p:spPr>
            <a:xfrm>
              <a:off x="5254030" y="1470534"/>
              <a:ext cx="5761405" cy="50566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Tax compliance and Invoicing automation </a:t>
              </a:r>
            </a:p>
          </p:txBody>
        </p:sp>
        <p:sp>
          <p:nvSpPr>
            <p:cNvPr id="2" name="Rectangle: Rounded Corners 1">
              <a:hlinkClick r:id="" action="ppaction://noaction"/>
              <a:extLst>
                <a:ext uri="{FF2B5EF4-FFF2-40B4-BE49-F238E27FC236}">
                  <a16:creationId xmlns:a16="http://schemas.microsoft.com/office/drawing/2014/main" id="{B43B697B-AA80-DE94-D03D-755D6B94951D}"/>
                </a:ext>
              </a:extLst>
            </p:cNvPr>
            <p:cNvSpPr/>
            <p:nvPr/>
          </p:nvSpPr>
          <p:spPr>
            <a:xfrm>
              <a:off x="2317816" y="5016969"/>
              <a:ext cx="1158236" cy="56488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Purchase Digitization</a:t>
              </a:r>
            </a:p>
          </p:txBody>
        </p:sp>
        <p:sp>
          <p:nvSpPr>
            <p:cNvPr id="4" name="Rectangle: Rounded Corners 3">
              <a:hlinkClick r:id="" action="ppaction://noaction"/>
              <a:extLst>
                <a:ext uri="{FF2B5EF4-FFF2-40B4-BE49-F238E27FC236}">
                  <a16:creationId xmlns:a16="http://schemas.microsoft.com/office/drawing/2014/main" id="{4BEC44E3-4977-C838-8004-C04CAD6DA920}"/>
                </a:ext>
              </a:extLst>
            </p:cNvPr>
            <p:cNvSpPr/>
            <p:nvPr/>
          </p:nvSpPr>
          <p:spPr>
            <a:xfrm>
              <a:off x="3643352" y="5016969"/>
              <a:ext cx="1158236" cy="56488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Payment Automation</a:t>
              </a:r>
            </a:p>
          </p:txBody>
        </p:sp>
        <p:sp>
          <p:nvSpPr>
            <p:cNvPr id="32" name="Rectangle: Rounded Corners 31">
              <a:hlinkClick r:id="" action="ppaction://noaction"/>
              <a:extLst>
                <a:ext uri="{FF2B5EF4-FFF2-40B4-BE49-F238E27FC236}">
                  <a16:creationId xmlns:a16="http://schemas.microsoft.com/office/drawing/2014/main" id="{F3D9A3D2-F718-6E47-65DB-677C338D6441}"/>
                </a:ext>
              </a:extLst>
            </p:cNvPr>
            <p:cNvSpPr/>
            <p:nvPr/>
          </p:nvSpPr>
          <p:spPr>
            <a:xfrm>
              <a:off x="5542178" y="5016969"/>
              <a:ext cx="1158236" cy="56488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E-invoicing</a:t>
              </a:r>
            </a:p>
          </p:txBody>
        </p:sp>
        <p:sp>
          <p:nvSpPr>
            <p:cNvPr id="34" name="Rectangle: Rounded Corners 33">
              <a:hlinkClick r:id="" action="ppaction://noaction"/>
              <a:extLst>
                <a:ext uri="{FF2B5EF4-FFF2-40B4-BE49-F238E27FC236}">
                  <a16:creationId xmlns:a16="http://schemas.microsoft.com/office/drawing/2014/main" id="{1C99C3AA-C1C2-57D6-5C3B-FFF3C0CD526E}"/>
                </a:ext>
              </a:extLst>
            </p:cNvPr>
            <p:cNvSpPr/>
            <p:nvPr/>
          </p:nvSpPr>
          <p:spPr>
            <a:xfrm>
              <a:off x="6884877" y="5016969"/>
              <a:ext cx="1158236" cy="56488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VAT Automation</a:t>
              </a:r>
            </a:p>
          </p:txBody>
        </p:sp>
        <p:sp>
          <p:nvSpPr>
            <p:cNvPr id="87" name="Rectangle: Rounded Corners 86">
              <a:hlinkClick r:id="" action="ppaction://noaction"/>
              <a:extLst>
                <a:ext uri="{FF2B5EF4-FFF2-40B4-BE49-F238E27FC236}">
                  <a16:creationId xmlns:a16="http://schemas.microsoft.com/office/drawing/2014/main" id="{0E426A22-0525-A5DE-F6C9-F099F438CD59}"/>
                </a:ext>
              </a:extLst>
            </p:cNvPr>
            <p:cNvSpPr/>
            <p:nvPr/>
          </p:nvSpPr>
          <p:spPr>
            <a:xfrm>
              <a:off x="9786780" y="5016969"/>
              <a:ext cx="1158236" cy="56488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Audit Readiness</a:t>
              </a:r>
            </a:p>
          </p:txBody>
        </p:sp>
        <p:sp>
          <p:nvSpPr>
            <p:cNvPr id="89" name="Rectangle: Rounded Corners 88">
              <a:hlinkClick r:id="" action="ppaction://noaction"/>
              <a:extLst>
                <a:ext uri="{FF2B5EF4-FFF2-40B4-BE49-F238E27FC236}">
                  <a16:creationId xmlns:a16="http://schemas.microsoft.com/office/drawing/2014/main" id="{9BF2F076-FAFC-C927-4744-D1AA698C810F}"/>
                </a:ext>
              </a:extLst>
            </p:cNvPr>
            <p:cNvSpPr/>
            <p:nvPr/>
          </p:nvSpPr>
          <p:spPr>
            <a:xfrm>
              <a:off x="8227576" y="5016969"/>
              <a:ext cx="1374743" cy="56488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Reconciliation</a:t>
              </a:r>
            </a:p>
          </p:txBody>
        </p:sp>
        <p:sp>
          <p:nvSpPr>
            <p:cNvPr id="43" name="Rectangle: Rounded Corners 105">
              <a:extLst>
                <a:ext uri="{FF2B5EF4-FFF2-40B4-BE49-F238E27FC236}">
                  <a16:creationId xmlns:a16="http://schemas.microsoft.com/office/drawing/2014/main" id="{55242F88-0C36-2FC7-A607-A51AC59732BF}"/>
                </a:ext>
              </a:extLst>
            </p:cNvPr>
            <p:cNvSpPr/>
            <p:nvPr/>
          </p:nvSpPr>
          <p:spPr>
            <a:xfrm>
              <a:off x="9192939" y="2770540"/>
              <a:ext cx="1494373" cy="1585845"/>
            </a:xfrm>
            <a:prstGeom prst="roundRect">
              <a:avLst>
                <a:gd name="adj" fmla="val 6228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" rtlCol="0" anchor="t"/>
            <a:lstStyle/>
            <a:p>
              <a:pPr marL="0" marR="0" lvl="0" indent="0" algn="ctr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900" b="1" i="0" u="none" strike="noStrike" kern="1200" cap="none" spc="0" normalizeH="0" baseline="0" noProof="0" dirty="0">
                <a:ln>
                  <a:noFill/>
                </a:ln>
                <a:solidFill>
                  <a:srgbClr val="002F5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BD2DE2-6519-5BDA-F5E8-A2FAF7F3A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Digital transformation for inward and outward business process</a:t>
            </a:r>
          </a:p>
        </p:txBody>
      </p:sp>
    </p:spTree>
    <p:extLst>
      <p:ext uri="{BB962C8B-B14F-4D97-AF65-F5344CB8AC3E}">
        <p14:creationId xmlns:p14="http://schemas.microsoft.com/office/powerpoint/2010/main" val="228663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327414-B36C-D81B-6E53-A8AB1644F7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455" y="100875"/>
            <a:ext cx="11289345" cy="523220"/>
          </a:xfrm>
        </p:spPr>
        <p:txBody>
          <a:bodyPr/>
          <a:lstStyle/>
          <a:p>
            <a:r>
              <a:rPr lang="en-US" dirty="0"/>
              <a:t>Data Analytics - </a:t>
            </a:r>
            <a:r>
              <a:rPr lang="en-US" dirty="0" err="1"/>
              <a:t>Taxsurance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A5EAD-DBE4-946D-8DA8-CE18D0E404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457" y="685800"/>
            <a:ext cx="11365543" cy="246221"/>
          </a:xfrm>
        </p:spPr>
        <p:txBody>
          <a:bodyPr/>
          <a:lstStyle/>
          <a:p>
            <a:r>
              <a:rPr lang="en-US" dirty="0"/>
              <a:t>Importance of Data Analytics for CFOs and Tax Experts in Financial Services and </a:t>
            </a:r>
            <a:r>
              <a:rPr lang="en-US" dirty="0" err="1"/>
              <a:t>Taxsurance</a:t>
            </a:r>
            <a:endParaRPr lang="en-I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4F7545-8BF5-DB82-9535-EC70C5E11489}"/>
              </a:ext>
            </a:extLst>
          </p:cNvPr>
          <p:cNvGrpSpPr/>
          <p:nvPr/>
        </p:nvGrpSpPr>
        <p:grpSpPr>
          <a:xfrm>
            <a:off x="572691" y="1567542"/>
            <a:ext cx="11046619" cy="4253978"/>
            <a:chOff x="531343" y="1232422"/>
            <a:chExt cx="7945235" cy="3059656"/>
          </a:xfrm>
        </p:grpSpPr>
        <p:sp>
          <p:nvSpPr>
            <p:cNvPr id="8" name="Freeform 55">
              <a:extLst>
                <a:ext uri="{FF2B5EF4-FFF2-40B4-BE49-F238E27FC236}">
                  <a16:creationId xmlns:a16="http://schemas.microsoft.com/office/drawing/2014/main" id="{9F42B937-20D7-7BAD-553D-1FC8E0E0E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43" y="1232422"/>
              <a:ext cx="7945235" cy="3059656"/>
            </a:xfrm>
            <a:custGeom>
              <a:avLst/>
              <a:gdLst>
                <a:gd name="T0" fmla="*/ 1054 w 1636"/>
                <a:gd name="T1" fmla="*/ 184 h 630"/>
                <a:gd name="T2" fmla="*/ 1054 w 1636"/>
                <a:gd name="T3" fmla="*/ 61 h 630"/>
                <a:gd name="T4" fmla="*/ 993 w 1636"/>
                <a:gd name="T5" fmla="*/ 0 h 630"/>
                <a:gd name="T6" fmla="*/ 643 w 1636"/>
                <a:gd name="T7" fmla="*/ 0 h 630"/>
                <a:gd name="T8" fmla="*/ 582 w 1636"/>
                <a:gd name="T9" fmla="*/ 61 h 630"/>
                <a:gd name="T10" fmla="*/ 582 w 1636"/>
                <a:gd name="T11" fmla="*/ 184 h 630"/>
                <a:gd name="T12" fmla="*/ 472 w 1636"/>
                <a:gd name="T13" fmla="*/ 446 h 630"/>
                <a:gd name="T14" fmla="*/ 472 w 1636"/>
                <a:gd name="T15" fmla="*/ 569 h 630"/>
                <a:gd name="T16" fmla="*/ 411 w 1636"/>
                <a:gd name="T17" fmla="*/ 630 h 630"/>
                <a:gd name="T18" fmla="*/ 61 w 1636"/>
                <a:gd name="T19" fmla="*/ 630 h 630"/>
                <a:gd name="T20" fmla="*/ 0 w 1636"/>
                <a:gd name="T21" fmla="*/ 569 h 630"/>
                <a:gd name="T22" fmla="*/ 0 w 1636"/>
                <a:gd name="T23" fmla="*/ 61 h 630"/>
                <a:gd name="T24" fmla="*/ 61 w 1636"/>
                <a:gd name="T25" fmla="*/ 0 h 630"/>
                <a:gd name="T26" fmla="*/ 411 w 1636"/>
                <a:gd name="T27" fmla="*/ 0 h 630"/>
                <a:gd name="T28" fmla="*/ 472 w 1636"/>
                <a:gd name="T29" fmla="*/ 61 h 630"/>
                <a:gd name="T30" fmla="*/ 472 w 1636"/>
                <a:gd name="T31" fmla="*/ 184 h 630"/>
                <a:gd name="T32" fmla="*/ 1164 w 1636"/>
                <a:gd name="T33" fmla="*/ 446 h 630"/>
                <a:gd name="T34" fmla="*/ 1164 w 1636"/>
                <a:gd name="T35" fmla="*/ 569 h 630"/>
                <a:gd name="T36" fmla="*/ 1225 w 1636"/>
                <a:gd name="T37" fmla="*/ 630 h 630"/>
                <a:gd name="T38" fmla="*/ 1575 w 1636"/>
                <a:gd name="T39" fmla="*/ 630 h 630"/>
                <a:gd name="T40" fmla="*/ 1636 w 1636"/>
                <a:gd name="T41" fmla="*/ 569 h 630"/>
                <a:gd name="T42" fmla="*/ 1636 w 1636"/>
                <a:gd name="T43" fmla="*/ 61 h 630"/>
                <a:gd name="T44" fmla="*/ 1575 w 1636"/>
                <a:gd name="T45" fmla="*/ 0 h 630"/>
                <a:gd name="T46" fmla="*/ 1225 w 1636"/>
                <a:gd name="T47" fmla="*/ 0 h 630"/>
                <a:gd name="T48" fmla="*/ 1164 w 1636"/>
                <a:gd name="T49" fmla="*/ 61 h 630"/>
                <a:gd name="T50" fmla="*/ 1164 w 1636"/>
                <a:gd name="T51" fmla="*/ 184 h 630"/>
                <a:gd name="T52" fmla="*/ 1054 w 1636"/>
                <a:gd name="T53" fmla="*/ 446 h 630"/>
                <a:gd name="T54" fmla="*/ 1054 w 1636"/>
                <a:gd name="T55" fmla="*/ 569 h 630"/>
                <a:gd name="T56" fmla="*/ 993 w 1636"/>
                <a:gd name="T57" fmla="*/ 630 h 630"/>
                <a:gd name="T58" fmla="*/ 643 w 1636"/>
                <a:gd name="T59" fmla="*/ 630 h 630"/>
                <a:gd name="T60" fmla="*/ 582 w 1636"/>
                <a:gd name="T61" fmla="*/ 569 h 630"/>
                <a:gd name="T62" fmla="*/ 582 w 1636"/>
                <a:gd name="T63" fmla="*/ 44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6" h="630">
                  <a:moveTo>
                    <a:pt x="1054" y="184"/>
                  </a:moveTo>
                  <a:cubicBezTo>
                    <a:pt x="1054" y="61"/>
                    <a:pt x="1054" y="61"/>
                    <a:pt x="1054" y="61"/>
                  </a:cubicBezTo>
                  <a:cubicBezTo>
                    <a:pt x="1054" y="27"/>
                    <a:pt x="1027" y="0"/>
                    <a:pt x="993" y="0"/>
                  </a:cubicBezTo>
                  <a:cubicBezTo>
                    <a:pt x="643" y="0"/>
                    <a:pt x="643" y="0"/>
                    <a:pt x="643" y="0"/>
                  </a:cubicBezTo>
                  <a:cubicBezTo>
                    <a:pt x="610" y="0"/>
                    <a:pt x="582" y="27"/>
                    <a:pt x="582" y="61"/>
                  </a:cubicBezTo>
                  <a:cubicBezTo>
                    <a:pt x="582" y="184"/>
                    <a:pt x="582" y="184"/>
                    <a:pt x="582" y="184"/>
                  </a:cubicBezTo>
                  <a:cubicBezTo>
                    <a:pt x="472" y="446"/>
                    <a:pt x="472" y="446"/>
                    <a:pt x="472" y="446"/>
                  </a:cubicBezTo>
                  <a:cubicBezTo>
                    <a:pt x="472" y="569"/>
                    <a:pt x="472" y="569"/>
                    <a:pt x="472" y="569"/>
                  </a:cubicBezTo>
                  <a:cubicBezTo>
                    <a:pt x="472" y="603"/>
                    <a:pt x="445" y="630"/>
                    <a:pt x="411" y="630"/>
                  </a:cubicBezTo>
                  <a:cubicBezTo>
                    <a:pt x="61" y="630"/>
                    <a:pt x="61" y="630"/>
                    <a:pt x="61" y="630"/>
                  </a:cubicBezTo>
                  <a:cubicBezTo>
                    <a:pt x="28" y="630"/>
                    <a:pt x="0" y="603"/>
                    <a:pt x="0" y="5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45" y="0"/>
                    <a:pt x="472" y="27"/>
                    <a:pt x="472" y="61"/>
                  </a:cubicBezTo>
                  <a:cubicBezTo>
                    <a:pt x="472" y="184"/>
                    <a:pt x="472" y="184"/>
                    <a:pt x="472" y="184"/>
                  </a:cubicBezTo>
                  <a:moveTo>
                    <a:pt x="1164" y="446"/>
                  </a:moveTo>
                  <a:cubicBezTo>
                    <a:pt x="1164" y="569"/>
                    <a:pt x="1164" y="569"/>
                    <a:pt x="1164" y="569"/>
                  </a:cubicBezTo>
                  <a:cubicBezTo>
                    <a:pt x="1164" y="603"/>
                    <a:pt x="1192" y="630"/>
                    <a:pt x="1225" y="630"/>
                  </a:cubicBezTo>
                  <a:cubicBezTo>
                    <a:pt x="1575" y="630"/>
                    <a:pt x="1575" y="630"/>
                    <a:pt x="1575" y="630"/>
                  </a:cubicBezTo>
                  <a:cubicBezTo>
                    <a:pt x="1609" y="630"/>
                    <a:pt x="1636" y="603"/>
                    <a:pt x="1636" y="569"/>
                  </a:cubicBezTo>
                  <a:cubicBezTo>
                    <a:pt x="1636" y="61"/>
                    <a:pt x="1636" y="61"/>
                    <a:pt x="1636" y="61"/>
                  </a:cubicBezTo>
                  <a:cubicBezTo>
                    <a:pt x="1636" y="27"/>
                    <a:pt x="1609" y="0"/>
                    <a:pt x="1575" y="0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92" y="0"/>
                    <a:pt x="1164" y="27"/>
                    <a:pt x="1164" y="61"/>
                  </a:cubicBezTo>
                  <a:cubicBezTo>
                    <a:pt x="1164" y="184"/>
                    <a:pt x="1164" y="184"/>
                    <a:pt x="1164" y="184"/>
                  </a:cubicBezTo>
                  <a:cubicBezTo>
                    <a:pt x="1054" y="446"/>
                    <a:pt x="1054" y="446"/>
                    <a:pt x="1054" y="446"/>
                  </a:cubicBezTo>
                  <a:cubicBezTo>
                    <a:pt x="1054" y="569"/>
                    <a:pt x="1054" y="569"/>
                    <a:pt x="1054" y="569"/>
                  </a:cubicBezTo>
                  <a:cubicBezTo>
                    <a:pt x="1054" y="603"/>
                    <a:pt x="1027" y="630"/>
                    <a:pt x="993" y="630"/>
                  </a:cubicBezTo>
                  <a:cubicBezTo>
                    <a:pt x="643" y="630"/>
                    <a:pt x="643" y="630"/>
                    <a:pt x="643" y="630"/>
                  </a:cubicBezTo>
                  <a:cubicBezTo>
                    <a:pt x="610" y="630"/>
                    <a:pt x="582" y="603"/>
                    <a:pt x="582" y="569"/>
                  </a:cubicBezTo>
                  <a:cubicBezTo>
                    <a:pt x="582" y="446"/>
                    <a:pt x="582" y="446"/>
                    <a:pt x="582" y="446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FED73A-0502-835D-9D73-420CCF254F01}"/>
                </a:ext>
              </a:extLst>
            </p:cNvPr>
            <p:cNvSpPr/>
            <p:nvPr/>
          </p:nvSpPr>
          <p:spPr>
            <a:xfrm>
              <a:off x="2754297" y="2059893"/>
              <a:ext cx="140510" cy="14051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22CB0E-76B2-EC9C-8BC7-016D5ABEAE77}"/>
                </a:ext>
              </a:extLst>
            </p:cNvPr>
            <p:cNvSpPr/>
            <p:nvPr/>
          </p:nvSpPr>
          <p:spPr>
            <a:xfrm>
              <a:off x="3284220" y="3312053"/>
              <a:ext cx="140510" cy="14051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624BB1-728C-120D-B06C-5853156D8AE5}"/>
                </a:ext>
              </a:extLst>
            </p:cNvPr>
            <p:cNvSpPr/>
            <p:nvPr/>
          </p:nvSpPr>
          <p:spPr>
            <a:xfrm>
              <a:off x="6111240" y="3304433"/>
              <a:ext cx="140510" cy="14051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D154D6-9018-5DF8-5C9E-4C904E869F20}"/>
                </a:ext>
              </a:extLst>
            </p:cNvPr>
            <p:cNvSpPr/>
            <p:nvPr/>
          </p:nvSpPr>
          <p:spPr>
            <a:xfrm>
              <a:off x="5577840" y="2058921"/>
              <a:ext cx="140510" cy="14051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4541BE-5C74-23FE-9C13-9E65BA90D0D8}"/>
              </a:ext>
            </a:extLst>
          </p:cNvPr>
          <p:cNvSpPr txBox="1"/>
          <p:nvPr/>
        </p:nvSpPr>
        <p:spPr>
          <a:xfrm>
            <a:off x="734799" y="3023433"/>
            <a:ext cx="2846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800" b="1" i="0" dirty="0">
                <a:effectLst/>
              </a:rPr>
              <a:t>Credit Assessment</a:t>
            </a:r>
          </a:p>
          <a:p>
            <a:pPr algn="ctr"/>
            <a:r>
              <a:rPr lang="en-US" sz="1600" b="0" i="0" dirty="0">
                <a:solidFill>
                  <a:schemeClr val="bg2"/>
                </a:solidFill>
                <a:effectLst/>
              </a:rPr>
              <a:t>Accurate credit assessments contribute to a healthier financial ecosystem, potentially reducing the need for tax-related interventions due to economic downturns caused by high default rates.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C4FEA-8303-A09B-D002-0F2CB9B308D0}"/>
              </a:ext>
            </a:extLst>
          </p:cNvPr>
          <p:cNvSpPr txBox="1"/>
          <p:nvPr/>
        </p:nvSpPr>
        <p:spPr>
          <a:xfrm>
            <a:off x="4636239" y="3023433"/>
            <a:ext cx="2846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800" b="1" i="0" dirty="0">
                <a:effectLst/>
              </a:rPr>
              <a:t>Risk Evaluation</a:t>
            </a:r>
          </a:p>
          <a:p>
            <a:pPr algn="ctr"/>
            <a:r>
              <a:rPr lang="en-US" sz="1600" b="0" i="0" dirty="0">
                <a:solidFill>
                  <a:schemeClr val="bg2"/>
                </a:solidFill>
                <a:effectLst/>
              </a:rPr>
              <a:t>Mitigating high-risk investments through data analytics contributes to financial stability, reducing the likelihood of tax-related interventions to stabilize the economy during crises.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A6A89B-FF09-62D5-8C1F-51C0E1A30796}"/>
              </a:ext>
            </a:extLst>
          </p:cNvPr>
          <p:cNvSpPr txBox="1"/>
          <p:nvPr/>
        </p:nvSpPr>
        <p:spPr>
          <a:xfrm>
            <a:off x="8647495" y="3023433"/>
            <a:ext cx="2846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800" b="1" i="0" dirty="0">
                <a:effectLst/>
              </a:rPr>
              <a:t>Fraud Detection</a:t>
            </a:r>
          </a:p>
          <a:p>
            <a:pPr algn="ctr"/>
            <a:r>
              <a:rPr lang="en-US" sz="1600" b="0" i="0" dirty="0">
                <a:solidFill>
                  <a:schemeClr val="bg2"/>
                </a:solidFill>
                <a:effectLst/>
              </a:rPr>
              <a:t>Minimizing financial fraud contributes to a more transparent and accountable financial system, reducing the need for tax adjustments to compensate for losses incurred due to fraud.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986BC6B-A783-6871-0E92-1DCF6BE54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709" y="2149263"/>
            <a:ext cx="704779" cy="8054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F6FA6F3-B8F9-8E7F-E236-367896EA2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4234" y="2125420"/>
            <a:ext cx="805462" cy="75511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19C0BE9-5071-34FA-6492-784AADBE6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6987" y="2105897"/>
            <a:ext cx="907616" cy="7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BE068-C050-11EA-A9DA-134E268959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455" y="100875"/>
            <a:ext cx="11289345" cy="523220"/>
          </a:xfrm>
        </p:spPr>
        <p:txBody>
          <a:bodyPr/>
          <a:lstStyle/>
          <a:p>
            <a:r>
              <a:rPr lang="en-US" dirty="0"/>
              <a:t>Benefits of leveraging tax data analytics 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4BCDD84-A133-F62A-8E91-8B43BA6005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AC3EEF93-6923-8594-AEA7-CC75F1C1004D}"/>
              </a:ext>
            </a:extLst>
          </p:cNvPr>
          <p:cNvGrpSpPr/>
          <p:nvPr/>
        </p:nvGrpSpPr>
        <p:grpSpPr>
          <a:xfrm>
            <a:off x="3483740" y="1534668"/>
            <a:ext cx="616790" cy="658047"/>
            <a:chOff x="9917048" y="1820036"/>
            <a:chExt cx="569595" cy="607695"/>
          </a:xfrm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885CF32B-8877-B521-1F54-DE2665950C19}"/>
                </a:ext>
              </a:extLst>
            </p:cNvPr>
            <p:cNvSpPr/>
            <p:nvPr/>
          </p:nvSpPr>
          <p:spPr>
            <a:xfrm>
              <a:off x="10087736" y="2067305"/>
              <a:ext cx="75438" cy="170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7B16DEBF-FEB8-A8C0-D0EC-CA993B5A2B51}"/>
                </a:ext>
              </a:extLst>
            </p:cNvPr>
            <p:cNvSpPr/>
            <p:nvPr/>
          </p:nvSpPr>
          <p:spPr>
            <a:xfrm>
              <a:off x="9926573" y="1962149"/>
              <a:ext cx="399415" cy="455930"/>
            </a:xfrm>
            <a:custGeom>
              <a:avLst/>
              <a:gdLst/>
              <a:ahLst/>
              <a:cxnLst/>
              <a:rect l="l" t="t" r="r" b="b"/>
              <a:pathLst>
                <a:path w="399415" h="455930">
                  <a:moveTo>
                    <a:pt x="256031" y="190500"/>
                  </a:moveTo>
                  <a:lnTo>
                    <a:pt x="274320" y="190500"/>
                  </a:lnTo>
                </a:path>
                <a:path w="399415" h="455930">
                  <a:moveTo>
                    <a:pt x="121920" y="190500"/>
                  </a:moveTo>
                  <a:lnTo>
                    <a:pt x="141731" y="190500"/>
                  </a:lnTo>
                </a:path>
                <a:path w="399415" h="455930">
                  <a:moveTo>
                    <a:pt x="237744" y="455675"/>
                  </a:moveTo>
                  <a:lnTo>
                    <a:pt x="133264" y="455675"/>
                  </a:lnTo>
                  <a:lnTo>
                    <a:pt x="79613" y="455675"/>
                  </a:lnTo>
                  <a:lnTo>
                    <a:pt x="59846" y="455675"/>
                  </a:lnTo>
                  <a:lnTo>
                    <a:pt x="57023" y="455675"/>
                  </a:lnTo>
                  <a:lnTo>
                    <a:pt x="35093" y="451105"/>
                  </a:lnTo>
                  <a:lnTo>
                    <a:pt x="16938" y="438737"/>
                  </a:lnTo>
                  <a:lnTo>
                    <a:pt x="4570" y="420582"/>
                  </a:lnTo>
                  <a:lnTo>
                    <a:pt x="0" y="398652"/>
                  </a:lnTo>
                  <a:lnTo>
                    <a:pt x="0" y="332200"/>
                  </a:lnTo>
                  <a:lnTo>
                    <a:pt x="0" y="294227"/>
                  </a:lnTo>
                  <a:lnTo>
                    <a:pt x="0" y="270494"/>
                  </a:lnTo>
                  <a:lnTo>
                    <a:pt x="0" y="246761"/>
                  </a:lnTo>
                  <a:lnTo>
                    <a:pt x="6435" y="169343"/>
                  </a:lnTo>
                  <a:lnTo>
                    <a:pt x="23520" y="113176"/>
                  </a:lnTo>
                  <a:lnTo>
                    <a:pt x="47926" y="73941"/>
                  </a:lnTo>
                  <a:lnTo>
                    <a:pt x="76321" y="47322"/>
                  </a:lnTo>
                  <a:lnTo>
                    <a:pt x="131761" y="14668"/>
                  </a:lnTo>
                  <a:lnTo>
                    <a:pt x="152146" y="0"/>
                  </a:lnTo>
                </a:path>
                <a:path w="399415" h="455930">
                  <a:moveTo>
                    <a:pt x="245364" y="0"/>
                  </a:moveTo>
                  <a:lnTo>
                    <a:pt x="266006" y="14189"/>
                  </a:lnTo>
                  <a:lnTo>
                    <a:pt x="292707" y="27205"/>
                  </a:lnTo>
                  <a:lnTo>
                    <a:pt x="322101" y="43707"/>
                  </a:lnTo>
                  <a:lnTo>
                    <a:pt x="350822" y="68353"/>
                  </a:lnTo>
                  <a:lnTo>
                    <a:pt x="375503" y="105802"/>
                  </a:lnTo>
                  <a:lnTo>
                    <a:pt x="392781" y="160713"/>
                  </a:lnTo>
                  <a:lnTo>
                    <a:pt x="399287" y="237744"/>
                  </a:lnTo>
                </a:path>
              </a:pathLst>
            </a:custGeom>
            <a:ln w="19050">
              <a:solidFill>
                <a:srgbClr val="0E376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object 23">
              <a:extLst>
                <a:ext uri="{FF2B5EF4-FFF2-40B4-BE49-F238E27FC236}">
                  <a16:creationId xmlns:a16="http://schemas.microsoft.com/office/drawing/2014/main" id="{4C1F41D3-A366-B9EB-FF04-4D162C6942B9}"/>
                </a:ext>
              </a:extLst>
            </p:cNvPr>
            <p:cNvSpPr/>
            <p:nvPr/>
          </p:nvSpPr>
          <p:spPr>
            <a:xfrm>
              <a:off x="10020680" y="1820036"/>
              <a:ext cx="209550" cy="1516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object 24">
              <a:extLst>
                <a:ext uri="{FF2B5EF4-FFF2-40B4-BE49-F238E27FC236}">
                  <a16:creationId xmlns:a16="http://schemas.microsoft.com/office/drawing/2014/main" id="{9AC87872-D856-EADD-8F09-5F5E2FB31BC8}"/>
                </a:ext>
              </a:extLst>
            </p:cNvPr>
            <p:cNvSpPr/>
            <p:nvPr/>
          </p:nvSpPr>
          <p:spPr>
            <a:xfrm>
              <a:off x="10010393" y="1895093"/>
              <a:ext cx="466725" cy="523240"/>
            </a:xfrm>
            <a:custGeom>
              <a:avLst/>
              <a:gdLst/>
              <a:ahLst/>
              <a:cxnLst/>
              <a:rect l="l" t="t" r="r" b="b"/>
              <a:pathLst>
                <a:path w="466725" h="523239">
                  <a:moveTo>
                    <a:pt x="0" y="257555"/>
                  </a:moveTo>
                  <a:lnTo>
                    <a:pt x="8983" y="213068"/>
                  </a:lnTo>
                  <a:lnTo>
                    <a:pt x="33480" y="176736"/>
                  </a:lnTo>
                  <a:lnTo>
                    <a:pt x="69812" y="152239"/>
                  </a:lnTo>
                  <a:lnTo>
                    <a:pt x="114300" y="143255"/>
                  </a:lnTo>
                  <a:lnTo>
                    <a:pt x="158787" y="152239"/>
                  </a:lnTo>
                  <a:lnTo>
                    <a:pt x="195119" y="176736"/>
                  </a:lnTo>
                  <a:lnTo>
                    <a:pt x="219616" y="213068"/>
                  </a:lnTo>
                  <a:lnTo>
                    <a:pt x="228600" y="257555"/>
                  </a:lnTo>
                  <a:lnTo>
                    <a:pt x="219616" y="302043"/>
                  </a:lnTo>
                  <a:lnTo>
                    <a:pt x="195119" y="338375"/>
                  </a:lnTo>
                  <a:lnTo>
                    <a:pt x="158787" y="362872"/>
                  </a:lnTo>
                  <a:lnTo>
                    <a:pt x="114300" y="371855"/>
                  </a:lnTo>
                  <a:lnTo>
                    <a:pt x="69812" y="362872"/>
                  </a:lnTo>
                  <a:lnTo>
                    <a:pt x="33480" y="338375"/>
                  </a:lnTo>
                  <a:lnTo>
                    <a:pt x="8983" y="302043"/>
                  </a:lnTo>
                  <a:lnTo>
                    <a:pt x="0" y="257555"/>
                  </a:lnTo>
                  <a:close/>
                </a:path>
                <a:path w="466725" h="523239">
                  <a:moveTo>
                    <a:pt x="277367" y="513206"/>
                  </a:moveTo>
                  <a:lnTo>
                    <a:pt x="277367" y="517905"/>
                  </a:lnTo>
                  <a:lnTo>
                    <a:pt x="272541" y="522731"/>
                  </a:lnTo>
                  <a:lnTo>
                    <a:pt x="267715" y="522731"/>
                  </a:lnTo>
                  <a:lnTo>
                    <a:pt x="223369" y="522731"/>
                  </a:lnTo>
                  <a:lnTo>
                    <a:pt x="200596" y="522731"/>
                  </a:lnTo>
                  <a:lnTo>
                    <a:pt x="192206" y="522731"/>
                  </a:lnTo>
                  <a:lnTo>
                    <a:pt x="191007" y="522731"/>
                  </a:lnTo>
                  <a:lnTo>
                    <a:pt x="186181" y="522731"/>
                  </a:lnTo>
                  <a:lnTo>
                    <a:pt x="181355" y="517905"/>
                  </a:lnTo>
                  <a:lnTo>
                    <a:pt x="181355" y="489330"/>
                  </a:lnTo>
                  <a:lnTo>
                    <a:pt x="186181" y="484631"/>
                  </a:lnTo>
                  <a:lnTo>
                    <a:pt x="272541" y="484631"/>
                  </a:lnTo>
                  <a:lnTo>
                    <a:pt x="277367" y="489330"/>
                  </a:lnTo>
                  <a:lnTo>
                    <a:pt x="277367" y="494156"/>
                  </a:lnTo>
                  <a:lnTo>
                    <a:pt x="277367" y="513206"/>
                  </a:lnTo>
                  <a:close/>
                </a:path>
                <a:path w="466725" h="523239">
                  <a:moveTo>
                    <a:pt x="277367" y="475106"/>
                  </a:moveTo>
                  <a:lnTo>
                    <a:pt x="277367" y="479805"/>
                  </a:lnTo>
                  <a:lnTo>
                    <a:pt x="272541" y="484631"/>
                  </a:lnTo>
                  <a:lnTo>
                    <a:pt x="267715" y="484631"/>
                  </a:lnTo>
                  <a:lnTo>
                    <a:pt x="223369" y="484631"/>
                  </a:lnTo>
                  <a:lnTo>
                    <a:pt x="200596" y="484631"/>
                  </a:lnTo>
                  <a:lnTo>
                    <a:pt x="192206" y="484631"/>
                  </a:lnTo>
                  <a:lnTo>
                    <a:pt x="191007" y="484631"/>
                  </a:lnTo>
                  <a:lnTo>
                    <a:pt x="186181" y="484631"/>
                  </a:lnTo>
                  <a:lnTo>
                    <a:pt x="181355" y="479805"/>
                  </a:lnTo>
                  <a:lnTo>
                    <a:pt x="181355" y="451230"/>
                  </a:lnTo>
                  <a:lnTo>
                    <a:pt x="186181" y="446531"/>
                  </a:lnTo>
                  <a:lnTo>
                    <a:pt x="272541" y="446531"/>
                  </a:lnTo>
                  <a:lnTo>
                    <a:pt x="277367" y="451230"/>
                  </a:lnTo>
                  <a:lnTo>
                    <a:pt x="277367" y="456056"/>
                  </a:lnTo>
                  <a:lnTo>
                    <a:pt x="277367" y="475106"/>
                  </a:lnTo>
                  <a:close/>
                </a:path>
                <a:path w="466725" h="523239">
                  <a:moveTo>
                    <a:pt x="277367" y="437388"/>
                  </a:moveTo>
                  <a:lnTo>
                    <a:pt x="277367" y="441959"/>
                  </a:lnTo>
                  <a:lnTo>
                    <a:pt x="272541" y="446531"/>
                  </a:lnTo>
                  <a:lnTo>
                    <a:pt x="267715" y="446531"/>
                  </a:lnTo>
                  <a:lnTo>
                    <a:pt x="223369" y="446531"/>
                  </a:lnTo>
                  <a:lnTo>
                    <a:pt x="200596" y="446531"/>
                  </a:lnTo>
                  <a:lnTo>
                    <a:pt x="192206" y="446531"/>
                  </a:lnTo>
                  <a:lnTo>
                    <a:pt x="191007" y="446531"/>
                  </a:lnTo>
                  <a:lnTo>
                    <a:pt x="186181" y="446531"/>
                  </a:lnTo>
                  <a:lnTo>
                    <a:pt x="181355" y="441959"/>
                  </a:lnTo>
                  <a:lnTo>
                    <a:pt x="181355" y="414527"/>
                  </a:lnTo>
                  <a:lnTo>
                    <a:pt x="186181" y="409955"/>
                  </a:lnTo>
                  <a:lnTo>
                    <a:pt x="272541" y="409955"/>
                  </a:lnTo>
                  <a:lnTo>
                    <a:pt x="277367" y="414527"/>
                  </a:lnTo>
                  <a:lnTo>
                    <a:pt x="277367" y="419100"/>
                  </a:lnTo>
                  <a:lnTo>
                    <a:pt x="277367" y="437388"/>
                  </a:lnTo>
                  <a:close/>
                </a:path>
                <a:path w="466725" h="523239">
                  <a:moveTo>
                    <a:pt x="371855" y="513206"/>
                  </a:moveTo>
                  <a:lnTo>
                    <a:pt x="371855" y="517905"/>
                  </a:lnTo>
                  <a:lnTo>
                    <a:pt x="367156" y="522731"/>
                  </a:lnTo>
                  <a:lnTo>
                    <a:pt x="362457" y="522731"/>
                  </a:lnTo>
                  <a:lnTo>
                    <a:pt x="318698" y="522731"/>
                  </a:lnTo>
                  <a:lnTo>
                    <a:pt x="296227" y="522731"/>
                  </a:lnTo>
                  <a:lnTo>
                    <a:pt x="287948" y="522731"/>
                  </a:lnTo>
                  <a:lnTo>
                    <a:pt x="286765" y="522731"/>
                  </a:lnTo>
                  <a:lnTo>
                    <a:pt x="282066" y="522731"/>
                  </a:lnTo>
                  <a:lnTo>
                    <a:pt x="277367" y="517905"/>
                  </a:lnTo>
                  <a:lnTo>
                    <a:pt x="277367" y="489330"/>
                  </a:lnTo>
                  <a:lnTo>
                    <a:pt x="282066" y="484631"/>
                  </a:lnTo>
                  <a:lnTo>
                    <a:pt x="367156" y="484631"/>
                  </a:lnTo>
                  <a:lnTo>
                    <a:pt x="371855" y="489330"/>
                  </a:lnTo>
                  <a:lnTo>
                    <a:pt x="371855" y="494156"/>
                  </a:lnTo>
                  <a:lnTo>
                    <a:pt x="371855" y="513206"/>
                  </a:lnTo>
                  <a:close/>
                </a:path>
                <a:path w="466725" h="523239">
                  <a:moveTo>
                    <a:pt x="371855" y="475106"/>
                  </a:moveTo>
                  <a:lnTo>
                    <a:pt x="371855" y="479805"/>
                  </a:lnTo>
                  <a:lnTo>
                    <a:pt x="367156" y="484631"/>
                  </a:lnTo>
                  <a:lnTo>
                    <a:pt x="362457" y="484631"/>
                  </a:lnTo>
                  <a:lnTo>
                    <a:pt x="318698" y="484631"/>
                  </a:lnTo>
                  <a:lnTo>
                    <a:pt x="296227" y="484631"/>
                  </a:lnTo>
                  <a:lnTo>
                    <a:pt x="287948" y="484631"/>
                  </a:lnTo>
                  <a:lnTo>
                    <a:pt x="286765" y="484631"/>
                  </a:lnTo>
                  <a:lnTo>
                    <a:pt x="282066" y="484631"/>
                  </a:lnTo>
                  <a:lnTo>
                    <a:pt x="277367" y="479805"/>
                  </a:lnTo>
                  <a:lnTo>
                    <a:pt x="277367" y="451230"/>
                  </a:lnTo>
                  <a:lnTo>
                    <a:pt x="282066" y="446531"/>
                  </a:lnTo>
                  <a:lnTo>
                    <a:pt x="367156" y="446531"/>
                  </a:lnTo>
                  <a:lnTo>
                    <a:pt x="371855" y="451230"/>
                  </a:lnTo>
                  <a:lnTo>
                    <a:pt x="371855" y="456056"/>
                  </a:lnTo>
                  <a:lnTo>
                    <a:pt x="371855" y="475106"/>
                  </a:lnTo>
                  <a:close/>
                </a:path>
                <a:path w="466725" h="523239">
                  <a:moveTo>
                    <a:pt x="371855" y="437388"/>
                  </a:moveTo>
                  <a:lnTo>
                    <a:pt x="371855" y="441959"/>
                  </a:lnTo>
                  <a:lnTo>
                    <a:pt x="367156" y="446531"/>
                  </a:lnTo>
                  <a:lnTo>
                    <a:pt x="362457" y="446531"/>
                  </a:lnTo>
                  <a:lnTo>
                    <a:pt x="318698" y="446531"/>
                  </a:lnTo>
                  <a:lnTo>
                    <a:pt x="296227" y="446531"/>
                  </a:lnTo>
                  <a:lnTo>
                    <a:pt x="287948" y="446531"/>
                  </a:lnTo>
                  <a:lnTo>
                    <a:pt x="286765" y="446531"/>
                  </a:lnTo>
                  <a:lnTo>
                    <a:pt x="282066" y="446531"/>
                  </a:lnTo>
                  <a:lnTo>
                    <a:pt x="277367" y="441959"/>
                  </a:lnTo>
                  <a:lnTo>
                    <a:pt x="277367" y="414527"/>
                  </a:lnTo>
                  <a:lnTo>
                    <a:pt x="282066" y="409955"/>
                  </a:lnTo>
                  <a:lnTo>
                    <a:pt x="367156" y="409955"/>
                  </a:lnTo>
                  <a:lnTo>
                    <a:pt x="371855" y="414527"/>
                  </a:lnTo>
                  <a:lnTo>
                    <a:pt x="371855" y="419100"/>
                  </a:lnTo>
                  <a:lnTo>
                    <a:pt x="371855" y="437388"/>
                  </a:lnTo>
                  <a:close/>
                </a:path>
                <a:path w="466725" h="523239">
                  <a:moveTo>
                    <a:pt x="371855" y="400430"/>
                  </a:moveTo>
                  <a:lnTo>
                    <a:pt x="371855" y="405129"/>
                  </a:lnTo>
                  <a:lnTo>
                    <a:pt x="367156" y="409955"/>
                  </a:lnTo>
                  <a:lnTo>
                    <a:pt x="362457" y="409955"/>
                  </a:lnTo>
                  <a:lnTo>
                    <a:pt x="318698" y="409955"/>
                  </a:lnTo>
                  <a:lnTo>
                    <a:pt x="296227" y="409955"/>
                  </a:lnTo>
                  <a:lnTo>
                    <a:pt x="287948" y="409955"/>
                  </a:lnTo>
                  <a:lnTo>
                    <a:pt x="286765" y="409955"/>
                  </a:lnTo>
                  <a:lnTo>
                    <a:pt x="282066" y="409955"/>
                  </a:lnTo>
                  <a:lnTo>
                    <a:pt x="277367" y="405129"/>
                  </a:lnTo>
                  <a:lnTo>
                    <a:pt x="277367" y="376554"/>
                  </a:lnTo>
                  <a:lnTo>
                    <a:pt x="282066" y="371855"/>
                  </a:lnTo>
                  <a:lnTo>
                    <a:pt x="367156" y="371855"/>
                  </a:lnTo>
                  <a:lnTo>
                    <a:pt x="371855" y="376554"/>
                  </a:lnTo>
                  <a:lnTo>
                    <a:pt x="371855" y="381380"/>
                  </a:lnTo>
                  <a:lnTo>
                    <a:pt x="371855" y="400430"/>
                  </a:lnTo>
                  <a:close/>
                </a:path>
                <a:path w="466725" h="523239">
                  <a:moveTo>
                    <a:pt x="371855" y="362330"/>
                  </a:moveTo>
                  <a:lnTo>
                    <a:pt x="371855" y="367029"/>
                  </a:lnTo>
                  <a:lnTo>
                    <a:pt x="367156" y="371855"/>
                  </a:lnTo>
                  <a:lnTo>
                    <a:pt x="362457" y="371855"/>
                  </a:lnTo>
                  <a:lnTo>
                    <a:pt x="318698" y="371855"/>
                  </a:lnTo>
                  <a:lnTo>
                    <a:pt x="296227" y="371855"/>
                  </a:lnTo>
                  <a:lnTo>
                    <a:pt x="287948" y="371855"/>
                  </a:lnTo>
                  <a:lnTo>
                    <a:pt x="286765" y="371855"/>
                  </a:lnTo>
                  <a:lnTo>
                    <a:pt x="282066" y="371855"/>
                  </a:lnTo>
                  <a:lnTo>
                    <a:pt x="277367" y="367029"/>
                  </a:lnTo>
                  <a:lnTo>
                    <a:pt x="277367" y="338454"/>
                  </a:lnTo>
                  <a:lnTo>
                    <a:pt x="282066" y="333755"/>
                  </a:lnTo>
                  <a:lnTo>
                    <a:pt x="367156" y="333755"/>
                  </a:lnTo>
                  <a:lnTo>
                    <a:pt x="371855" y="338454"/>
                  </a:lnTo>
                  <a:lnTo>
                    <a:pt x="371855" y="343280"/>
                  </a:lnTo>
                  <a:lnTo>
                    <a:pt x="371855" y="362330"/>
                  </a:lnTo>
                  <a:close/>
                </a:path>
                <a:path w="466725" h="523239">
                  <a:moveTo>
                    <a:pt x="466344" y="513206"/>
                  </a:moveTo>
                  <a:lnTo>
                    <a:pt x="466344" y="517905"/>
                  </a:lnTo>
                  <a:lnTo>
                    <a:pt x="461645" y="522731"/>
                  </a:lnTo>
                  <a:lnTo>
                    <a:pt x="456946" y="522731"/>
                  </a:lnTo>
                  <a:lnTo>
                    <a:pt x="413186" y="522731"/>
                  </a:lnTo>
                  <a:lnTo>
                    <a:pt x="390715" y="522731"/>
                  </a:lnTo>
                  <a:lnTo>
                    <a:pt x="382436" y="522731"/>
                  </a:lnTo>
                  <a:lnTo>
                    <a:pt x="381253" y="522731"/>
                  </a:lnTo>
                  <a:lnTo>
                    <a:pt x="376554" y="522731"/>
                  </a:lnTo>
                  <a:lnTo>
                    <a:pt x="371855" y="517905"/>
                  </a:lnTo>
                  <a:lnTo>
                    <a:pt x="371855" y="489330"/>
                  </a:lnTo>
                  <a:lnTo>
                    <a:pt x="376554" y="484631"/>
                  </a:lnTo>
                  <a:lnTo>
                    <a:pt x="461645" y="484631"/>
                  </a:lnTo>
                  <a:lnTo>
                    <a:pt x="466344" y="489330"/>
                  </a:lnTo>
                  <a:lnTo>
                    <a:pt x="466344" y="494156"/>
                  </a:lnTo>
                  <a:lnTo>
                    <a:pt x="466344" y="513206"/>
                  </a:lnTo>
                  <a:close/>
                </a:path>
                <a:path w="466725" h="523239">
                  <a:moveTo>
                    <a:pt x="466344" y="475106"/>
                  </a:moveTo>
                  <a:lnTo>
                    <a:pt x="466344" y="479805"/>
                  </a:lnTo>
                  <a:lnTo>
                    <a:pt x="461645" y="484631"/>
                  </a:lnTo>
                  <a:lnTo>
                    <a:pt x="456946" y="484631"/>
                  </a:lnTo>
                  <a:lnTo>
                    <a:pt x="413186" y="484631"/>
                  </a:lnTo>
                  <a:lnTo>
                    <a:pt x="390715" y="484631"/>
                  </a:lnTo>
                  <a:lnTo>
                    <a:pt x="382436" y="484631"/>
                  </a:lnTo>
                  <a:lnTo>
                    <a:pt x="381253" y="484631"/>
                  </a:lnTo>
                  <a:lnTo>
                    <a:pt x="376554" y="484631"/>
                  </a:lnTo>
                  <a:lnTo>
                    <a:pt x="371855" y="479805"/>
                  </a:lnTo>
                  <a:lnTo>
                    <a:pt x="371855" y="451230"/>
                  </a:lnTo>
                  <a:lnTo>
                    <a:pt x="376554" y="446531"/>
                  </a:lnTo>
                  <a:lnTo>
                    <a:pt x="461645" y="446531"/>
                  </a:lnTo>
                  <a:lnTo>
                    <a:pt x="466344" y="451230"/>
                  </a:lnTo>
                  <a:lnTo>
                    <a:pt x="466344" y="456056"/>
                  </a:lnTo>
                  <a:lnTo>
                    <a:pt x="466344" y="475106"/>
                  </a:lnTo>
                  <a:close/>
                </a:path>
                <a:path w="466725" h="523239">
                  <a:moveTo>
                    <a:pt x="466344" y="437388"/>
                  </a:moveTo>
                  <a:lnTo>
                    <a:pt x="466344" y="441959"/>
                  </a:lnTo>
                  <a:lnTo>
                    <a:pt x="461645" y="446531"/>
                  </a:lnTo>
                  <a:lnTo>
                    <a:pt x="456946" y="446531"/>
                  </a:lnTo>
                  <a:lnTo>
                    <a:pt x="413186" y="446531"/>
                  </a:lnTo>
                  <a:lnTo>
                    <a:pt x="390715" y="446531"/>
                  </a:lnTo>
                  <a:lnTo>
                    <a:pt x="382436" y="446531"/>
                  </a:lnTo>
                  <a:lnTo>
                    <a:pt x="381253" y="446531"/>
                  </a:lnTo>
                  <a:lnTo>
                    <a:pt x="376554" y="446531"/>
                  </a:lnTo>
                  <a:lnTo>
                    <a:pt x="371855" y="441959"/>
                  </a:lnTo>
                  <a:lnTo>
                    <a:pt x="371855" y="414527"/>
                  </a:lnTo>
                  <a:lnTo>
                    <a:pt x="376554" y="409955"/>
                  </a:lnTo>
                  <a:lnTo>
                    <a:pt x="461645" y="409955"/>
                  </a:lnTo>
                  <a:lnTo>
                    <a:pt x="466344" y="414527"/>
                  </a:lnTo>
                  <a:lnTo>
                    <a:pt x="466344" y="419100"/>
                  </a:lnTo>
                  <a:lnTo>
                    <a:pt x="466344" y="437388"/>
                  </a:lnTo>
                  <a:close/>
                </a:path>
                <a:path w="466725" h="523239">
                  <a:moveTo>
                    <a:pt x="466344" y="400430"/>
                  </a:moveTo>
                  <a:lnTo>
                    <a:pt x="466344" y="405129"/>
                  </a:lnTo>
                  <a:lnTo>
                    <a:pt x="461645" y="409955"/>
                  </a:lnTo>
                  <a:lnTo>
                    <a:pt x="456946" y="409955"/>
                  </a:lnTo>
                  <a:lnTo>
                    <a:pt x="413186" y="409955"/>
                  </a:lnTo>
                  <a:lnTo>
                    <a:pt x="390715" y="409955"/>
                  </a:lnTo>
                  <a:lnTo>
                    <a:pt x="382436" y="409955"/>
                  </a:lnTo>
                  <a:lnTo>
                    <a:pt x="381253" y="409955"/>
                  </a:lnTo>
                  <a:lnTo>
                    <a:pt x="376554" y="409955"/>
                  </a:lnTo>
                  <a:lnTo>
                    <a:pt x="371855" y="405129"/>
                  </a:lnTo>
                  <a:lnTo>
                    <a:pt x="371855" y="376554"/>
                  </a:lnTo>
                  <a:lnTo>
                    <a:pt x="376554" y="371855"/>
                  </a:lnTo>
                  <a:lnTo>
                    <a:pt x="461645" y="371855"/>
                  </a:lnTo>
                  <a:lnTo>
                    <a:pt x="466344" y="376554"/>
                  </a:lnTo>
                  <a:lnTo>
                    <a:pt x="466344" y="381380"/>
                  </a:lnTo>
                  <a:lnTo>
                    <a:pt x="466344" y="400430"/>
                  </a:lnTo>
                  <a:close/>
                </a:path>
                <a:path w="466725" h="523239">
                  <a:moveTo>
                    <a:pt x="466344" y="362330"/>
                  </a:moveTo>
                  <a:lnTo>
                    <a:pt x="466344" y="367029"/>
                  </a:lnTo>
                  <a:lnTo>
                    <a:pt x="461645" y="371855"/>
                  </a:lnTo>
                  <a:lnTo>
                    <a:pt x="456946" y="371855"/>
                  </a:lnTo>
                  <a:lnTo>
                    <a:pt x="413186" y="371855"/>
                  </a:lnTo>
                  <a:lnTo>
                    <a:pt x="390715" y="371855"/>
                  </a:lnTo>
                  <a:lnTo>
                    <a:pt x="382436" y="371855"/>
                  </a:lnTo>
                  <a:lnTo>
                    <a:pt x="381253" y="371855"/>
                  </a:lnTo>
                  <a:lnTo>
                    <a:pt x="376554" y="371855"/>
                  </a:lnTo>
                  <a:lnTo>
                    <a:pt x="371855" y="367029"/>
                  </a:lnTo>
                  <a:lnTo>
                    <a:pt x="371855" y="338454"/>
                  </a:lnTo>
                  <a:lnTo>
                    <a:pt x="376554" y="333755"/>
                  </a:lnTo>
                  <a:lnTo>
                    <a:pt x="461645" y="333755"/>
                  </a:lnTo>
                  <a:lnTo>
                    <a:pt x="466344" y="338454"/>
                  </a:lnTo>
                  <a:lnTo>
                    <a:pt x="466344" y="343280"/>
                  </a:lnTo>
                  <a:lnTo>
                    <a:pt x="466344" y="362330"/>
                  </a:lnTo>
                  <a:close/>
                </a:path>
                <a:path w="466725" h="523239">
                  <a:moveTo>
                    <a:pt x="466344" y="324230"/>
                  </a:moveTo>
                  <a:lnTo>
                    <a:pt x="466344" y="328929"/>
                  </a:lnTo>
                  <a:lnTo>
                    <a:pt x="461645" y="333755"/>
                  </a:lnTo>
                  <a:lnTo>
                    <a:pt x="456946" y="333755"/>
                  </a:lnTo>
                  <a:lnTo>
                    <a:pt x="413186" y="333755"/>
                  </a:lnTo>
                  <a:lnTo>
                    <a:pt x="390715" y="333755"/>
                  </a:lnTo>
                  <a:lnTo>
                    <a:pt x="382436" y="333755"/>
                  </a:lnTo>
                  <a:lnTo>
                    <a:pt x="381253" y="333755"/>
                  </a:lnTo>
                  <a:lnTo>
                    <a:pt x="376554" y="333755"/>
                  </a:lnTo>
                  <a:lnTo>
                    <a:pt x="371855" y="328929"/>
                  </a:lnTo>
                  <a:lnTo>
                    <a:pt x="371855" y="300354"/>
                  </a:lnTo>
                  <a:lnTo>
                    <a:pt x="376554" y="295655"/>
                  </a:lnTo>
                  <a:lnTo>
                    <a:pt x="461645" y="295655"/>
                  </a:lnTo>
                  <a:lnTo>
                    <a:pt x="466344" y="300354"/>
                  </a:lnTo>
                  <a:lnTo>
                    <a:pt x="466344" y="305180"/>
                  </a:lnTo>
                  <a:lnTo>
                    <a:pt x="466344" y="324230"/>
                  </a:lnTo>
                  <a:close/>
                </a:path>
                <a:path w="466725" h="523239">
                  <a:moveTo>
                    <a:pt x="466344" y="286130"/>
                  </a:moveTo>
                  <a:lnTo>
                    <a:pt x="466344" y="290829"/>
                  </a:lnTo>
                  <a:lnTo>
                    <a:pt x="461645" y="295655"/>
                  </a:lnTo>
                  <a:lnTo>
                    <a:pt x="456946" y="295655"/>
                  </a:lnTo>
                  <a:lnTo>
                    <a:pt x="413186" y="295655"/>
                  </a:lnTo>
                  <a:lnTo>
                    <a:pt x="390715" y="295655"/>
                  </a:lnTo>
                  <a:lnTo>
                    <a:pt x="382436" y="295655"/>
                  </a:lnTo>
                  <a:lnTo>
                    <a:pt x="381253" y="295655"/>
                  </a:lnTo>
                  <a:lnTo>
                    <a:pt x="376554" y="295655"/>
                  </a:lnTo>
                  <a:lnTo>
                    <a:pt x="371855" y="290829"/>
                  </a:lnTo>
                  <a:lnTo>
                    <a:pt x="371855" y="262254"/>
                  </a:lnTo>
                  <a:lnTo>
                    <a:pt x="376554" y="257555"/>
                  </a:lnTo>
                  <a:lnTo>
                    <a:pt x="461645" y="257555"/>
                  </a:lnTo>
                  <a:lnTo>
                    <a:pt x="466344" y="262254"/>
                  </a:lnTo>
                  <a:lnTo>
                    <a:pt x="466344" y="267080"/>
                  </a:lnTo>
                  <a:lnTo>
                    <a:pt x="466344" y="286130"/>
                  </a:lnTo>
                  <a:close/>
                </a:path>
                <a:path w="466725" h="523239">
                  <a:moveTo>
                    <a:pt x="466344" y="190118"/>
                  </a:moveTo>
                  <a:lnTo>
                    <a:pt x="466344" y="194817"/>
                  </a:lnTo>
                  <a:lnTo>
                    <a:pt x="461645" y="199643"/>
                  </a:lnTo>
                  <a:lnTo>
                    <a:pt x="456946" y="199643"/>
                  </a:lnTo>
                  <a:lnTo>
                    <a:pt x="413186" y="199643"/>
                  </a:lnTo>
                  <a:lnTo>
                    <a:pt x="390715" y="199643"/>
                  </a:lnTo>
                  <a:lnTo>
                    <a:pt x="382436" y="199643"/>
                  </a:lnTo>
                  <a:lnTo>
                    <a:pt x="381253" y="199643"/>
                  </a:lnTo>
                  <a:lnTo>
                    <a:pt x="376554" y="199643"/>
                  </a:lnTo>
                  <a:lnTo>
                    <a:pt x="371855" y="194817"/>
                  </a:lnTo>
                  <a:lnTo>
                    <a:pt x="371855" y="166242"/>
                  </a:lnTo>
                  <a:lnTo>
                    <a:pt x="376554" y="161543"/>
                  </a:lnTo>
                  <a:lnTo>
                    <a:pt x="461645" y="161543"/>
                  </a:lnTo>
                  <a:lnTo>
                    <a:pt x="466344" y="166242"/>
                  </a:lnTo>
                  <a:lnTo>
                    <a:pt x="466344" y="171068"/>
                  </a:lnTo>
                  <a:lnTo>
                    <a:pt x="466344" y="190118"/>
                  </a:lnTo>
                  <a:close/>
                </a:path>
                <a:path w="466725" h="523239">
                  <a:moveTo>
                    <a:pt x="400811" y="134111"/>
                  </a:moveTo>
                  <a:lnTo>
                    <a:pt x="400811" y="56387"/>
                  </a:lnTo>
                </a:path>
                <a:path w="466725" h="523239">
                  <a:moveTo>
                    <a:pt x="438911" y="77723"/>
                  </a:moveTo>
                  <a:lnTo>
                    <a:pt x="438911" y="0"/>
                  </a:lnTo>
                </a:path>
              </a:pathLst>
            </a:custGeom>
            <a:ln w="19050">
              <a:solidFill>
                <a:srgbClr val="0E376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E682C924-362C-61E7-F96D-494B3E17B277}"/>
                </a:ext>
              </a:extLst>
            </p:cNvPr>
            <p:cNvSpPr/>
            <p:nvPr/>
          </p:nvSpPr>
          <p:spPr>
            <a:xfrm>
              <a:off x="10401680" y="1924049"/>
              <a:ext cx="57150" cy="76200"/>
            </a:xfrm>
            <a:custGeom>
              <a:avLst/>
              <a:gdLst/>
              <a:ahLst/>
              <a:cxnLst/>
              <a:rect l="l" t="t" r="r" b="b"/>
              <a:pathLst>
                <a:path w="57150" h="76200">
                  <a:moveTo>
                    <a:pt x="0" y="0"/>
                  </a:moveTo>
                  <a:lnTo>
                    <a:pt x="19050" y="0"/>
                  </a:lnTo>
                </a:path>
                <a:path w="57150" h="76200">
                  <a:moveTo>
                    <a:pt x="38100" y="76200"/>
                  </a:moveTo>
                  <a:lnTo>
                    <a:pt x="57150" y="76200"/>
                  </a:lnTo>
                </a:path>
              </a:pathLst>
            </a:custGeom>
            <a:ln w="18288">
              <a:solidFill>
                <a:srgbClr val="0E376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2467E30-2E34-3BC2-409F-83763DF9B45E}"/>
              </a:ext>
            </a:extLst>
          </p:cNvPr>
          <p:cNvGrpSpPr/>
          <p:nvPr/>
        </p:nvGrpSpPr>
        <p:grpSpPr>
          <a:xfrm>
            <a:off x="8156968" y="1536387"/>
            <a:ext cx="512959" cy="654609"/>
            <a:chOff x="10051160" y="4058792"/>
            <a:chExt cx="473709" cy="60452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F75D21-A8A4-B015-CE80-1D63C2F0FEE7}"/>
                </a:ext>
              </a:extLst>
            </p:cNvPr>
            <p:cNvSpPr/>
            <p:nvPr/>
          </p:nvSpPr>
          <p:spPr>
            <a:xfrm>
              <a:off x="10060685" y="4068317"/>
              <a:ext cx="416559" cy="556260"/>
            </a:xfrm>
            <a:custGeom>
              <a:avLst/>
              <a:gdLst/>
              <a:ahLst/>
              <a:cxnLst/>
              <a:rect l="l" t="t" r="r" b="b"/>
              <a:pathLst>
                <a:path w="416559" h="556260">
                  <a:moveTo>
                    <a:pt x="416052" y="330707"/>
                  </a:moveTo>
                  <a:lnTo>
                    <a:pt x="416052" y="547115"/>
                  </a:lnTo>
                  <a:lnTo>
                    <a:pt x="198120" y="547115"/>
                  </a:lnTo>
                </a:path>
                <a:path w="416559" h="556260">
                  <a:moveTo>
                    <a:pt x="339852" y="0"/>
                  </a:moveTo>
                  <a:lnTo>
                    <a:pt x="339852" y="76199"/>
                  </a:lnTo>
                  <a:lnTo>
                    <a:pt x="416052" y="76199"/>
                  </a:lnTo>
                </a:path>
                <a:path w="416559" h="556260">
                  <a:moveTo>
                    <a:pt x="56007" y="547115"/>
                  </a:moveTo>
                  <a:lnTo>
                    <a:pt x="0" y="547115"/>
                  </a:lnTo>
                  <a:lnTo>
                    <a:pt x="0" y="0"/>
                  </a:lnTo>
                  <a:lnTo>
                    <a:pt x="340360" y="0"/>
                  </a:lnTo>
                  <a:lnTo>
                    <a:pt x="416052" y="75691"/>
                  </a:lnTo>
                  <a:lnTo>
                    <a:pt x="416052" y="178815"/>
                  </a:lnTo>
                </a:path>
                <a:path w="416559" h="556260">
                  <a:moveTo>
                    <a:pt x="150875" y="556259"/>
                  </a:moveTo>
                  <a:lnTo>
                    <a:pt x="103632" y="509015"/>
                  </a:lnTo>
                </a:path>
              </a:pathLst>
            </a:custGeom>
            <a:ln w="19050">
              <a:solidFill>
                <a:srgbClr val="0E376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1578569-0A5A-CAD3-99C6-E820EE137DC4}"/>
                </a:ext>
              </a:extLst>
            </p:cNvPr>
            <p:cNvSpPr/>
            <p:nvPr/>
          </p:nvSpPr>
          <p:spPr>
            <a:xfrm>
              <a:off x="10135361" y="4275581"/>
              <a:ext cx="379730" cy="378460"/>
            </a:xfrm>
            <a:custGeom>
              <a:avLst/>
              <a:gdLst/>
              <a:ahLst/>
              <a:cxnLst/>
              <a:rect l="l" t="t" r="r" b="b"/>
              <a:pathLst>
                <a:path w="379729" h="378460">
                  <a:moveTo>
                    <a:pt x="170688" y="103632"/>
                  </a:moveTo>
                  <a:lnTo>
                    <a:pt x="265430" y="9144"/>
                  </a:lnTo>
                  <a:lnTo>
                    <a:pt x="341376" y="84963"/>
                  </a:lnTo>
                </a:path>
                <a:path w="379729" h="378460">
                  <a:moveTo>
                    <a:pt x="332105" y="0"/>
                  </a:moveTo>
                  <a:lnTo>
                    <a:pt x="28575" y="302133"/>
                  </a:lnTo>
                  <a:lnTo>
                    <a:pt x="0" y="377952"/>
                  </a:lnTo>
                  <a:lnTo>
                    <a:pt x="75946" y="349377"/>
                  </a:lnTo>
                  <a:lnTo>
                    <a:pt x="379476" y="47244"/>
                  </a:lnTo>
                  <a:lnTo>
                    <a:pt x="332105" y="0"/>
                  </a:lnTo>
                  <a:close/>
                </a:path>
              </a:pathLst>
            </a:custGeom>
            <a:ln w="19050">
              <a:solidFill>
                <a:srgbClr val="0E376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659039E-C03D-A40D-2329-E72E68DC100B}"/>
                </a:ext>
              </a:extLst>
            </p:cNvPr>
            <p:cNvSpPr/>
            <p:nvPr/>
          </p:nvSpPr>
          <p:spPr>
            <a:xfrm>
              <a:off x="10258805" y="4482845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0" y="0"/>
                  </a:moveTo>
                  <a:lnTo>
                    <a:pt x="47244" y="47243"/>
                  </a:lnTo>
                </a:path>
              </a:pathLst>
            </a:custGeom>
            <a:ln w="19050">
              <a:solidFill>
                <a:srgbClr val="0E376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2BBBCB44-06FE-68D2-809D-1E1A243E6463}"/>
              </a:ext>
            </a:extLst>
          </p:cNvPr>
          <p:cNvSpPr/>
          <p:nvPr/>
        </p:nvSpPr>
        <p:spPr>
          <a:xfrm>
            <a:off x="1147299" y="1560797"/>
            <a:ext cx="668360" cy="605789"/>
          </a:xfrm>
          <a:custGeom>
            <a:avLst/>
            <a:gdLst/>
            <a:ahLst/>
            <a:cxnLst/>
            <a:rect l="l" t="t" r="r" b="b"/>
            <a:pathLst>
              <a:path w="617219" h="559435">
                <a:moveTo>
                  <a:pt x="9143" y="521208"/>
                </a:moveTo>
                <a:lnTo>
                  <a:pt x="606552" y="521208"/>
                </a:lnTo>
                <a:lnTo>
                  <a:pt x="606552" y="96012"/>
                </a:lnTo>
                <a:lnTo>
                  <a:pt x="9143" y="96012"/>
                </a:lnTo>
                <a:lnTo>
                  <a:pt x="9143" y="521208"/>
                </a:lnTo>
                <a:close/>
              </a:path>
              <a:path w="617219" h="559435">
                <a:moveTo>
                  <a:pt x="9143" y="67055"/>
                </a:moveTo>
                <a:lnTo>
                  <a:pt x="9143" y="0"/>
                </a:lnTo>
                <a:lnTo>
                  <a:pt x="606552" y="0"/>
                </a:lnTo>
                <a:lnTo>
                  <a:pt x="606552" y="67055"/>
                </a:lnTo>
              </a:path>
              <a:path w="617219" h="559435">
                <a:moveTo>
                  <a:pt x="47243" y="39624"/>
                </a:moveTo>
                <a:lnTo>
                  <a:pt x="568452" y="39624"/>
                </a:lnTo>
              </a:path>
              <a:path w="617219" h="559435">
                <a:moveTo>
                  <a:pt x="211835" y="211836"/>
                </a:moveTo>
                <a:lnTo>
                  <a:pt x="249935" y="211836"/>
                </a:lnTo>
                <a:lnTo>
                  <a:pt x="249935" y="173736"/>
                </a:lnTo>
                <a:lnTo>
                  <a:pt x="211835" y="173736"/>
                </a:lnTo>
                <a:lnTo>
                  <a:pt x="211835" y="211836"/>
                </a:lnTo>
                <a:close/>
              </a:path>
              <a:path w="617219" h="559435">
                <a:moveTo>
                  <a:pt x="288035" y="211836"/>
                </a:moveTo>
                <a:lnTo>
                  <a:pt x="327659" y="211836"/>
                </a:lnTo>
                <a:lnTo>
                  <a:pt x="327659" y="173736"/>
                </a:lnTo>
                <a:lnTo>
                  <a:pt x="288035" y="173736"/>
                </a:lnTo>
                <a:lnTo>
                  <a:pt x="288035" y="211836"/>
                </a:lnTo>
                <a:close/>
              </a:path>
              <a:path w="617219" h="559435">
                <a:moveTo>
                  <a:pt x="57911" y="211836"/>
                </a:moveTo>
                <a:lnTo>
                  <a:pt x="96011" y="211836"/>
                </a:lnTo>
                <a:lnTo>
                  <a:pt x="96011" y="173736"/>
                </a:lnTo>
                <a:lnTo>
                  <a:pt x="57911" y="173736"/>
                </a:lnTo>
                <a:lnTo>
                  <a:pt x="57911" y="211836"/>
                </a:lnTo>
                <a:close/>
              </a:path>
              <a:path w="617219" h="559435">
                <a:moveTo>
                  <a:pt x="135635" y="211836"/>
                </a:moveTo>
                <a:lnTo>
                  <a:pt x="173735" y="211836"/>
                </a:lnTo>
                <a:lnTo>
                  <a:pt x="173735" y="173736"/>
                </a:lnTo>
                <a:lnTo>
                  <a:pt x="135635" y="173736"/>
                </a:lnTo>
                <a:lnTo>
                  <a:pt x="135635" y="211836"/>
                </a:lnTo>
                <a:close/>
              </a:path>
              <a:path w="617219" h="559435">
                <a:moveTo>
                  <a:pt x="365759" y="211836"/>
                </a:moveTo>
                <a:lnTo>
                  <a:pt x="405384" y="211836"/>
                </a:lnTo>
                <a:lnTo>
                  <a:pt x="405384" y="173736"/>
                </a:lnTo>
                <a:lnTo>
                  <a:pt x="365759" y="173736"/>
                </a:lnTo>
                <a:lnTo>
                  <a:pt x="365759" y="211836"/>
                </a:lnTo>
                <a:close/>
              </a:path>
              <a:path w="617219" h="559435">
                <a:moveTo>
                  <a:pt x="443484" y="211836"/>
                </a:moveTo>
                <a:lnTo>
                  <a:pt x="481584" y="211836"/>
                </a:lnTo>
                <a:lnTo>
                  <a:pt x="481584" y="173736"/>
                </a:lnTo>
                <a:lnTo>
                  <a:pt x="443484" y="173736"/>
                </a:lnTo>
                <a:lnTo>
                  <a:pt x="443484" y="211836"/>
                </a:lnTo>
                <a:close/>
              </a:path>
              <a:path w="617219" h="559435">
                <a:moveTo>
                  <a:pt x="521208" y="211836"/>
                </a:moveTo>
                <a:lnTo>
                  <a:pt x="559308" y="211836"/>
                </a:lnTo>
                <a:lnTo>
                  <a:pt x="559308" y="173736"/>
                </a:lnTo>
                <a:lnTo>
                  <a:pt x="521208" y="173736"/>
                </a:lnTo>
                <a:lnTo>
                  <a:pt x="521208" y="211836"/>
                </a:lnTo>
                <a:close/>
              </a:path>
              <a:path w="617219" h="559435">
                <a:moveTo>
                  <a:pt x="57911" y="289560"/>
                </a:moveTo>
                <a:lnTo>
                  <a:pt x="96011" y="289560"/>
                </a:lnTo>
                <a:lnTo>
                  <a:pt x="96011" y="251460"/>
                </a:lnTo>
                <a:lnTo>
                  <a:pt x="57911" y="251460"/>
                </a:lnTo>
                <a:lnTo>
                  <a:pt x="57911" y="289560"/>
                </a:lnTo>
                <a:close/>
              </a:path>
              <a:path w="617219" h="559435">
                <a:moveTo>
                  <a:pt x="135635" y="289560"/>
                </a:moveTo>
                <a:lnTo>
                  <a:pt x="173735" y="289560"/>
                </a:lnTo>
                <a:lnTo>
                  <a:pt x="173735" y="251460"/>
                </a:lnTo>
                <a:lnTo>
                  <a:pt x="135635" y="251460"/>
                </a:lnTo>
                <a:lnTo>
                  <a:pt x="135635" y="289560"/>
                </a:lnTo>
                <a:close/>
              </a:path>
              <a:path w="617219" h="559435">
                <a:moveTo>
                  <a:pt x="211835" y="443484"/>
                </a:moveTo>
                <a:lnTo>
                  <a:pt x="249935" y="443484"/>
                </a:lnTo>
                <a:lnTo>
                  <a:pt x="249935" y="405384"/>
                </a:lnTo>
                <a:lnTo>
                  <a:pt x="211835" y="405384"/>
                </a:lnTo>
                <a:lnTo>
                  <a:pt x="211835" y="443484"/>
                </a:lnTo>
                <a:close/>
              </a:path>
              <a:path w="617219" h="559435">
                <a:moveTo>
                  <a:pt x="288035" y="443484"/>
                </a:moveTo>
                <a:lnTo>
                  <a:pt x="327659" y="443484"/>
                </a:lnTo>
                <a:lnTo>
                  <a:pt x="327659" y="405384"/>
                </a:lnTo>
                <a:lnTo>
                  <a:pt x="288035" y="405384"/>
                </a:lnTo>
                <a:lnTo>
                  <a:pt x="288035" y="443484"/>
                </a:lnTo>
                <a:close/>
              </a:path>
              <a:path w="617219" h="559435">
                <a:moveTo>
                  <a:pt x="57911" y="443484"/>
                </a:moveTo>
                <a:lnTo>
                  <a:pt x="96011" y="443484"/>
                </a:lnTo>
                <a:lnTo>
                  <a:pt x="96011" y="405384"/>
                </a:lnTo>
                <a:lnTo>
                  <a:pt x="57911" y="405384"/>
                </a:lnTo>
                <a:lnTo>
                  <a:pt x="57911" y="443484"/>
                </a:lnTo>
                <a:close/>
              </a:path>
              <a:path w="617219" h="559435">
                <a:moveTo>
                  <a:pt x="135635" y="443484"/>
                </a:moveTo>
                <a:lnTo>
                  <a:pt x="173735" y="443484"/>
                </a:lnTo>
                <a:lnTo>
                  <a:pt x="173735" y="405384"/>
                </a:lnTo>
                <a:lnTo>
                  <a:pt x="135635" y="405384"/>
                </a:lnTo>
                <a:lnTo>
                  <a:pt x="135635" y="443484"/>
                </a:lnTo>
                <a:close/>
              </a:path>
              <a:path w="617219" h="559435">
                <a:moveTo>
                  <a:pt x="365759" y="443484"/>
                </a:moveTo>
                <a:lnTo>
                  <a:pt x="405384" y="443484"/>
                </a:lnTo>
                <a:lnTo>
                  <a:pt x="405384" y="405384"/>
                </a:lnTo>
                <a:lnTo>
                  <a:pt x="365759" y="405384"/>
                </a:lnTo>
                <a:lnTo>
                  <a:pt x="365759" y="443484"/>
                </a:lnTo>
                <a:close/>
              </a:path>
              <a:path w="617219" h="559435">
                <a:moveTo>
                  <a:pt x="443484" y="443484"/>
                </a:moveTo>
                <a:lnTo>
                  <a:pt x="481584" y="443484"/>
                </a:lnTo>
                <a:lnTo>
                  <a:pt x="481584" y="405384"/>
                </a:lnTo>
                <a:lnTo>
                  <a:pt x="443484" y="405384"/>
                </a:lnTo>
                <a:lnTo>
                  <a:pt x="443484" y="443484"/>
                </a:lnTo>
                <a:close/>
              </a:path>
              <a:path w="617219" h="559435">
                <a:moveTo>
                  <a:pt x="521208" y="443484"/>
                </a:moveTo>
                <a:lnTo>
                  <a:pt x="559308" y="443484"/>
                </a:lnTo>
                <a:lnTo>
                  <a:pt x="559308" y="405384"/>
                </a:lnTo>
                <a:lnTo>
                  <a:pt x="521208" y="405384"/>
                </a:lnTo>
                <a:lnTo>
                  <a:pt x="521208" y="443484"/>
                </a:lnTo>
                <a:close/>
              </a:path>
              <a:path w="617219" h="559435">
                <a:moveTo>
                  <a:pt x="443484" y="365760"/>
                </a:moveTo>
                <a:lnTo>
                  <a:pt x="481584" y="365760"/>
                </a:lnTo>
                <a:lnTo>
                  <a:pt x="481584" y="327660"/>
                </a:lnTo>
                <a:lnTo>
                  <a:pt x="443484" y="327660"/>
                </a:lnTo>
                <a:lnTo>
                  <a:pt x="443484" y="365760"/>
                </a:lnTo>
                <a:close/>
              </a:path>
              <a:path w="617219" h="559435">
                <a:moveTo>
                  <a:pt x="521208" y="365760"/>
                </a:moveTo>
                <a:lnTo>
                  <a:pt x="559308" y="365760"/>
                </a:lnTo>
                <a:lnTo>
                  <a:pt x="559308" y="327660"/>
                </a:lnTo>
                <a:lnTo>
                  <a:pt x="521208" y="327660"/>
                </a:lnTo>
                <a:lnTo>
                  <a:pt x="521208" y="365760"/>
                </a:lnTo>
                <a:close/>
              </a:path>
              <a:path w="617219" h="559435">
                <a:moveTo>
                  <a:pt x="0" y="559308"/>
                </a:moveTo>
                <a:lnTo>
                  <a:pt x="617220" y="559308"/>
                </a:lnTo>
              </a:path>
              <a:path w="617219" h="559435">
                <a:moveTo>
                  <a:pt x="220979" y="269748"/>
                </a:moveTo>
                <a:lnTo>
                  <a:pt x="240791" y="269748"/>
                </a:lnTo>
              </a:path>
              <a:path w="617219" h="559435">
                <a:moveTo>
                  <a:pt x="298703" y="269748"/>
                </a:moveTo>
                <a:lnTo>
                  <a:pt x="316991" y="269748"/>
                </a:lnTo>
              </a:path>
              <a:path w="617219" h="559435">
                <a:moveTo>
                  <a:pt x="376428" y="269748"/>
                </a:moveTo>
                <a:lnTo>
                  <a:pt x="394716" y="269748"/>
                </a:lnTo>
              </a:path>
              <a:path w="617219" h="559435">
                <a:moveTo>
                  <a:pt x="452628" y="269748"/>
                </a:moveTo>
                <a:lnTo>
                  <a:pt x="472440" y="269748"/>
                </a:lnTo>
              </a:path>
              <a:path w="617219" h="559435">
                <a:moveTo>
                  <a:pt x="530352" y="269748"/>
                </a:moveTo>
                <a:lnTo>
                  <a:pt x="548640" y="269748"/>
                </a:lnTo>
              </a:path>
              <a:path w="617219" h="559435">
                <a:moveTo>
                  <a:pt x="67055" y="347472"/>
                </a:moveTo>
                <a:lnTo>
                  <a:pt x="86867" y="347472"/>
                </a:lnTo>
              </a:path>
              <a:path w="617219" h="559435">
                <a:moveTo>
                  <a:pt x="144779" y="347472"/>
                </a:moveTo>
                <a:lnTo>
                  <a:pt x="164591" y="347472"/>
                </a:lnTo>
              </a:path>
              <a:path w="617219" h="559435">
                <a:moveTo>
                  <a:pt x="220979" y="347472"/>
                </a:moveTo>
                <a:lnTo>
                  <a:pt x="240791" y="347472"/>
                </a:lnTo>
              </a:path>
              <a:path w="617219" h="559435">
                <a:moveTo>
                  <a:pt x="298703" y="347472"/>
                </a:moveTo>
                <a:lnTo>
                  <a:pt x="316991" y="347472"/>
                </a:lnTo>
              </a:path>
              <a:path w="617219" h="559435">
                <a:moveTo>
                  <a:pt x="376428" y="347472"/>
                </a:moveTo>
                <a:lnTo>
                  <a:pt x="394716" y="347472"/>
                </a:lnTo>
              </a:path>
            </a:pathLst>
          </a:custGeom>
          <a:ln w="19050">
            <a:solidFill>
              <a:srgbClr val="0E37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B49F68E-1522-DA4A-F346-9C8A89EB3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6102" y="1527002"/>
            <a:ext cx="673379" cy="67337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3C5690-1157-68DC-6107-4DE28F275FF9}"/>
              </a:ext>
            </a:extLst>
          </p:cNvPr>
          <p:cNvSpPr/>
          <p:nvPr/>
        </p:nvSpPr>
        <p:spPr>
          <a:xfrm>
            <a:off x="445305" y="129540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08000" rIns="144000" rtlCol="0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Optimizing Tax Planning and Compliance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CAA806F-5465-2259-0958-F907E5861139}"/>
              </a:ext>
            </a:extLst>
          </p:cNvPr>
          <p:cNvSpPr/>
          <p:nvPr/>
        </p:nvSpPr>
        <p:spPr>
          <a:xfrm>
            <a:off x="2755961" y="129540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08000" rIns="144000" rtlCol="0" anchor="t"/>
          <a:lstStyle/>
          <a:p>
            <a:pPr algn="ctr"/>
            <a:r>
              <a:rPr lang="en-IN" sz="1600" dirty="0">
                <a:solidFill>
                  <a:schemeClr val="bg2"/>
                </a:solidFill>
              </a:rPr>
              <a:t>Identifying Cost Reduction Opportunities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3C288C-DD0D-1D14-351B-2962E8758B52}"/>
              </a:ext>
            </a:extLst>
          </p:cNvPr>
          <p:cNvSpPr/>
          <p:nvPr/>
        </p:nvSpPr>
        <p:spPr>
          <a:xfrm>
            <a:off x="5066617" y="129540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08000" rIns="144000" rtlCol="0" anchor="t"/>
          <a:lstStyle/>
          <a:p>
            <a:pPr algn="ctr"/>
            <a:r>
              <a:rPr lang="en-IN" sz="1600" dirty="0">
                <a:solidFill>
                  <a:schemeClr val="bg2"/>
                </a:solidFill>
              </a:rPr>
              <a:t>Enhancing Risk Management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1A25E1-CE8B-96A9-4EF8-36905D08D468}"/>
              </a:ext>
            </a:extLst>
          </p:cNvPr>
          <p:cNvSpPr/>
          <p:nvPr/>
        </p:nvSpPr>
        <p:spPr>
          <a:xfrm>
            <a:off x="7377273" y="129540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08000" rIns="144000" rtlCol="0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Supporting Business Strategy and Decision-making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A97D90-8129-1FCB-A7C7-5C4E0F8F0122}"/>
              </a:ext>
            </a:extLst>
          </p:cNvPr>
          <p:cNvSpPr/>
          <p:nvPr/>
        </p:nvSpPr>
        <p:spPr>
          <a:xfrm>
            <a:off x="9687927" y="129540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08000" rIns="144000" rtlCol="0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Enhanced 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accuracy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6AD1AC-D005-07D2-4EB2-5797326C9B44}"/>
              </a:ext>
            </a:extLst>
          </p:cNvPr>
          <p:cNvSpPr/>
          <p:nvPr/>
        </p:nvSpPr>
        <p:spPr>
          <a:xfrm>
            <a:off x="1600632" y="375482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152000" rIns="144000" rtlCol="0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Fraud Detection and prevention </a:t>
            </a:r>
            <a:br>
              <a:rPr lang="en-US" sz="1600" dirty="0">
                <a:solidFill>
                  <a:schemeClr val="bg2"/>
                </a:solidFill>
              </a:rPr>
            </a:b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82AA21-0BD8-590C-E8CB-F64989E81561}"/>
              </a:ext>
            </a:extLst>
          </p:cNvPr>
          <p:cNvSpPr/>
          <p:nvPr/>
        </p:nvSpPr>
        <p:spPr>
          <a:xfrm>
            <a:off x="3911288" y="375482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152000" rIns="144000" rtlCol="0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Data-driven decision making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D2F7FAA-637B-2726-FEED-FC7BEF5C59E9}"/>
              </a:ext>
            </a:extLst>
          </p:cNvPr>
          <p:cNvSpPr/>
          <p:nvPr/>
        </p:nvSpPr>
        <p:spPr>
          <a:xfrm>
            <a:off x="6221944" y="375482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152000" rIns="144000" rtlCol="0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Efficient resource allocation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F06111-B347-8BC5-FF35-651C7C2BA969}"/>
              </a:ext>
            </a:extLst>
          </p:cNvPr>
          <p:cNvSpPr/>
          <p:nvPr/>
        </p:nvSpPr>
        <p:spPr>
          <a:xfrm>
            <a:off x="8532600" y="3754820"/>
            <a:ext cx="2072349" cy="2216657"/>
          </a:xfrm>
          <a:prstGeom prst="roundRect">
            <a:avLst>
              <a:gd name="adj" fmla="val 51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152000" rIns="144000" rtlCol="0" anchor="t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Adaptability to regulatory changes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88DF885-A29F-36B5-30AA-65CFF51A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3910" y="4185564"/>
            <a:ext cx="647104" cy="64710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FA00E16-18D9-74A5-6951-A3F6D0DEBC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7142" y="4187072"/>
            <a:ext cx="721953" cy="67683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3330BB6-4422-DB32-5A4E-AD6089337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93420" y="1440416"/>
            <a:ext cx="661363" cy="84655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BB5F1E6-42F2-CF35-70FD-A892A7CD57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64891" y="4181818"/>
            <a:ext cx="743830" cy="65085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64188F4-0E32-6483-23AF-65F62EE29B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70307" y="4200205"/>
            <a:ext cx="743830" cy="58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A23447-5953-31C6-114A-01DE22A07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2011C8-D1F1-74D6-4485-876FA6689B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457" y="685800"/>
            <a:ext cx="11365543" cy="246221"/>
          </a:xfrm>
        </p:spPr>
        <p:txBody>
          <a:bodyPr/>
          <a:lstStyle/>
          <a:p>
            <a:r>
              <a:rPr lang="en-US" b="0" dirty="0"/>
              <a:t>Your trusted digital transformation partner in cloud and digital services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F0276C-F85F-2E6C-54FD-18A140C29287}"/>
              </a:ext>
            </a:extLst>
          </p:cNvPr>
          <p:cNvGrpSpPr/>
          <p:nvPr/>
        </p:nvGrpSpPr>
        <p:grpSpPr>
          <a:xfrm>
            <a:off x="9735446" y="1219244"/>
            <a:ext cx="2016563" cy="1535428"/>
            <a:chOff x="5274356" y="3088878"/>
            <a:chExt cx="2016563" cy="1167387"/>
          </a:xfrm>
        </p:grpSpPr>
        <p:sp>
          <p:nvSpPr>
            <p:cNvPr id="774" name="Rectangle: Rounded Corners 773">
              <a:extLst>
                <a:ext uri="{FF2B5EF4-FFF2-40B4-BE49-F238E27FC236}">
                  <a16:creationId xmlns:a16="http://schemas.microsoft.com/office/drawing/2014/main" id="{5C02AAC2-8634-4341-D99D-F3E471DE6EFB}"/>
                </a:ext>
              </a:extLst>
            </p:cNvPr>
            <p:cNvSpPr/>
            <p:nvPr/>
          </p:nvSpPr>
          <p:spPr>
            <a:xfrm>
              <a:off x="5274356" y="3134597"/>
              <a:ext cx="2016563" cy="1121668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Serving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customers in</a:t>
              </a:r>
            </a:p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35+ </a:t>
              </a:r>
            </a:p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Countries</a:t>
              </a:r>
            </a:p>
          </p:txBody>
        </p:sp>
        <p:sp>
          <p:nvSpPr>
            <p:cNvPr id="775" name="Rectangle: Rounded Corners 774">
              <a:extLst>
                <a:ext uri="{FF2B5EF4-FFF2-40B4-BE49-F238E27FC236}">
                  <a16:creationId xmlns:a16="http://schemas.microsoft.com/office/drawing/2014/main" id="{8385AEDE-0120-FB5D-5D81-52EC4DEC2DA2}"/>
                </a:ext>
              </a:extLst>
            </p:cNvPr>
            <p:cNvSpPr/>
            <p:nvPr/>
          </p:nvSpPr>
          <p:spPr>
            <a:xfrm>
              <a:off x="5274356" y="3088878"/>
              <a:ext cx="2016563" cy="4571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68824A8-1650-0009-DD22-07F2EA6D0F61}"/>
              </a:ext>
            </a:extLst>
          </p:cNvPr>
          <p:cNvGrpSpPr/>
          <p:nvPr/>
        </p:nvGrpSpPr>
        <p:grpSpPr>
          <a:xfrm>
            <a:off x="7528694" y="1219244"/>
            <a:ext cx="2016563" cy="1535428"/>
            <a:chOff x="5274356" y="3088878"/>
            <a:chExt cx="2016563" cy="1167387"/>
          </a:xfrm>
        </p:grpSpPr>
        <p:sp>
          <p:nvSpPr>
            <p:cNvPr id="772" name="Rectangle: Rounded Corners 771">
              <a:extLst>
                <a:ext uri="{FF2B5EF4-FFF2-40B4-BE49-F238E27FC236}">
                  <a16:creationId xmlns:a16="http://schemas.microsoft.com/office/drawing/2014/main" id="{C5483818-7A0D-C39B-09BF-FA4730BE8774}"/>
                </a:ext>
              </a:extLst>
            </p:cNvPr>
            <p:cNvSpPr/>
            <p:nvPr/>
          </p:nvSpPr>
          <p:spPr>
            <a:xfrm>
              <a:off x="5274356" y="3134597"/>
              <a:ext cx="2016563" cy="112166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Founded in</a:t>
              </a:r>
            </a:p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773" name="Rectangle: Rounded Corners 772">
              <a:extLst>
                <a:ext uri="{FF2B5EF4-FFF2-40B4-BE49-F238E27FC236}">
                  <a16:creationId xmlns:a16="http://schemas.microsoft.com/office/drawing/2014/main" id="{47C99B23-156C-52EF-00CF-6FD365B05F06}"/>
                </a:ext>
              </a:extLst>
            </p:cNvPr>
            <p:cNvSpPr/>
            <p:nvPr/>
          </p:nvSpPr>
          <p:spPr>
            <a:xfrm>
              <a:off x="5274356" y="3088878"/>
              <a:ext cx="2016563" cy="4571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1EEE24-CAA0-540B-90FD-2C291EB40214}"/>
              </a:ext>
            </a:extLst>
          </p:cNvPr>
          <p:cNvGrpSpPr/>
          <p:nvPr/>
        </p:nvGrpSpPr>
        <p:grpSpPr>
          <a:xfrm>
            <a:off x="7528694" y="2943089"/>
            <a:ext cx="4223315" cy="1535428"/>
            <a:chOff x="7528694" y="2612136"/>
            <a:chExt cx="4223315" cy="1167387"/>
          </a:xfrm>
        </p:grpSpPr>
        <p:grpSp>
          <p:nvGrpSpPr>
            <p:cNvPr id="766" name="Group 765">
              <a:extLst>
                <a:ext uri="{FF2B5EF4-FFF2-40B4-BE49-F238E27FC236}">
                  <a16:creationId xmlns:a16="http://schemas.microsoft.com/office/drawing/2014/main" id="{F1F6BEB1-F5DC-4A80-98DC-4E10ACBDB309}"/>
                </a:ext>
              </a:extLst>
            </p:cNvPr>
            <p:cNvGrpSpPr/>
            <p:nvPr/>
          </p:nvGrpSpPr>
          <p:grpSpPr>
            <a:xfrm>
              <a:off x="9735446" y="2612136"/>
              <a:ext cx="2016563" cy="1167387"/>
              <a:chOff x="5274356" y="3088878"/>
              <a:chExt cx="2016563" cy="1167387"/>
            </a:xfrm>
          </p:grpSpPr>
          <p:sp>
            <p:nvSpPr>
              <p:cNvPr id="770" name="Rectangle: Rounded Corners 769">
                <a:extLst>
                  <a:ext uri="{FF2B5EF4-FFF2-40B4-BE49-F238E27FC236}">
                    <a16:creationId xmlns:a16="http://schemas.microsoft.com/office/drawing/2014/main" id="{23C8F504-0A05-B4FC-E63D-1EB547557026}"/>
                  </a:ext>
                </a:extLst>
              </p:cNvPr>
              <p:cNvSpPr/>
              <p:nvPr/>
            </p:nvSpPr>
            <p:spPr>
              <a:xfrm>
                <a:off x="5274356" y="3134597"/>
                <a:ext cx="2016563" cy="1121668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5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90+</a:t>
                </a:r>
              </a:p>
              <a:p>
                <a:pPr marL="0" marR="0" lvl="0" indent="0" algn="ctr" defTabSz="2285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  <a:t>Enterprise Clients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  <a:t>Worldwide</a:t>
                </a:r>
              </a:p>
            </p:txBody>
          </p:sp>
          <p:sp>
            <p:nvSpPr>
              <p:cNvPr id="771" name="Rectangle: Rounded Corners 770">
                <a:extLst>
                  <a:ext uri="{FF2B5EF4-FFF2-40B4-BE49-F238E27FC236}">
                    <a16:creationId xmlns:a16="http://schemas.microsoft.com/office/drawing/2014/main" id="{C113B3B3-5789-9419-B425-925B69F19615}"/>
                  </a:ext>
                </a:extLst>
              </p:cNvPr>
              <p:cNvSpPr/>
              <p:nvPr/>
            </p:nvSpPr>
            <p:spPr>
              <a:xfrm>
                <a:off x="5274356" y="3088878"/>
                <a:ext cx="2016563" cy="45719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5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08120343-AEFB-BD76-A8DB-E4258F8FAB2A}"/>
                </a:ext>
              </a:extLst>
            </p:cNvPr>
            <p:cNvGrpSpPr/>
            <p:nvPr/>
          </p:nvGrpSpPr>
          <p:grpSpPr>
            <a:xfrm>
              <a:off x="7528694" y="2612136"/>
              <a:ext cx="2016563" cy="1167387"/>
              <a:chOff x="5274356" y="3088878"/>
              <a:chExt cx="2016563" cy="1167387"/>
            </a:xfrm>
          </p:grpSpPr>
          <p:sp>
            <p:nvSpPr>
              <p:cNvPr id="768" name="Rectangle: Rounded Corners 767">
                <a:extLst>
                  <a:ext uri="{FF2B5EF4-FFF2-40B4-BE49-F238E27FC236}">
                    <a16:creationId xmlns:a16="http://schemas.microsoft.com/office/drawing/2014/main" id="{18791582-31D7-44E2-81F7-E9D252015B79}"/>
                  </a:ext>
                </a:extLst>
              </p:cNvPr>
              <p:cNvSpPr/>
              <p:nvPr/>
            </p:nvSpPr>
            <p:spPr>
              <a:xfrm>
                <a:off x="5274356" y="3134597"/>
                <a:ext cx="2016563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5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1200+</a:t>
                </a:r>
              </a:p>
              <a:p>
                <a:pPr marL="0" marR="0" lvl="0" indent="0" algn="ctr" defTabSz="2285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  <a:t>Employees </a:t>
                </a:r>
                <a:b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  <a:t>Worldwide</a:t>
                </a:r>
              </a:p>
            </p:txBody>
          </p:sp>
          <p:sp>
            <p:nvSpPr>
              <p:cNvPr id="769" name="Rectangle: Rounded Corners 768">
                <a:extLst>
                  <a:ext uri="{FF2B5EF4-FFF2-40B4-BE49-F238E27FC236}">
                    <a16:creationId xmlns:a16="http://schemas.microsoft.com/office/drawing/2014/main" id="{215E06F5-3C10-A03C-4237-66BDE737BB6C}"/>
                  </a:ext>
                </a:extLst>
              </p:cNvPr>
              <p:cNvSpPr/>
              <p:nvPr/>
            </p:nvSpPr>
            <p:spPr>
              <a:xfrm>
                <a:off x="5274356" y="3088878"/>
                <a:ext cx="2016563" cy="45719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285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2B2E1A-4FFC-3B13-0C01-FDEE401E7EA0}"/>
              </a:ext>
            </a:extLst>
          </p:cNvPr>
          <p:cNvGrpSpPr/>
          <p:nvPr/>
        </p:nvGrpSpPr>
        <p:grpSpPr>
          <a:xfrm>
            <a:off x="9735446" y="4666935"/>
            <a:ext cx="2016563" cy="1535428"/>
            <a:chOff x="5274356" y="3088878"/>
            <a:chExt cx="2016563" cy="1167387"/>
          </a:xfrm>
        </p:grpSpPr>
        <p:sp>
          <p:nvSpPr>
            <p:cNvPr id="764" name="Rectangle: Rounded Corners 763">
              <a:extLst>
                <a:ext uri="{FF2B5EF4-FFF2-40B4-BE49-F238E27FC236}">
                  <a16:creationId xmlns:a16="http://schemas.microsoft.com/office/drawing/2014/main" id="{432FDB4A-4B99-88EB-157A-9CDDF15A3E66}"/>
                </a:ext>
              </a:extLst>
            </p:cNvPr>
            <p:cNvSpPr/>
            <p:nvPr/>
          </p:nvSpPr>
          <p:spPr>
            <a:xfrm>
              <a:off x="5274356" y="3134597"/>
              <a:ext cx="2016563" cy="1121668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11</a:t>
              </a:r>
            </a:p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Offices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worldwide</a:t>
              </a:r>
            </a:p>
          </p:txBody>
        </p:sp>
        <p:sp>
          <p:nvSpPr>
            <p:cNvPr id="765" name="Rectangle: Rounded Corners 764">
              <a:extLst>
                <a:ext uri="{FF2B5EF4-FFF2-40B4-BE49-F238E27FC236}">
                  <a16:creationId xmlns:a16="http://schemas.microsoft.com/office/drawing/2014/main" id="{11962878-0705-C0DF-13D5-1E3F581207A4}"/>
                </a:ext>
              </a:extLst>
            </p:cNvPr>
            <p:cNvSpPr/>
            <p:nvPr/>
          </p:nvSpPr>
          <p:spPr>
            <a:xfrm>
              <a:off x="5274356" y="3088878"/>
              <a:ext cx="2016563" cy="4571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28E8B8-F1CB-E01A-D43A-C853C050BBFC}"/>
              </a:ext>
            </a:extLst>
          </p:cNvPr>
          <p:cNvGrpSpPr/>
          <p:nvPr/>
        </p:nvGrpSpPr>
        <p:grpSpPr>
          <a:xfrm>
            <a:off x="7528694" y="4666935"/>
            <a:ext cx="2016563" cy="1535428"/>
            <a:chOff x="5274356" y="3088878"/>
            <a:chExt cx="2016563" cy="1167387"/>
          </a:xfrm>
        </p:grpSpPr>
        <p:sp>
          <p:nvSpPr>
            <p:cNvPr id="762" name="Rectangle: Rounded Corners 761">
              <a:extLst>
                <a:ext uri="{FF2B5EF4-FFF2-40B4-BE49-F238E27FC236}">
                  <a16:creationId xmlns:a16="http://schemas.microsoft.com/office/drawing/2014/main" id="{06523312-1934-6A67-E896-6BB015100B94}"/>
                </a:ext>
              </a:extLst>
            </p:cNvPr>
            <p:cNvSpPr/>
            <p:nvPr/>
          </p:nvSpPr>
          <p:spPr>
            <a:xfrm>
              <a:off x="5274356" y="3134597"/>
              <a:ext cx="2016563" cy="112166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750+</a:t>
              </a:r>
            </a:p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Enterprise Solutions</a:t>
              </a:r>
            </a:p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&amp; Products delivered</a:t>
              </a:r>
            </a:p>
          </p:txBody>
        </p:sp>
        <p:sp>
          <p:nvSpPr>
            <p:cNvPr id="763" name="Rectangle: Rounded Corners 762">
              <a:extLst>
                <a:ext uri="{FF2B5EF4-FFF2-40B4-BE49-F238E27FC236}">
                  <a16:creationId xmlns:a16="http://schemas.microsoft.com/office/drawing/2014/main" id="{F8500AD5-7665-119A-B3D3-50F589561A85}"/>
                </a:ext>
              </a:extLst>
            </p:cNvPr>
            <p:cNvSpPr/>
            <p:nvPr/>
          </p:nvSpPr>
          <p:spPr>
            <a:xfrm>
              <a:off x="5274356" y="3088878"/>
              <a:ext cx="2016563" cy="45719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6A09C9D-E70D-7C4A-C00A-70284C4DAB4E}"/>
              </a:ext>
            </a:extLst>
          </p:cNvPr>
          <p:cNvSpPr txBox="1"/>
          <p:nvPr/>
        </p:nvSpPr>
        <p:spPr>
          <a:xfrm>
            <a:off x="359736" y="1237919"/>
            <a:ext cx="7022943" cy="371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 w="3175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egoe UI"/>
                <a:ea typeface="+mn-ea"/>
                <a:cs typeface="Aharoni" panose="02010803020104030203" pitchFamily="2" charset="-79"/>
              </a:rPr>
              <a:t>Living the Trust</a:t>
            </a:r>
            <a:r>
              <a:rPr kumimoji="0" lang="en-US" sz="1800" b="1" i="1" u="none" strike="noStrike" kern="1200" cap="none" spc="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D531E1"/>
                    </a:gs>
                    <a:gs pos="19000">
                      <a:srgbClr val="3BB3E7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"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0535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customers across the globe (11 locations)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FCF777-7ADA-1C3B-9361-7D03B6B9C0A9}"/>
              </a:ext>
            </a:extLst>
          </p:cNvPr>
          <p:cNvSpPr txBox="1"/>
          <p:nvPr/>
        </p:nvSpPr>
        <p:spPr>
          <a:xfrm>
            <a:off x="1920434" y="4973922"/>
            <a:ext cx="3748965" cy="353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18185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Certifications &amp; Compliances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63247D-5BBE-BCB4-66F5-21D5C4BF6FFB}"/>
              </a:ext>
            </a:extLst>
          </p:cNvPr>
          <p:cNvSpPr/>
          <p:nvPr/>
        </p:nvSpPr>
        <p:spPr>
          <a:xfrm>
            <a:off x="445457" y="1211925"/>
            <a:ext cx="53658" cy="45902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6E232D-65C6-D31C-2466-BFC902DC57F0}"/>
              </a:ext>
            </a:extLst>
          </p:cNvPr>
          <p:cNvGrpSpPr/>
          <p:nvPr/>
        </p:nvGrpSpPr>
        <p:grpSpPr>
          <a:xfrm>
            <a:off x="552931" y="1704823"/>
            <a:ext cx="6313266" cy="3224904"/>
            <a:chOff x="414696" y="1295400"/>
            <a:chExt cx="6976660" cy="357766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440A279-3E0B-1CA1-3EC3-0E1783797A00}"/>
                </a:ext>
              </a:extLst>
            </p:cNvPr>
            <p:cNvGrpSpPr/>
            <p:nvPr/>
          </p:nvGrpSpPr>
          <p:grpSpPr>
            <a:xfrm>
              <a:off x="414696" y="1295400"/>
              <a:ext cx="6976660" cy="3577660"/>
              <a:chOff x="414696" y="1846740"/>
              <a:chExt cx="6976660" cy="357766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DBBD04D-5015-0FDB-0DE9-5E9B0735FAA6}"/>
                  </a:ext>
                </a:extLst>
              </p:cNvPr>
              <p:cNvGrpSpPr/>
              <p:nvPr/>
            </p:nvGrpSpPr>
            <p:grpSpPr>
              <a:xfrm>
                <a:off x="414696" y="4965775"/>
                <a:ext cx="1724389" cy="403123"/>
                <a:chOff x="525089" y="5877349"/>
                <a:chExt cx="2379429" cy="550749"/>
              </a:xfrm>
            </p:grpSpPr>
            <p:sp>
              <p:nvSpPr>
                <p:cNvPr id="750" name="TextBox 749">
                  <a:extLst>
                    <a:ext uri="{FF2B5EF4-FFF2-40B4-BE49-F238E27FC236}">
                      <a16:creationId xmlns:a16="http://schemas.microsoft.com/office/drawing/2014/main" id="{07F207AC-EB57-339F-9119-82B761A7AF37}"/>
                    </a:ext>
                  </a:extLst>
                </p:cNvPr>
                <p:cNvSpPr txBox="1"/>
                <p:nvPr/>
              </p:nvSpPr>
              <p:spPr>
                <a:xfrm>
                  <a:off x="725765" y="5877349"/>
                  <a:ext cx="2178753" cy="2102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81851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Cygnet Operating Locations</a:t>
                  </a:r>
                </a:p>
              </p:txBody>
            </p:sp>
            <p:grpSp>
              <p:nvGrpSpPr>
                <p:cNvPr id="751" name="Group 750">
                  <a:extLst>
                    <a:ext uri="{FF2B5EF4-FFF2-40B4-BE49-F238E27FC236}">
                      <a16:creationId xmlns:a16="http://schemas.microsoft.com/office/drawing/2014/main" id="{CF871C67-B294-CEC5-E37C-3CE4DA3BE381}"/>
                    </a:ext>
                  </a:extLst>
                </p:cNvPr>
                <p:cNvGrpSpPr/>
                <p:nvPr/>
              </p:nvGrpSpPr>
              <p:grpSpPr>
                <a:xfrm>
                  <a:off x="525089" y="5905344"/>
                  <a:ext cx="1437146" cy="522754"/>
                  <a:chOff x="525089" y="5905344"/>
                  <a:chExt cx="1437146" cy="522754"/>
                </a:xfrm>
              </p:grpSpPr>
              <p:sp>
                <p:nvSpPr>
                  <p:cNvPr id="752" name="Graphic 4" descr="Marker with solid fill">
                    <a:extLst>
                      <a:ext uri="{FF2B5EF4-FFF2-40B4-BE49-F238E27FC236}">
                        <a16:creationId xmlns:a16="http://schemas.microsoft.com/office/drawing/2014/main" id="{7C17D6B0-8392-2B64-7895-A536805559F9}"/>
                      </a:ext>
                    </a:extLst>
                  </p:cNvPr>
                  <p:cNvSpPr/>
                  <p:nvPr/>
                </p:nvSpPr>
                <p:spPr>
                  <a:xfrm>
                    <a:off x="525089" y="5905344"/>
                    <a:ext cx="167230" cy="16726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782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21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1851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53" name="Group 752">
                    <a:extLst>
                      <a:ext uri="{FF2B5EF4-FFF2-40B4-BE49-F238E27FC236}">
                        <a16:creationId xmlns:a16="http://schemas.microsoft.com/office/drawing/2014/main" id="{924AB48D-EB57-0439-1710-60AE9A16FFFC}"/>
                      </a:ext>
                    </a:extLst>
                  </p:cNvPr>
                  <p:cNvGrpSpPr/>
                  <p:nvPr/>
                </p:nvGrpSpPr>
                <p:grpSpPr>
                  <a:xfrm>
                    <a:off x="525089" y="6217855"/>
                    <a:ext cx="1437146" cy="210243"/>
                    <a:chOff x="525089" y="5416488"/>
                    <a:chExt cx="1437146" cy="210243"/>
                  </a:xfrm>
                </p:grpSpPr>
                <p:sp>
                  <p:nvSpPr>
                    <p:cNvPr id="754" name="TextBox 753">
                      <a:extLst>
                        <a:ext uri="{FF2B5EF4-FFF2-40B4-BE49-F238E27FC236}">
                          <a16:creationId xmlns:a16="http://schemas.microsoft.com/office/drawing/2014/main" id="{756B4A9D-85DC-4E98-469B-6E7570D9B8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5765" y="5416488"/>
                      <a:ext cx="1236470" cy="2102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1087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5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Client Locations</a:t>
                      </a:r>
                    </a:p>
                  </p:txBody>
                </p:sp>
                <p:sp>
                  <p:nvSpPr>
                    <p:cNvPr id="755" name="Graphic 4" descr="Marker with solid fill">
                      <a:extLst>
                        <a:ext uri="{FF2B5EF4-FFF2-40B4-BE49-F238E27FC236}">
                          <a16:creationId xmlns:a16="http://schemas.microsoft.com/office/drawing/2014/main" id="{3C996C6C-FAD4-847B-D2B3-9560FCA3D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089" y="5438087"/>
                      <a:ext cx="167230" cy="167265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1087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133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51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2B62646-76E3-D8A0-54EB-DEEB0016707F}"/>
                  </a:ext>
                </a:extLst>
              </p:cNvPr>
              <p:cNvSpPr/>
              <p:nvPr/>
            </p:nvSpPr>
            <p:spPr>
              <a:xfrm>
                <a:off x="3546611" y="3873732"/>
                <a:ext cx="53441" cy="17123"/>
              </a:xfrm>
              <a:custGeom>
                <a:avLst/>
                <a:gdLst>
                  <a:gd name="connsiteX0" fmla="*/ 43293 w 87462"/>
                  <a:gd name="connsiteY0" fmla="*/ 15606 h 27746"/>
                  <a:gd name="connsiteX1" fmla="*/ 68818 w 87462"/>
                  <a:gd name="connsiteY1" fmla="*/ 22890 h 27746"/>
                  <a:gd name="connsiteX2" fmla="*/ 87462 w 87462"/>
                  <a:gd name="connsiteY2" fmla="*/ 17360 h 27746"/>
                  <a:gd name="connsiteX3" fmla="*/ 71071 w 87462"/>
                  <a:gd name="connsiteY3" fmla="*/ 14932 h 27746"/>
                  <a:gd name="connsiteX4" fmla="*/ 42167 w 87462"/>
                  <a:gd name="connsiteY4" fmla="*/ 1443 h 27746"/>
                  <a:gd name="connsiteX5" fmla="*/ 3879 w 87462"/>
                  <a:gd name="connsiteY5" fmla="*/ 8187 h 27746"/>
                  <a:gd name="connsiteX6" fmla="*/ 0 w 87462"/>
                  <a:gd name="connsiteY6" fmla="*/ 27746 h 27746"/>
                  <a:gd name="connsiteX7" fmla="*/ 8884 w 87462"/>
                  <a:gd name="connsiteY7" fmla="*/ 25723 h 27746"/>
                  <a:gd name="connsiteX8" fmla="*/ 43418 w 87462"/>
                  <a:gd name="connsiteY8" fmla="*/ 15336 h 2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462" h="27746">
                    <a:moveTo>
                      <a:pt x="43293" y="15606"/>
                    </a:moveTo>
                    <a:cubicBezTo>
                      <a:pt x="49549" y="9536"/>
                      <a:pt x="59684" y="21676"/>
                      <a:pt x="68818" y="22890"/>
                    </a:cubicBezTo>
                    <a:cubicBezTo>
                      <a:pt x="77827" y="24104"/>
                      <a:pt x="87462" y="17360"/>
                      <a:pt x="87462" y="17360"/>
                    </a:cubicBezTo>
                    <a:cubicBezTo>
                      <a:pt x="87462" y="17360"/>
                      <a:pt x="85710" y="16146"/>
                      <a:pt x="71071" y="14932"/>
                    </a:cubicBezTo>
                    <a:cubicBezTo>
                      <a:pt x="56306" y="13718"/>
                      <a:pt x="55180" y="-5301"/>
                      <a:pt x="42167" y="1443"/>
                    </a:cubicBezTo>
                    <a:cubicBezTo>
                      <a:pt x="29154" y="8187"/>
                      <a:pt x="20145" y="9941"/>
                      <a:pt x="3879" y="8187"/>
                    </a:cubicBezTo>
                    <a:cubicBezTo>
                      <a:pt x="3629" y="13448"/>
                      <a:pt x="876" y="20732"/>
                      <a:pt x="0" y="27746"/>
                    </a:cubicBezTo>
                    <a:cubicBezTo>
                      <a:pt x="4129" y="26667"/>
                      <a:pt x="7382" y="25858"/>
                      <a:pt x="8884" y="25723"/>
                    </a:cubicBezTo>
                    <a:cubicBezTo>
                      <a:pt x="18018" y="25183"/>
                      <a:pt x="37162" y="21406"/>
                      <a:pt x="43418" y="1533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EE7025F-0782-249A-96F6-9AAB44B9663F}"/>
                  </a:ext>
                </a:extLst>
              </p:cNvPr>
              <p:cNvSpPr/>
              <p:nvPr/>
            </p:nvSpPr>
            <p:spPr>
              <a:xfrm>
                <a:off x="3538965" y="3817960"/>
                <a:ext cx="105371" cy="89817"/>
              </a:xfrm>
              <a:custGeom>
                <a:avLst/>
                <a:gdLst>
                  <a:gd name="connsiteX0" fmla="*/ 34285 w 172452"/>
                  <a:gd name="connsiteY0" fmla="*/ 141995 h 145540"/>
                  <a:gd name="connsiteX1" fmla="*/ 51301 w 172452"/>
                  <a:gd name="connsiteY1" fmla="*/ 134576 h 145540"/>
                  <a:gd name="connsiteX2" fmla="*/ 95470 w 172452"/>
                  <a:gd name="connsiteY2" fmla="*/ 130934 h 145540"/>
                  <a:gd name="connsiteX3" fmla="*/ 103103 w 172452"/>
                  <a:gd name="connsiteY3" fmla="*/ 133227 h 145540"/>
                  <a:gd name="connsiteX4" fmla="*/ 103103 w 172452"/>
                  <a:gd name="connsiteY4" fmla="*/ 130260 h 145540"/>
                  <a:gd name="connsiteX5" fmla="*/ 124624 w 172452"/>
                  <a:gd name="connsiteY5" fmla="*/ 139702 h 145540"/>
                  <a:gd name="connsiteX6" fmla="*/ 168918 w 172452"/>
                  <a:gd name="connsiteY6" fmla="*/ 142670 h 145540"/>
                  <a:gd name="connsiteX7" fmla="*/ 172297 w 172452"/>
                  <a:gd name="connsiteY7" fmla="*/ 141321 h 145540"/>
                  <a:gd name="connsiteX8" fmla="*/ 172046 w 172452"/>
                  <a:gd name="connsiteY8" fmla="*/ 120683 h 145540"/>
                  <a:gd name="connsiteX9" fmla="*/ 155905 w 172452"/>
                  <a:gd name="connsiteY9" fmla="*/ 99505 h 145540"/>
                  <a:gd name="connsiteX10" fmla="*/ 151401 w 172452"/>
                  <a:gd name="connsiteY10" fmla="*/ 79272 h 145540"/>
                  <a:gd name="connsiteX11" fmla="*/ 145895 w 172452"/>
                  <a:gd name="connsiteY11" fmla="*/ 70370 h 145540"/>
                  <a:gd name="connsiteX12" fmla="*/ 128879 w 172452"/>
                  <a:gd name="connsiteY12" fmla="*/ 47439 h 145540"/>
                  <a:gd name="connsiteX13" fmla="*/ 107607 w 172452"/>
                  <a:gd name="connsiteY13" fmla="*/ 17628 h 145540"/>
                  <a:gd name="connsiteX14" fmla="*/ 96972 w 172452"/>
                  <a:gd name="connsiteY14" fmla="*/ 17628 h 145540"/>
                  <a:gd name="connsiteX15" fmla="*/ 79955 w 172452"/>
                  <a:gd name="connsiteY15" fmla="*/ 1576 h 145540"/>
                  <a:gd name="connsiteX16" fmla="*/ 56557 w 172452"/>
                  <a:gd name="connsiteY16" fmla="*/ 3870 h 145540"/>
                  <a:gd name="connsiteX17" fmla="*/ 28904 w 172452"/>
                  <a:gd name="connsiteY17" fmla="*/ 3870 h 145540"/>
                  <a:gd name="connsiteX18" fmla="*/ 11887 w 172452"/>
                  <a:gd name="connsiteY18" fmla="*/ 19921 h 145540"/>
                  <a:gd name="connsiteX19" fmla="*/ 10386 w 172452"/>
                  <a:gd name="connsiteY19" fmla="*/ 20326 h 145540"/>
                  <a:gd name="connsiteX20" fmla="*/ 3379 w 172452"/>
                  <a:gd name="connsiteY20" fmla="*/ 46494 h 145540"/>
                  <a:gd name="connsiteX21" fmla="*/ 14640 w 172452"/>
                  <a:gd name="connsiteY21" fmla="*/ 92761 h 145540"/>
                  <a:gd name="connsiteX22" fmla="*/ 16392 w 172452"/>
                  <a:gd name="connsiteY22" fmla="*/ 98966 h 145540"/>
                  <a:gd name="connsiteX23" fmla="*/ 54680 w 172452"/>
                  <a:gd name="connsiteY23" fmla="*/ 92221 h 145540"/>
                  <a:gd name="connsiteX24" fmla="*/ 83584 w 172452"/>
                  <a:gd name="connsiteY24" fmla="*/ 105710 h 145540"/>
                  <a:gd name="connsiteX25" fmla="*/ 99975 w 172452"/>
                  <a:gd name="connsiteY25" fmla="*/ 108138 h 145540"/>
                  <a:gd name="connsiteX26" fmla="*/ 81331 w 172452"/>
                  <a:gd name="connsiteY26" fmla="*/ 113669 h 145540"/>
                  <a:gd name="connsiteX27" fmla="*/ 55806 w 172452"/>
                  <a:gd name="connsiteY27" fmla="*/ 106385 h 145540"/>
                  <a:gd name="connsiteX28" fmla="*/ 21272 w 172452"/>
                  <a:gd name="connsiteY28" fmla="*/ 116771 h 145540"/>
                  <a:gd name="connsiteX29" fmla="*/ 12388 w 172452"/>
                  <a:gd name="connsiteY29" fmla="*/ 118794 h 145540"/>
                  <a:gd name="connsiteX30" fmla="*/ 15892 w 172452"/>
                  <a:gd name="connsiteY30" fmla="*/ 134037 h 145540"/>
                  <a:gd name="connsiteX31" fmla="*/ 19020 w 172452"/>
                  <a:gd name="connsiteY31" fmla="*/ 137949 h 145540"/>
                  <a:gd name="connsiteX32" fmla="*/ 34410 w 172452"/>
                  <a:gd name="connsiteY32" fmla="*/ 142400 h 14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2452" h="145540">
                    <a:moveTo>
                      <a:pt x="34285" y="141995"/>
                    </a:moveTo>
                    <a:cubicBezTo>
                      <a:pt x="39915" y="142535"/>
                      <a:pt x="51301" y="134576"/>
                      <a:pt x="51301" y="134576"/>
                    </a:cubicBezTo>
                    <a:cubicBezTo>
                      <a:pt x="51301" y="134576"/>
                      <a:pt x="89214" y="131609"/>
                      <a:pt x="95470" y="130934"/>
                    </a:cubicBezTo>
                    <a:cubicBezTo>
                      <a:pt x="97598" y="130799"/>
                      <a:pt x="100475" y="131744"/>
                      <a:pt x="103103" y="133227"/>
                    </a:cubicBezTo>
                    <a:cubicBezTo>
                      <a:pt x="103228" y="131474"/>
                      <a:pt x="103103" y="130260"/>
                      <a:pt x="103103" y="130260"/>
                    </a:cubicBezTo>
                    <a:cubicBezTo>
                      <a:pt x="103103" y="130260"/>
                      <a:pt x="123248" y="134576"/>
                      <a:pt x="124624" y="139702"/>
                    </a:cubicBezTo>
                    <a:cubicBezTo>
                      <a:pt x="126001" y="144693"/>
                      <a:pt x="153528" y="148335"/>
                      <a:pt x="168918" y="142670"/>
                    </a:cubicBezTo>
                    <a:cubicBezTo>
                      <a:pt x="170044" y="142265"/>
                      <a:pt x="171171" y="141725"/>
                      <a:pt x="172297" y="141321"/>
                    </a:cubicBezTo>
                    <a:cubicBezTo>
                      <a:pt x="172422" y="134711"/>
                      <a:pt x="172672" y="123920"/>
                      <a:pt x="172046" y="120683"/>
                    </a:cubicBezTo>
                    <a:cubicBezTo>
                      <a:pt x="171171" y="115827"/>
                      <a:pt x="161286" y="105306"/>
                      <a:pt x="155905" y="99505"/>
                    </a:cubicBezTo>
                    <a:cubicBezTo>
                      <a:pt x="150525" y="93705"/>
                      <a:pt x="151401" y="79272"/>
                      <a:pt x="151401" y="79272"/>
                    </a:cubicBezTo>
                    <a:lnTo>
                      <a:pt x="145895" y="70370"/>
                    </a:lnTo>
                    <a:cubicBezTo>
                      <a:pt x="145895" y="70370"/>
                      <a:pt x="141641" y="52025"/>
                      <a:pt x="128879" y="47439"/>
                    </a:cubicBezTo>
                    <a:cubicBezTo>
                      <a:pt x="116116" y="42852"/>
                      <a:pt x="107607" y="17628"/>
                      <a:pt x="107607" y="17628"/>
                    </a:cubicBezTo>
                    <a:lnTo>
                      <a:pt x="96972" y="17628"/>
                    </a:lnTo>
                    <a:cubicBezTo>
                      <a:pt x="96972" y="17628"/>
                      <a:pt x="88463" y="6163"/>
                      <a:pt x="79955" y="1576"/>
                    </a:cubicBezTo>
                    <a:cubicBezTo>
                      <a:pt x="71447" y="-3010"/>
                      <a:pt x="56557" y="3870"/>
                      <a:pt x="56557" y="3870"/>
                    </a:cubicBezTo>
                    <a:cubicBezTo>
                      <a:pt x="56557" y="3870"/>
                      <a:pt x="39540" y="6163"/>
                      <a:pt x="28904" y="3870"/>
                    </a:cubicBezTo>
                    <a:cubicBezTo>
                      <a:pt x="18269" y="1576"/>
                      <a:pt x="20396" y="17628"/>
                      <a:pt x="11887" y="19921"/>
                    </a:cubicBezTo>
                    <a:cubicBezTo>
                      <a:pt x="11512" y="19921"/>
                      <a:pt x="10886" y="20191"/>
                      <a:pt x="10386" y="20326"/>
                    </a:cubicBezTo>
                    <a:cubicBezTo>
                      <a:pt x="9385" y="29633"/>
                      <a:pt x="7883" y="39210"/>
                      <a:pt x="3379" y="46494"/>
                    </a:cubicBezTo>
                    <a:cubicBezTo>
                      <a:pt x="-6381" y="62411"/>
                      <a:pt x="7383" y="85612"/>
                      <a:pt x="14640" y="92761"/>
                    </a:cubicBezTo>
                    <a:cubicBezTo>
                      <a:pt x="16142" y="94245"/>
                      <a:pt x="16517" y="96403"/>
                      <a:pt x="16392" y="98966"/>
                    </a:cubicBezTo>
                    <a:cubicBezTo>
                      <a:pt x="32658" y="100719"/>
                      <a:pt x="41792" y="98966"/>
                      <a:pt x="54680" y="92221"/>
                    </a:cubicBezTo>
                    <a:cubicBezTo>
                      <a:pt x="67693" y="85477"/>
                      <a:pt x="68819" y="104496"/>
                      <a:pt x="83584" y="105710"/>
                    </a:cubicBezTo>
                    <a:cubicBezTo>
                      <a:pt x="98223" y="106924"/>
                      <a:pt x="99975" y="108138"/>
                      <a:pt x="99975" y="108138"/>
                    </a:cubicBezTo>
                    <a:cubicBezTo>
                      <a:pt x="99975" y="108138"/>
                      <a:pt x="90340" y="114883"/>
                      <a:pt x="81331" y="113669"/>
                    </a:cubicBezTo>
                    <a:cubicBezTo>
                      <a:pt x="72322" y="112455"/>
                      <a:pt x="62062" y="100180"/>
                      <a:pt x="55806" y="106385"/>
                    </a:cubicBezTo>
                    <a:cubicBezTo>
                      <a:pt x="49550" y="112455"/>
                      <a:pt x="30406" y="116097"/>
                      <a:pt x="21272" y="116771"/>
                    </a:cubicBezTo>
                    <a:cubicBezTo>
                      <a:pt x="19770" y="116771"/>
                      <a:pt x="16642" y="117715"/>
                      <a:pt x="12388" y="118794"/>
                    </a:cubicBezTo>
                    <a:cubicBezTo>
                      <a:pt x="11762" y="124190"/>
                      <a:pt x="12138" y="129586"/>
                      <a:pt x="15892" y="134037"/>
                    </a:cubicBezTo>
                    <a:cubicBezTo>
                      <a:pt x="17018" y="135386"/>
                      <a:pt x="18018" y="136600"/>
                      <a:pt x="19020" y="137949"/>
                    </a:cubicBezTo>
                    <a:cubicBezTo>
                      <a:pt x="34285" y="133767"/>
                      <a:pt x="29655" y="141860"/>
                      <a:pt x="34410" y="1424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E75AEF1-3E57-EC17-57FC-077E0621765E}"/>
                  </a:ext>
                </a:extLst>
              </p:cNvPr>
              <p:cNvSpPr/>
              <p:nvPr/>
            </p:nvSpPr>
            <p:spPr>
              <a:xfrm>
                <a:off x="3550510" y="3898755"/>
                <a:ext cx="51453" cy="33471"/>
              </a:xfrm>
              <a:custGeom>
                <a:avLst/>
                <a:gdLst>
                  <a:gd name="connsiteX0" fmla="*/ 43919 w 84208"/>
                  <a:gd name="connsiteY0" fmla="*/ 50596 h 54237"/>
                  <a:gd name="connsiteX1" fmla="*/ 68818 w 84208"/>
                  <a:gd name="connsiteY1" fmla="*/ 34679 h 54237"/>
                  <a:gd name="connsiteX2" fmla="*/ 79579 w 84208"/>
                  <a:gd name="connsiteY2" fmla="*/ 29553 h 54237"/>
                  <a:gd name="connsiteX3" fmla="*/ 77577 w 84208"/>
                  <a:gd name="connsiteY3" fmla="*/ 14446 h 54237"/>
                  <a:gd name="connsiteX4" fmla="*/ 84209 w 84208"/>
                  <a:gd name="connsiteY4" fmla="*/ 2306 h 54237"/>
                  <a:gd name="connsiteX5" fmla="*/ 76576 w 84208"/>
                  <a:gd name="connsiteY5" fmla="*/ 13 h 54237"/>
                  <a:gd name="connsiteX6" fmla="*/ 32407 w 84208"/>
                  <a:gd name="connsiteY6" fmla="*/ 3655 h 54237"/>
                  <a:gd name="connsiteX7" fmla="*/ 15390 w 84208"/>
                  <a:gd name="connsiteY7" fmla="*/ 11074 h 54237"/>
                  <a:gd name="connsiteX8" fmla="*/ 0 w 84208"/>
                  <a:gd name="connsiteY8" fmla="*/ 6622 h 54237"/>
                  <a:gd name="connsiteX9" fmla="*/ 24274 w 84208"/>
                  <a:gd name="connsiteY9" fmla="*/ 26856 h 54237"/>
                  <a:gd name="connsiteX10" fmla="*/ 37287 w 84208"/>
                  <a:gd name="connsiteY10" fmla="*/ 51540 h 54237"/>
                  <a:gd name="connsiteX11" fmla="*/ 40791 w 84208"/>
                  <a:gd name="connsiteY11" fmla="*/ 54238 h 54237"/>
                  <a:gd name="connsiteX12" fmla="*/ 44044 w 84208"/>
                  <a:gd name="connsiteY12" fmla="*/ 50731 h 5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208" h="54237">
                    <a:moveTo>
                      <a:pt x="43919" y="50596"/>
                    </a:moveTo>
                    <a:cubicBezTo>
                      <a:pt x="50675" y="45605"/>
                      <a:pt x="64064" y="32521"/>
                      <a:pt x="68818" y="34679"/>
                    </a:cubicBezTo>
                    <a:cubicBezTo>
                      <a:pt x="73573" y="36837"/>
                      <a:pt x="79579" y="32521"/>
                      <a:pt x="79579" y="29553"/>
                    </a:cubicBezTo>
                    <a:cubicBezTo>
                      <a:pt x="79579" y="26586"/>
                      <a:pt x="70194" y="17278"/>
                      <a:pt x="77577" y="14446"/>
                    </a:cubicBezTo>
                    <a:cubicBezTo>
                      <a:pt x="82707" y="12422"/>
                      <a:pt x="83833" y="6083"/>
                      <a:pt x="84209" y="2306"/>
                    </a:cubicBezTo>
                    <a:cubicBezTo>
                      <a:pt x="81581" y="822"/>
                      <a:pt x="78703" y="-122"/>
                      <a:pt x="76576" y="13"/>
                    </a:cubicBezTo>
                    <a:cubicBezTo>
                      <a:pt x="70320" y="552"/>
                      <a:pt x="32407" y="3655"/>
                      <a:pt x="32407" y="3655"/>
                    </a:cubicBezTo>
                    <a:cubicBezTo>
                      <a:pt x="32407" y="3655"/>
                      <a:pt x="21021" y="11613"/>
                      <a:pt x="15390" y="11074"/>
                    </a:cubicBezTo>
                    <a:cubicBezTo>
                      <a:pt x="10636" y="10534"/>
                      <a:pt x="15390" y="2306"/>
                      <a:pt x="0" y="6622"/>
                    </a:cubicBezTo>
                    <a:cubicBezTo>
                      <a:pt x="7632" y="16874"/>
                      <a:pt x="8634" y="22134"/>
                      <a:pt x="24274" y="26856"/>
                    </a:cubicBezTo>
                    <a:cubicBezTo>
                      <a:pt x="41791" y="32116"/>
                      <a:pt x="22898" y="41828"/>
                      <a:pt x="37287" y="51540"/>
                    </a:cubicBezTo>
                    <a:cubicBezTo>
                      <a:pt x="38663" y="52484"/>
                      <a:pt x="39665" y="53294"/>
                      <a:pt x="40791" y="54238"/>
                    </a:cubicBezTo>
                    <a:cubicBezTo>
                      <a:pt x="42167" y="52619"/>
                      <a:pt x="43293" y="51405"/>
                      <a:pt x="44044" y="507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47A8F5C-D11C-3A30-325F-40BAC079A457}"/>
                  </a:ext>
                </a:extLst>
              </p:cNvPr>
              <p:cNvSpPr/>
              <p:nvPr/>
            </p:nvSpPr>
            <p:spPr>
              <a:xfrm>
                <a:off x="3575128" y="3898264"/>
                <a:ext cx="138170" cy="112828"/>
              </a:xfrm>
              <a:custGeom>
                <a:avLst/>
                <a:gdLst>
                  <a:gd name="connsiteX0" fmla="*/ 76826 w 226131"/>
                  <a:gd name="connsiteY0" fmla="*/ 99278 h 182828"/>
                  <a:gd name="connsiteX1" fmla="*/ 90965 w 226131"/>
                  <a:gd name="connsiteY1" fmla="*/ 95636 h 182828"/>
                  <a:gd name="connsiteX2" fmla="*/ 113738 w 226131"/>
                  <a:gd name="connsiteY2" fmla="*/ 90510 h 182828"/>
                  <a:gd name="connsiteX3" fmla="*/ 137887 w 226131"/>
                  <a:gd name="connsiteY3" fmla="*/ 123018 h 182828"/>
                  <a:gd name="connsiteX4" fmla="*/ 141891 w 226131"/>
                  <a:gd name="connsiteY4" fmla="*/ 142577 h 182828"/>
                  <a:gd name="connsiteX5" fmla="*/ 142767 w 226131"/>
                  <a:gd name="connsiteY5" fmla="*/ 144870 h 182828"/>
                  <a:gd name="connsiteX6" fmla="*/ 164663 w 226131"/>
                  <a:gd name="connsiteY6" fmla="*/ 140824 h 182828"/>
                  <a:gd name="connsiteX7" fmla="*/ 173172 w 226131"/>
                  <a:gd name="connsiteY7" fmla="*/ 168611 h 182828"/>
                  <a:gd name="connsiteX8" fmla="*/ 187686 w 226131"/>
                  <a:gd name="connsiteY8" fmla="*/ 180076 h 182828"/>
                  <a:gd name="connsiteX9" fmla="*/ 199573 w 226131"/>
                  <a:gd name="connsiteY9" fmla="*/ 170094 h 182828"/>
                  <a:gd name="connsiteX10" fmla="*/ 205579 w 226131"/>
                  <a:gd name="connsiteY10" fmla="*/ 174950 h 182828"/>
                  <a:gd name="connsiteX11" fmla="*/ 213587 w 226131"/>
                  <a:gd name="connsiteY11" fmla="*/ 165103 h 182828"/>
                  <a:gd name="connsiteX12" fmla="*/ 210834 w 226131"/>
                  <a:gd name="connsiteY12" fmla="*/ 145544 h 182828"/>
                  <a:gd name="connsiteX13" fmla="*/ 224973 w 226131"/>
                  <a:gd name="connsiteY13" fmla="*/ 143386 h 182828"/>
                  <a:gd name="connsiteX14" fmla="*/ 219593 w 226131"/>
                  <a:gd name="connsiteY14" fmla="*/ 123153 h 182828"/>
                  <a:gd name="connsiteX15" fmla="*/ 214212 w 226131"/>
                  <a:gd name="connsiteY15" fmla="*/ 107911 h 182828"/>
                  <a:gd name="connsiteX16" fmla="*/ 214212 w 226131"/>
                  <a:gd name="connsiteY16" fmla="*/ 81877 h 182828"/>
                  <a:gd name="connsiteX17" fmla="*/ 210084 w 226131"/>
                  <a:gd name="connsiteY17" fmla="*/ 77291 h 182828"/>
                  <a:gd name="connsiteX18" fmla="*/ 202951 w 226131"/>
                  <a:gd name="connsiteY18" fmla="*/ 58946 h 182828"/>
                  <a:gd name="connsiteX19" fmla="*/ 202951 w 226131"/>
                  <a:gd name="connsiteY19" fmla="*/ 47346 h 182828"/>
                  <a:gd name="connsiteX20" fmla="*/ 192191 w 226131"/>
                  <a:gd name="connsiteY20" fmla="*/ 31834 h 182828"/>
                  <a:gd name="connsiteX21" fmla="*/ 180554 w 226131"/>
                  <a:gd name="connsiteY21" fmla="*/ 7689 h 182828"/>
                  <a:gd name="connsiteX22" fmla="*/ 159033 w 226131"/>
                  <a:gd name="connsiteY22" fmla="*/ 24145 h 182828"/>
                  <a:gd name="connsiteX23" fmla="*/ 138513 w 226131"/>
                  <a:gd name="connsiteY23" fmla="*/ 22257 h 182828"/>
                  <a:gd name="connsiteX24" fmla="*/ 121495 w 226131"/>
                  <a:gd name="connsiteY24" fmla="*/ 25224 h 182828"/>
                  <a:gd name="connsiteX25" fmla="*/ 112612 w 226131"/>
                  <a:gd name="connsiteY25" fmla="*/ 16456 h 182828"/>
                  <a:gd name="connsiteX26" fmla="*/ 112862 w 226131"/>
                  <a:gd name="connsiteY26" fmla="*/ 11061 h 182828"/>
                  <a:gd name="connsiteX27" fmla="*/ 109484 w 226131"/>
                  <a:gd name="connsiteY27" fmla="*/ 12410 h 182828"/>
                  <a:gd name="connsiteX28" fmla="*/ 65190 w 226131"/>
                  <a:gd name="connsiteY28" fmla="*/ 9442 h 182828"/>
                  <a:gd name="connsiteX29" fmla="*/ 43668 w 226131"/>
                  <a:gd name="connsiteY29" fmla="*/ 0 h 182828"/>
                  <a:gd name="connsiteX30" fmla="*/ 36912 w 226131"/>
                  <a:gd name="connsiteY30" fmla="*/ 15242 h 182828"/>
                  <a:gd name="connsiteX31" fmla="*/ 38913 w 226131"/>
                  <a:gd name="connsiteY31" fmla="*/ 30350 h 182828"/>
                  <a:gd name="connsiteX32" fmla="*/ 28153 w 226131"/>
                  <a:gd name="connsiteY32" fmla="*/ 35476 h 182828"/>
                  <a:gd name="connsiteX33" fmla="*/ 3253 w 226131"/>
                  <a:gd name="connsiteY33" fmla="*/ 51392 h 182828"/>
                  <a:gd name="connsiteX34" fmla="*/ 0 w 226131"/>
                  <a:gd name="connsiteY34" fmla="*/ 54900 h 182828"/>
                  <a:gd name="connsiteX35" fmla="*/ 21647 w 226131"/>
                  <a:gd name="connsiteY35" fmla="*/ 83496 h 182828"/>
                  <a:gd name="connsiteX36" fmla="*/ 55680 w 226131"/>
                  <a:gd name="connsiteY36" fmla="*/ 123558 h 182828"/>
                  <a:gd name="connsiteX37" fmla="*/ 76451 w 226131"/>
                  <a:gd name="connsiteY37" fmla="*/ 99143 h 18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26131" h="182828">
                    <a:moveTo>
                      <a:pt x="76826" y="99278"/>
                    </a:moveTo>
                    <a:cubicBezTo>
                      <a:pt x="77452" y="91319"/>
                      <a:pt x="83583" y="94152"/>
                      <a:pt x="90965" y="95636"/>
                    </a:cubicBezTo>
                    <a:cubicBezTo>
                      <a:pt x="98347" y="96985"/>
                      <a:pt x="107106" y="90510"/>
                      <a:pt x="113738" y="90510"/>
                    </a:cubicBezTo>
                    <a:cubicBezTo>
                      <a:pt x="120369" y="90510"/>
                      <a:pt x="137887" y="115869"/>
                      <a:pt x="137887" y="123018"/>
                    </a:cubicBezTo>
                    <a:cubicBezTo>
                      <a:pt x="137887" y="130167"/>
                      <a:pt x="138513" y="136777"/>
                      <a:pt x="141891" y="142577"/>
                    </a:cubicBezTo>
                    <a:cubicBezTo>
                      <a:pt x="142391" y="143252"/>
                      <a:pt x="142641" y="144061"/>
                      <a:pt x="142767" y="144870"/>
                    </a:cubicBezTo>
                    <a:cubicBezTo>
                      <a:pt x="153652" y="142172"/>
                      <a:pt x="162536" y="140824"/>
                      <a:pt x="164663" y="140824"/>
                    </a:cubicBezTo>
                    <a:cubicBezTo>
                      <a:pt x="167916" y="140824"/>
                      <a:pt x="174548" y="157954"/>
                      <a:pt x="173172" y="168611"/>
                    </a:cubicBezTo>
                    <a:cubicBezTo>
                      <a:pt x="171920" y="179401"/>
                      <a:pt x="183057" y="187225"/>
                      <a:pt x="187686" y="180076"/>
                    </a:cubicBezTo>
                    <a:cubicBezTo>
                      <a:pt x="192316" y="172927"/>
                      <a:pt x="198197" y="163619"/>
                      <a:pt x="199573" y="170094"/>
                    </a:cubicBezTo>
                    <a:cubicBezTo>
                      <a:pt x="199949" y="171983"/>
                      <a:pt x="202451" y="173601"/>
                      <a:pt x="205579" y="174950"/>
                    </a:cubicBezTo>
                    <a:cubicBezTo>
                      <a:pt x="207206" y="170768"/>
                      <a:pt x="210834" y="169015"/>
                      <a:pt x="213587" y="165103"/>
                    </a:cubicBezTo>
                    <a:cubicBezTo>
                      <a:pt x="217591" y="159303"/>
                      <a:pt x="207581" y="152828"/>
                      <a:pt x="210834" y="145544"/>
                    </a:cubicBezTo>
                    <a:cubicBezTo>
                      <a:pt x="214212" y="138261"/>
                      <a:pt x="220219" y="148377"/>
                      <a:pt x="224973" y="143386"/>
                    </a:cubicBezTo>
                    <a:cubicBezTo>
                      <a:pt x="229728" y="138261"/>
                      <a:pt x="218217" y="127469"/>
                      <a:pt x="219593" y="123153"/>
                    </a:cubicBezTo>
                    <a:cubicBezTo>
                      <a:pt x="220969" y="118837"/>
                      <a:pt x="220219" y="111553"/>
                      <a:pt x="214212" y="107911"/>
                    </a:cubicBezTo>
                    <a:cubicBezTo>
                      <a:pt x="209208" y="104943"/>
                      <a:pt x="211960" y="92668"/>
                      <a:pt x="214212" y="81877"/>
                    </a:cubicBezTo>
                    <a:cubicBezTo>
                      <a:pt x="212711" y="80663"/>
                      <a:pt x="211210" y="79045"/>
                      <a:pt x="210084" y="77291"/>
                    </a:cubicBezTo>
                    <a:cubicBezTo>
                      <a:pt x="206455" y="71491"/>
                      <a:pt x="209208" y="58946"/>
                      <a:pt x="202951" y="58946"/>
                    </a:cubicBezTo>
                    <a:cubicBezTo>
                      <a:pt x="196695" y="58946"/>
                      <a:pt x="197571" y="49369"/>
                      <a:pt x="202951" y="47346"/>
                    </a:cubicBezTo>
                    <a:cubicBezTo>
                      <a:pt x="208332" y="45457"/>
                      <a:pt x="192191" y="38713"/>
                      <a:pt x="192191" y="31834"/>
                    </a:cubicBezTo>
                    <a:cubicBezTo>
                      <a:pt x="192191" y="24954"/>
                      <a:pt x="184183" y="8633"/>
                      <a:pt x="180554" y="7689"/>
                    </a:cubicBezTo>
                    <a:cubicBezTo>
                      <a:pt x="176925" y="6744"/>
                      <a:pt x="164413" y="24145"/>
                      <a:pt x="159033" y="24145"/>
                    </a:cubicBezTo>
                    <a:cubicBezTo>
                      <a:pt x="153652" y="24145"/>
                      <a:pt x="142016" y="12545"/>
                      <a:pt x="138513" y="22257"/>
                    </a:cubicBezTo>
                    <a:cubicBezTo>
                      <a:pt x="134884" y="31834"/>
                      <a:pt x="126876" y="17401"/>
                      <a:pt x="121495" y="25224"/>
                    </a:cubicBezTo>
                    <a:cubicBezTo>
                      <a:pt x="116115" y="32913"/>
                      <a:pt x="112612" y="16456"/>
                      <a:pt x="112612" y="16456"/>
                    </a:cubicBezTo>
                    <a:cubicBezTo>
                      <a:pt x="112612" y="16456"/>
                      <a:pt x="112612" y="14163"/>
                      <a:pt x="112862" y="11061"/>
                    </a:cubicBezTo>
                    <a:cubicBezTo>
                      <a:pt x="111736" y="11466"/>
                      <a:pt x="110610" y="11870"/>
                      <a:pt x="109484" y="12410"/>
                    </a:cubicBezTo>
                    <a:cubicBezTo>
                      <a:pt x="94093" y="18210"/>
                      <a:pt x="66566" y="14568"/>
                      <a:pt x="65190" y="9442"/>
                    </a:cubicBezTo>
                    <a:cubicBezTo>
                      <a:pt x="63813" y="4317"/>
                      <a:pt x="43668" y="0"/>
                      <a:pt x="43668" y="0"/>
                    </a:cubicBezTo>
                    <a:cubicBezTo>
                      <a:pt x="43668" y="0"/>
                      <a:pt x="44294" y="12275"/>
                      <a:pt x="36912" y="15242"/>
                    </a:cubicBezTo>
                    <a:cubicBezTo>
                      <a:pt x="29529" y="18075"/>
                      <a:pt x="38913" y="27517"/>
                      <a:pt x="38913" y="30350"/>
                    </a:cubicBezTo>
                    <a:cubicBezTo>
                      <a:pt x="38913" y="33183"/>
                      <a:pt x="32908" y="37634"/>
                      <a:pt x="28153" y="35476"/>
                    </a:cubicBezTo>
                    <a:cubicBezTo>
                      <a:pt x="23398" y="33317"/>
                      <a:pt x="10010" y="46267"/>
                      <a:pt x="3253" y="51392"/>
                    </a:cubicBezTo>
                    <a:cubicBezTo>
                      <a:pt x="2503" y="52067"/>
                      <a:pt x="1376" y="53281"/>
                      <a:pt x="0" y="54900"/>
                    </a:cubicBezTo>
                    <a:cubicBezTo>
                      <a:pt x="10385" y="63937"/>
                      <a:pt x="9510" y="73919"/>
                      <a:pt x="21647" y="83496"/>
                    </a:cubicBezTo>
                    <a:cubicBezTo>
                      <a:pt x="32908" y="92399"/>
                      <a:pt x="47172" y="104404"/>
                      <a:pt x="55680" y="123558"/>
                    </a:cubicBezTo>
                    <a:cubicBezTo>
                      <a:pt x="64314" y="115599"/>
                      <a:pt x="75950" y="104538"/>
                      <a:pt x="76451" y="9914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5E24026-A78F-CEB5-D1CF-394662BE29C9}"/>
                  </a:ext>
                </a:extLst>
              </p:cNvPr>
              <p:cNvSpPr/>
              <p:nvPr/>
            </p:nvSpPr>
            <p:spPr>
              <a:xfrm>
                <a:off x="3641794" y="3985170"/>
                <a:ext cx="77270" cy="80662"/>
              </a:xfrm>
              <a:custGeom>
                <a:avLst/>
                <a:gdLst>
                  <a:gd name="connsiteX0" fmla="*/ 102727 w 126461"/>
                  <a:gd name="connsiteY0" fmla="*/ 75672 h 130706"/>
                  <a:gd name="connsiteX1" fmla="*/ 92717 w 126461"/>
                  <a:gd name="connsiteY1" fmla="*/ 65556 h 130706"/>
                  <a:gd name="connsiteX2" fmla="*/ 96095 w 126461"/>
                  <a:gd name="connsiteY2" fmla="*/ 42355 h 130706"/>
                  <a:gd name="connsiteX3" fmla="*/ 96846 w 126461"/>
                  <a:gd name="connsiteY3" fmla="*/ 34127 h 130706"/>
                  <a:gd name="connsiteX4" fmla="*/ 90840 w 126461"/>
                  <a:gd name="connsiteY4" fmla="*/ 29271 h 130706"/>
                  <a:gd name="connsiteX5" fmla="*/ 78953 w 126461"/>
                  <a:gd name="connsiteY5" fmla="*/ 39252 h 130706"/>
                  <a:gd name="connsiteX6" fmla="*/ 64439 w 126461"/>
                  <a:gd name="connsiteY6" fmla="*/ 27787 h 130706"/>
                  <a:gd name="connsiteX7" fmla="*/ 55931 w 126461"/>
                  <a:gd name="connsiteY7" fmla="*/ 0 h 130706"/>
                  <a:gd name="connsiteX8" fmla="*/ 34034 w 126461"/>
                  <a:gd name="connsiteY8" fmla="*/ 4046 h 130706"/>
                  <a:gd name="connsiteX9" fmla="*/ 31031 w 126461"/>
                  <a:gd name="connsiteY9" fmla="*/ 20638 h 130706"/>
                  <a:gd name="connsiteX10" fmla="*/ 6882 w 126461"/>
                  <a:gd name="connsiteY10" fmla="*/ 42355 h 130706"/>
                  <a:gd name="connsiteX11" fmla="*/ 0 w 126461"/>
                  <a:gd name="connsiteY11" fmla="*/ 53416 h 130706"/>
                  <a:gd name="connsiteX12" fmla="*/ 39289 w 126461"/>
                  <a:gd name="connsiteY12" fmla="*/ 81742 h 130706"/>
                  <a:gd name="connsiteX13" fmla="*/ 109984 w 126461"/>
                  <a:gd name="connsiteY13" fmla="*/ 129492 h 130706"/>
                  <a:gd name="connsiteX14" fmla="*/ 117367 w 126461"/>
                  <a:gd name="connsiteY14" fmla="*/ 130706 h 130706"/>
                  <a:gd name="connsiteX15" fmla="*/ 126375 w 126461"/>
                  <a:gd name="connsiteY15" fmla="*/ 100357 h 130706"/>
                  <a:gd name="connsiteX16" fmla="*/ 102852 w 126461"/>
                  <a:gd name="connsiteY16" fmla="*/ 75807 h 13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6461" h="130706">
                    <a:moveTo>
                      <a:pt x="102727" y="75672"/>
                    </a:moveTo>
                    <a:cubicBezTo>
                      <a:pt x="93343" y="69197"/>
                      <a:pt x="88588" y="69197"/>
                      <a:pt x="92717" y="65556"/>
                    </a:cubicBezTo>
                    <a:cubicBezTo>
                      <a:pt x="96721" y="61914"/>
                      <a:pt x="97347" y="53955"/>
                      <a:pt x="96095" y="42355"/>
                    </a:cubicBezTo>
                    <a:cubicBezTo>
                      <a:pt x="95720" y="38578"/>
                      <a:pt x="96095" y="36150"/>
                      <a:pt x="96846" y="34127"/>
                    </a:cubicBezTo>
                    <a:cubicBezTo>
                      <a:pt x="93718" y="32778"/>
                      <a:pt x="91216" y="31159"/>
                      <a:pt x="90840" y="29271"/>
                    </a:cubicBezTo>
                    <a:cubicBezTo>
                      <a:pt x="89464" y="22796"/>
                      <a:pt x="83583" y="32103"/>
                      <a:pt x="78953" y="39252"/>
                    </a:cubicBezTo>
                    <a:cubicBezTo>
                      <a:pt x="74324" y="46401"/>
                      <a:pt x="63063" y="38578"/>
                      <a:pt x="64439" y="27787"/>
                    </a:cubicBezTo>
                    <a:cubicBezTo>
                      <a:pt x="65815" y="17131"/>
                      <a:pt x="59184" y="0"/>
                      <a:pt x="55931" y="0"/>
                    </a:cubicBezTo>
                    <a:cubicBezTo>
                      <a:pt x="53803" y="0"/>
                      <a:pt x="44920" y="1484"/>
                      <a:pt x="34034" y="4046"/>
                    </a:cubicBezTo>
                    <a:cubicBezTo>
                      <a:pt x="35535" y="9172"/>
                      <a:pt x="32282" y="14837"/>
                      <a:pt x="31031" y="20638"/>
                    </a:cubicBezTo>
                    <a:cubicBezTo>
                      <a:pt x="29654" y="27112"/>
                      <a:pt x="13638" y="36555"/>
                      <a:pt x="6882" y="42355"/>
                    </a:cubicBezTo>
                    <a:cubicBezTo>
                      <a:pt x="5005" y="43973"/>
                      <a:pt x="2502" y="48155"/>
                      <a:pt x="0" y="53416"/>
                    </a:cubicBezTo>
                    <a:cubicBezTo>
                      <a:pt x="12638" y="62048"/>
                      <a:pt x="27402" y="72030"/>
                      <a:pt x="39289" y="81742"/>
                    </a:cubicBezTo>
                    <a:cubicBezTo>
                      <a:pt x="61186" y="99682"/>
                      <a:pt x="94344" y="123288"/>
                      <a:pt x="109984" y="129492"/>
                    </a:cubicBezTo>
                    <a:cubicBezTo>
                      <a:pt x="111986" y="130437"/>
                      <a:pt x="114489" y="130706"/>
                      <a:pt x="117367" y="130706"/>
                    </a:cubicBezTo>
                    <a:cubicBezTo>
                      <a:pt x="121120" y="112497"/>
                      <a:pt x="125124" y="110203"/>
                      <a:pt x="126375" y="100357"/>
                    </a:cubicBezTo>
                    <a:cubicBezTo>
                      <a:pt x="127752" y="89431"/>
                      <a:pt x="112236" y="82282"/>
                      <a:pt x="102852" y="7580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E0880D7-9CFF-E6DA-C781-E3259AF7F09C}"/>
                  </a:ext>
                </a:extLst>
              </p:cNvPr>
              <p:cNvSpPr/>
              <p:nvPr/>
            </p:nvSpPr>
            <p:spPr>
              <a:xfrm>
                <a:off x="3609379" y="3954203"/>
                <a:ext cx="53254" cy="64013"/>
              </a:xfrm>
              <a:custGeom>
                <a:avLst/>
                <a:gdLst>
                  <a:gd name="connsiteX0" fmla="*/ 83833 w 87156"/>
                  <a:gd name="connsiteY0" fmla="*/ 70817 h 103728"/>
                  <a:gd name="connsiteX1" fmla="*/ 85835 w 87156"/>
                  <a:gd name="connsiteY1" fmla="*/ 52067 h 103728"/>
                  <a:gd name="connsiteX2" fmla="*/ 81831 w 87156"/>
                  <a:gd name="connsiteY2" fmla="*/ 32508 h 103728"/>
                  <a:gd name="connsiteX3" fmla="*/ 57682 w 87156"/>
                  <a:gd name="connsiteY3" fmla="*/ 0 h 103728"/>
                  <a:gd name="connsiteX4" fmla="*/ 34909 w 87156"/>
                  <a:gd name="connsiteY4" fmla="*/ 5126 h 103728"/>
                  <a:gd name="connsiteX5" fmla="*/ 20770 w 87156"/>
                  <a:gd name="connsiteY5" fmla="*/ 8768 h 103728"/>
                  <a:gd name="connsiteX6" fmla="*/ 0 w 87156"/>
                  <a:gd name="connsiteY6" fmla="*/ 33183 h 103728"/>
                  <a:gd name="connsiteX7" fmla="*/ 4379 w 87156"/>
                  <a:gd name="connsiteY7" fmla="*/ 45187 h 103728"/>
                  <a:gd name="connsiteX8" fmla="*/ 28528 w 87156"/>
                  <a:gd name="connsiteY8" fmla="*/ 86194 h 103728"/>
                  <a:gd name="connsiteX9" fmla="*/ 52677 w 87156"/>
                  <a:gd name="connsiteY9" fmla="*/ 103729 h 103728"/>
                  <a:gd name="connsiteX10" fmla="*/ 59559 w 87156"/>
                  <a:gd name="connsiteY10" fmla="*/ 92668 h 103728"/>
                  <a:gd name="connsiteX11" fmla="*/ 83708 w 87156"/>
                  <a:gd name="connsiteY11" fmla="*/ 70951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156" h="103728">
                    <a:moveTo>
                      <a:pt x="83833" y="70817"/>
                    </a:moveTo>
                    <a:cubicBezTo>
                      <a:pt x="85210" y="64342"/>
                      <a:pt x="89213" y="57732"/>
                      <a:pt x="85835" y="52067"/>
                    </a:cubicBezTo>
                    <a:cubicBezTo>
                      <a:pt x="82457" y="46267"/>
                      <a:pt x="81831" y="39657"/>
                      <a:pt x="81831" y="32508"/>
                    </a:cubicBezTo>
                    <a:cubicBezTo>
                      <a:pt x="81831" y="25359"/>
                      <a:pt x="64314" y="0"/>
                      <a:pt x="57682" y="0"/>
                    </a:cubicBezTo>
                    <a:cubicBezTo>
                      <a:pt x="51050" y="0"/>
                      <a:pt x="42292" y="6475"/>
                      <a:pt x="34909" y="5126"/>
                    </a:cubicBezTo>
                    <a:cubicBezTo>
                      <a:pt x="27527" y="3642"/>
                      <a:pt x="21521" y="674"/>
                      <a:pt x="20770" y="8768"/>
                    </a:cubicBezTo>
                    <a:cubicBezTo>
                      <a:pt x="20270" y="14163"/>
                      <a:pt x="8633" y="25224"/>
                      <a:pt x="0" y="33183"/>
                    </a:cubicBezTo>
                    <a:cubicBezTo>
                      <a:pt x="1626" y="36959"/>
                      <a:pt x="3253" y="40871"/>
                      <a:pt x="4379" y="45187"/>
                    </a:cubicBezTo>
                    <a:cubicBezTo>
                      <a:pt x="11511" y="71760"/>
                      <a:pt x="18268" y="77021"/>
                      <a:pt x="28528" y="86194"/>
                    </a:cubicBezTo>
                    <a:cubicBezTo>
                      <a:pt x="33158" y="90375"/>
                      <a:pt x="42292" y="96580"/>
                      <a:pt x="52677" y="103729"/>
                    </a:cubicBezTo>
                    <a:cubicBezTo>
                      <a:pt x="55305" y="98468"/>
                      <a:pt x="57682" y="94287"/>
                      <a:pt x="59559" y="92668"/>
                    </a:cubicBezTo>
                    <a:cubicBezTo>
                      <a:pt x="66316" y="86868"/>
                      <a:pt x="82457" y="77426"/>
                      <a:pt x="83708" y="7095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C822902-067E-5C69-A82E-5C4BA62EFFAB}"/>
                  </a:ext>
                </a:extLst>
              </p:cNvPr>
              <p:cNvSpPr/>
              <p:nvPr/>
            </p:nvSpPr>
            <p:spPr>
              <a:xfrm>
                <a:off x="3539883" y="3580857"/>
                <a:ext cx="155054" cy="137101"/>
              </a:xfrm>
              <a:custGeom>
                <a:avLst/>
                <a:gdLst>
                  <a:gd name="connsiteX0" fmla="*/ 119494 w 253764"/>
                  <a:gd name="connsiteY0" fmla="*/ 171308 h 222160"/>
                  <a:gd name="connsiteX1" fmla="*/ 151025 w 253764"/>
                  <a:gd name="connsiteY1" fmla="*/ 146758 h 222160"/>
                  <a:gd name="connsiteX2" fmla="*/ 151025 w 253764"/>
                  <a:gd name="connsiteY2" fmla="*/ 59486 h 222160"/>
                  <a:gd name="connsiteX3" fmla="*/ 252626 w 253764"/>
                  <a:gd name="connsiteY3" fmla="*/ 59486 h 222160"/>
                  <a:gd name="connsiteX4" fmla="*/ 253376 w 253764"/>
                  <a:gd name="connsiteY4" fmla="*/ 12545 h 222160"/>
                  <a:gd name="connsiteX5" fmla="*/ 231605 w 253764"/>
                  <a:gd name="connsiteY5" fmla="*/ 0 h 222160"/>
                  <a:gd name="connsiteX6" fmla="*/ 118993 w 253764"/>
                  <a:gd name="connsiteY6" fmla="*/ 0 h 222160"/>
                  <a:gd name="connsiteX7" fmla="*/ 102477 w 253764"/>
                  <a:gd name="connsiteY7" fmla="*/ 29945 h 222160"/>
                  <a:gd name="connsiteX8" fmla="*/ 62187 w 253764"/>
                  <a:gd name="connsiteY8" fmla="*/ 89701 h 222160"/>
                  <a:gd name="connsiteX9" fmla="*/ 8884 w 253764"/>
                  <a:gd name="connsiteY9" fmla="*/ 191406 h 222160"/>
                  <a:gd name="connsiteX10" fmla="*/ 0 w 253764"/>
                  <a:gd name="connsiteY10" fmla="*/ 222161 h 222160"/>
                  <a:gd name="connsiteX11" fmla="*/ 119369 w 253764"/>
                  <a:gd name="connsiteY11" fmla="*/ 222161 h 222160"/>
                  <a:gd name="connsiteX12" fmla="*/ 119369 w 253764"/>
                  <a:gd name="connsiteY12" fmla="*/ 171038 h 22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3764" h="222160">
                    <a:moveTo>
                      <a:pt x="119494" y="171308"/>
                    </a:moveTo>
                    <a:cubicBezTo>
                      <a:pt x="119494" y="163889"/>
                      <a:pt x="151025" y="154312"/>
                      <a:pt x="151025" y="146758"/>
                    </a:cubicBezTo>
                    <a:lnTo>
                      <a:pt x="151025" y="59486"/>
                    </a:lnTo>
                    <a:cubicBezTo>
                      <a:pt x="151025" y="59486"/>
                      <a:pt x="249748" y="61644"/>
                      <a:pt x="252626" y="59486"/>
                    </a:cubicBezTo>
                    <a:cubicBezTo>
                      <a:pt x="254127" y="58406"/>
                      <a:pt x="253877" y="35206"/>
                      <a:pt x="253376" y="12545"/>
                    </a:cubicBezTo>
                    <a:cubicBezTo>
                      <a:pt x="249623" y="5665"/>
                      <a:pt x="255003" y="0"/>
                      <a:pt x="231605" y="0"/>
                    </a:cubicBezTo>
                    <a:lnTo>
                      <a:pt x="118993" y="0"/>
                    </a:lnTo>
                    <a:cubicBezTo>
                      <a:pt x="110360" y="8768"/>
                      <a:pt x="105730" y="20503"/>
                      <a:pt x="102477" y="29945"/>
                    </a:cubicBezTo>
                    <a:cubicBezTo>
                      <a:pt x="97096" y="45322"/>
                      <a:pt x="63563" y="67984"/>
                      <a:pt x="62187" y="89701"/>
                    </a:cubicBezTo>
                    <a:cubicBezTo>
                      <a:pt x="60811" y="111418"/>
                      <a:pt x="29529" y="145140"/>
                      <a:pt x="8884" y="191406"/>
                    </a:cubicBezTo>
                    <a:cubicBezTo>
                      <a:pt x="3253" y="204221"/>
                      <a:pt x="626" y="214068"/>
                      <a:pt x="0" y="222161"/>
                    </a:cubicBezTo>
                    <a:lnTo>
                      <a:pt x="119369" y="222161"/>
                    </a:lnTo>
                    <a:lnTo>
                      <a:pt x="119369" y="1710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E188C29-8C43-B4ED-9DF4-F2C596081769}"/>
                  </a:ext>
                </a:extLst>
              </p:cNvPr>
              <p:cNvSpPr/>
              <p:nvPr/>
            </p:nvSpPr>
            <p:spPr>
              <a:xfrm>
                <a:off x="2175808" y="3863218"/>
                <a:ext cx="42728" cy="25639"/>
              </a:xfrm>
              <a:custGeom>
                <a:avLst/>
                <a:gdLst>
                  <a:gd name="connsiteX0" fmla="*/ 68818 w 69929"/>
                  <a:gd name="connsiteY0" fmla="*/ 16052 h 41545"/>
                  <a:gd name="connsiteX1" fmla="*/ 35786 w 69929"/>
                  <a:gd name="connsiteY1" fmla="*/ 7014 h 41545"/>
                  <a:gd name="connsiteX2" fmla="*/ 22647 w 69929"/>
                  <a:gd name="connsiteY2" fmla="*/ 0 h 41545"/>
                  <a:gd name="connsiteX3" fmla="*/ 21521 w 69929"/>
                  <a:gd name="connsiteY3" fmla="*/ 674 h 41545"/>
                  <a:gd name="connsiteX4" fmla="*/ 0 w 69929"/>
                  <a:gd name="connsiteY4" fmla="*/ 19963 h 41545"/>
                  <a:gd name="connsiteX5" fmla="*/ 58808 w 69929"/>
                  <a:gd name="connsiteY5" fmla="*/ 41546 h 41545"/>
                  <a:gd name="connsiteX6" fmla="*/ 68568 w 69929"/>
                  <a:gd name="connsiteY6" fmla="*/ 37229 h 41545"/>
                  <a:gd name="connsiteX7" fmla="*/ 68818 w 69929"/>
                  <a:gd name="connsiteY7" fmla="*/ 15917 h 4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929" h="41545">
                    <a:moveTo>
                      <a:pt x="68818" y="16052"/>
                    </a:moveTo>
                    <a:cubicBezTo>
                      <a:pt x="63688" y="8363"/>
                      <a:pt x="50050" y="17400"/>
                      <a:pt x="35786" y="7014"/>
                    </a:cubicBezTo>
                    <a:cubicBezTo>
                      <a:pt x="32032" y="4182"/>
                      <a:pt x="27402" y="2023"/>
                      <a:pt x="22647" y="0"/>
                    </a:cubicBezTo>
                    <a:cubicBezTo>
                      <a:pt x="22272" y="270"/>
                      <a:pt x="22022" y="539"/>
                      <a:pt x="21521" y="674"/>
                    </a:cubicBezTo>
                    <a:cubicBezTo>
                      <a:pt x="18518" y="1619"/>
                      <a:pt x="9134" y="10656"/>
                      <a:pt x="0" y="19963"/>
                    </a:cubicBezTo>
                    <a:cubicBezTo>
                      <a:pt x="10260" y="28731"/>
                      <a:pt x="48423" y="41546"/>
                      <a:pt x="58808" y="41546"/>
                    </a:cubicBezTo>
                    <a:cubicBezTo>
                      <a:pt x="63688" y="41546"/>
                      <a:pt x="66316" y="39118"/>
                      <a:pt x="68568" y="37229"/>
                    </a:cubicBezTo>
                    <a:cubicBezTo>
                      <a:pt x="70069" y="26978"/>
                      <a:pt x="70570" y="18480"/>
                      <a:pt x="68818" y="1591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735819-537C-F6E0-B131-A3DB5862B935}"/>
                  </a:ext>
                </a:extLst>
              </p:cNvPr>
              <p:cNvSpPr/>
              <p:nvPr/>
            </p:nvSpPr>
            <p:spPr>
              <a:xfrm>
                <a:off x="2189646" y="3828955"/>
                <a:ext cx="113228" cy="64813"/>
              </a:xfrm>
              <a:custGeom>
                <a:avLst/>
                <a:gdLst>
                  <a:gd name="connsiteX0" fmla="*/ 77952 w 185311"/>
                  <a:gd name="connsiteY0" fmla="*/ 93154 h 105023"/>
                  <a:gd name="connsiteX1" fmla="*/ 87712 w 185311"/>
                  <a:gd name="connsiteY1" fmla="*/ 72921 h 105023"/>
                  <a:gd name="connsiteX2" fmla="*/ 120745 w 185311"/>
                  <a:gd name="connsiteY2" fmla="*/ 57543 h 105023"/>
                  <a:gd name="connsiteX3" fmla="*/ 149899 w 185311"/>
                  <a:gd name="connsiteY3" fmla="*/ 50529 h 105023"/>
                  <a:gd name="connsiteX4" fmla="*/ 185309 w 185311"/>
                  <a:gd name="connsiteY4" fmla="*/ 35152 h 105023"/>
                  <a:gd name="connsiteX5" fmla="*/ 151650 w 185311"/>
                  <a:gd name="connsiteY5" fmla="*/ 9523 h 105023"/>
                  <a:gd name="connsiteX6" fmla="*/ 87212 w 185311"/>
                  <a:gd name="connsiteY6" fmla="*/ 8039 h 105023"/>
                  <a:gd name="connsiteX7" fmla="*/ 30780 w 185311"/>
                  <a:gd name="connsiteY7" fmla="*/ 11681 h 105023"/>
                  <a:gd name="connsiteX8" fmla="*/ 30155 w 185311"/>
                  <a:gd name="connsiteY8" fmla="*/ 11951 h 105023"/>
                  <a:gd name="connsiteX9" fmla="*/ 13764 w 185311"/>
                  <a:gd name="connsiteY9" fmla="*/ 30161 h 105023"/>
                  <a:gd name="connsiteX10" fmla="*/ 0 w 185311"/>
                  <a:gd name="connsiteY10" fmla="*/ 55385 h 105023"/>
                  <a:gd name="connsiteX11" fmla="*/ 13138 w 185311"/>
                  <a:gd name="connsiteY11" fmla="*/ 62399 h 105023"/>
                  <a:gd name="connsiteX12" fmla="*/ 46171 w 185311"/>
                  <a:gd name="connsiteY12" fmla="*/ 71437 h 105023"/>
                  <a:gd name="connsiteX13" fmla="*/ 45921 w 185311"/>
                  <a:gd name="connsiteY13" fmla="*/ 92749 h 105023"/>
                  <a:gd name="connsiteX14" fmla="*/ 54929 w 185311"/>
                  <a:gd name="connsiteY14" fmla="*/ 92749 h 105023"/>
                  <a:gd name="connsiteX15" fmla="*/ 57682 w 185311"/>
                  <a:gd name="connsiteY15" fmla="*/ 105024 h 105023"/>
                  <a:gd name="connsiteX16" fmla="*/ 68943 w 185311"/>
                  <a:gd name="connsiteY16" fmla="*/ 102191 h 105023"/>
                  <a:gd name="connsiteX17" fmla="*/ 78078 w 185311"/>
                  <a:gd name="connsiteY17" fmla="*/ 93019 h 10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311" h="105023">
                    <a:moveTo>
                      <a:pt x="77952" y="93154"/>
                    </a:moveTo>
                    <a:cubicBezTo>
                      <a:pt x="79204" y="90321"/>
                      <a:pt x="70195" y="74269"/>
                      <a:pt x="87712" y="72921"/>
                    </a:cubicBezTo>
                    <a:cubicBezTo>
                      <a:pt x="105229" y="71572"/>
                      <a:pt x="118117" y="69414"/>
                      <a:pt x="120745" y="57543"/>
                    </a:cubicBezTo>
                    <a:cubicBezTo>
                      <a:pt x="123372" y="45673"/>
                      <a:pt x="144018" y="51204"/>
                      <a:pt x="149899" y="50529"/>
                    </a:cubicBezTo>
                    <a:cubicBezTo>
                      <a:pt x="154779" y="49990"/>
                      <a:pt x="170169" y="34612"/>
                      <a:pt x="185309" y="35152"/>
                    </a:cubicBezTo>
                    <a:cubicBezTo>
                      <a:pt x="185559" y="19370"/>
                      <a:pt x="165539" y="24496"/>
                      <a:pt x="151650" y="9523"/>
                    </a:cubicBezTo>
                    <a:cubicBezTo>
                      <a:pt x="136886" y="-6394"/>
                      <a:pt x="104729" y="890"/>
                      <a:pt x="87212" y="8039"/>
                    </a:cubicBezTo>
                    <a:cubicBezTo>
                      <a:pt x="69819" y="15323"/>
                      <a:pt x="49674" y="81"/>
                      <a:pt x="30780" y="11681"/>
                    </a:cubicBezTo>
                    <a:cubicBezTo>
                      <a:pt x="30530" y="11681"/>
                      <a:pt x="30405" y="11816"/>
                      <a:pt x="30155" y="11951"/>
                    </a:cubicBezTo>
                    <a:cubicBezTo>
                      <a:pt x="26026" y="17616"/>
                      <a:pt x="20395" y="24496"/>
                      <a:pt x="13764" y="30161"/>
                    </a:cubicBezTo>
                    <a:cubicBezTo>
                      <a:pt x="1126" y="41222"/>
                      <a:pt x="4630" y="52148"/>
                      <a:pt x="0" y="55385"/>
                    </a:cubicBezTo>
                    <a:cubicBezTo>
                      <a:pt x="4755" y="57273"/>
                      <a:pt x="9384" y="59567"/>
                      <a:pt x="13138" y="62399"/>
                    </a:cubicBezTo>
                    <a:cubicBezTo>
                      <a:pt x="27402" y="72786"/>
                      <a:pt x="41041" y="63748"/>
                      <a:pt x="46171" y="71437"/>
                    </a:cubicBezTo>
                    <a:cubicBezTo>
                      <a:pt x="47923" y="74000"/>
                      <a:pt x="47422" y="82498"/>
                      <a:pt x="45921" y="92749"/>
                    </a:cubicBezTo>
                    <a:cubicBezTo>
                      <a:pt x="48548" y="90456"/>
                      <a:pt x="50550" y="88837"/>
                      <a:pt x="54929" y="92749"/>
                    </a:cubicBezTo>
                    <a:cubicBezTo>
                      <a:pt x="58933" y="96256"/>
                      <a:pt x="58183" y="100707"/>
                      <a:pt x="57682" y="105024"/>
                    </a:cubicBezTo>
                    <a:lnTo>
                      <a:pt x="68943" y="102191"/>
                    </a:lnTo>
                    <a:cubicBezTo>
                      <a:pt x="68943" y="102191"/>
                      <a:pt x="76701" y="95851"/>
                      <a:pt x="78078" y="930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507829A-3B80-88A9-F377-6BFA79616C08}"/>
                  </a:ext>
                </a:extLst>
              </p:cNvPr>
              <p:cNvSpPr/>
              <p:nvPr/>
            </p:nvSpPr>
            <p:spPr>
              <a:xfrm>
                <a:off x="1675270" y="3469978"/>
                <a:ext cx="562057" cy="381586"/>
              </a:xfrm>
              <a:custGeom>
                <a:avLst/>
                <a:gdLst>
                  <a:gd name="connsiteX0" fmla="*/ 767386 w 919871"/>
                  <a:gd name="connsiteY0" fmla="*/ 582717 h 618327"/>
                  <a:gd name="connsiteX1" fmla="*/ 807551 w 919871"/>
                  <a:gd name="connsiteY1" fmla="*/ 577861 h 618327"/>
                  <a:gd name="connsiteX2" fmla="*/ 785529 w 919871"/>
                  <a:gd name="connsiteY2" fmla="*/ 546432 h 618327"/>
                  <a:gd name="connsiteX3" fmla="*/ 795164 w 919871"/>
                  <a:gd name="connsiteY3" fmla="*/ 522018 h 618327"/>
                  <a:gd name="connsiteX4" fmla="*/ 850344 w 919871"/>
                  <a:gd name="connsiteY4" fmla="*/ 522018 h 618327"/>
                  <a:gd name="connsiteX5" fmla="*/ 869738 w 919871"/>
                  <a:gd name="connsiteY5" fmla="*/ 501784 h 618327"/>
                  <a:gd name="connsiteX6" fmla="*/ 883877 w 919871"/>
                  <a:gd name="connsiteY6" fmla="*/ 511362 h 618327"/>
                  <a:gd name="connsiteX7" fmla="*/ 897265 w 919871"/>
                  <a:gd name="connsiteY7" fmla="*/ 467118 h 618327"/>
                  <a:gd name="connsiteX8" fmla="*/ 902646 w 919871"/>
                  <a:gd name="connsiteY8" fmla="*/ 430159 h 618327"/>
                  <a:gd name="connsiteX9" fmla="*/ 919412 w 919871"/>
                  <a:gd name="connsiteY9" fmla="*/ 403316 h 618327"/>
                  <a:gd name="connsiteX10" fmla="*/ 893261 w 919871"/>
                  <a:gd name="connsiteY10" fmla="*/ 396167 h 618327"/>
                  <a:gd name="connsiteX11" fmla="*/ 845589 w 919871"/>
                  <a:gd name="connsiteY11" fmla="*/ 398325 h 618327"/>
                  <a:gd name="connsiteX12" fmla="*/ 806675 w 919871"/>
                  <a:gd name="connsiteY12" fmla="*/ 435959 h 618327"/>
                  <a:gd name="connsiteX13" fmla="*/ 797917 w 919871"/>
                  <a:gd name="connsiteY13" fmla="*/ 465634 h 618327"/>
                  <a:gd name="connsiteX14" fmla="*/ 777772 w 919871"/>
                  <a:gd name="connsiteY14" fmla="*/ 495310 h 618327"/>
                  <a:gd name="connsiteX15" fmla="*/ 754999 w 919871"/>
                  <a:gd name="connsiteY15" fmla="*/ 491668 h 618327"/>
                  <a:gd name="connsiteX16" fmla="*/ 683803 w 919871"/>
                  <a:gd name="connsiteY16" fmla="*/ 508259 h 618327"/>
                  <a:gd name="connsiteX17" fmla="*/ 649519 w 919871"/>
                  <a:gd name="connsiteY17" fmla="*/ 490858 h 618327"/>
                  <a:gd name="connsiteX18" fmla="*/ 632127 w 919871"/>
                  <a:gd name="connsiteY18" fmla="*/ 457541 h 618327"/>
                  <a:gd name="connsiteX19" fmla="*/ 599970 w 919871"/>
                  <a:gd name="connsiteY19" fmla="*/ 414916 h 618327"/>
                  <a:gd name="connsiteX20" fmla="*/ 588584 w 919871"/>
                  <a:gd name="connsiteY20" fmla="*/ 351249 h 618327"/>
                  <a:gd name="connsiteX21" fmla="*/ 598594 w 919871"/>
                  <a:gd name="connsiteY21" fmla="*/ 260065 h 618327"/>
                  <a:gd name="connsiteX22" fmla="*/ 601347 w 919871"/>
                  <a:gd name="connsiteY22" fmla="*/ 246441 h 618327"/>
                  <a:gd name="connsiteX23" fmla="*/ 588709 w 919871"/>
                  <a:gd name="connsiteY23" fmla="*/ 241315 h 618327"/>
                  <a:gd name="connsiteX24" fmla="*/ 546417 w 919871"/>
                  <a:gd name="connsiteY24" fmla="*/ 225129 h 618327"/>
                  <a:gd name="connsiteX25" fmla="*/ 537784 w 919871"/>
                  <a:gd name="connsiteY25" fmla="*/ 205030 h 618327"/>
                  <a:gd name="connsiteX26" fmla="*/ 530652 w 919871"/>
                  <a:gd name="connsiteY26" fmla="*/ 180211 h 618327"/>
                  <a:gd name="connsiteX27" fmla="*/ 501998 w 919871"/>
                  <a:gd name="connsiteY27" fmla="*/ 136102 h 618327"/>
                  <a:gd name="connsiteX28" fmla="*/ 448195 w 919871"/>
                  <a:gd name="connsiteY28" fmla="*/ 102920 h 618327"/>
                  <a:gd name="connsiteX29" fmla="*/ 424546 w 919871"/>
                  <a:gd name="connsiteY29" fmla="*/ 133000 h 618327"/>
                  <a:gd name="connsiteX30" fmla="*/ 389386 w 919871"/>
                  <a:gd name="connsiteY30" fmla="*/ 113711 h 618327"/>
                  <a:gd name="connsiteX31" fmla="*/ 378626 w 919871"/>
                  <a:gd name="connsiteY31" fmla="*/ 92803 h 618327"/>
                  <a:gd name="connsiteX32" fmla="*/ 359231 w 919871"/>
                  <a:gd name="connsiteY32" fmla="*/ 67309 h 618327"/>
                  <a:gd name="connsiteX33" fmla="*/ 324822 w 919871"/>
                  <a:gd name="connsiteY33" fmla="*/ 33992 h 618327"/>
                  <a:gd name="connsiteX34" fmla="*/ 277525 w 919871"/>
                  <a:gd name="connsiteY34" fmla="*/ 33992 h 618327"/>
                  <a:gd name="connsiteX35" fmla="*/ 267515 w 919871"/>
                  <a:gd name="connsiteY35" fmla="*/ 47885 h 618327"/>
                  <a:gd name="connsiteX36" fmla="*/ 181430 w 919871"/>
                  <a:gd name="connsiteY36" fmla="*/ 48695 h 618327"/>
                  <a:gd name="connsiteX37" fmla="*/ 103227 w 919871"/>
                  <a:gd name="connsiteY37" fmla="*/ 19424 h 618327"/>
                  <a:gd name="connsiteX38" fmla="*/ 69569 w 919871"/>
                  <a:gd name="connsiteY38" fmla="*/ 0 h 618327"/>
                  <a:gd name="connsiteX39" fmla="*/ 0 w 919871"/>
                  <a:gd name="connsiteY39" fmla="*/ 9847 h 618327"/>
                  <a:gd name="connsiteX40" fmla="*/ 16016 w 919871"/>
                  <a:gd name="connsiteY40" fmla="*/ 37094 h 618327"/>
                  <a:gd name="connsiteX41" fmla="*/ 41541 w 919871"/>
                  <a:gd name="connsiteY41" fmla="*/ 100762 h 618327"/>
                  <a:gd name="connsiteX42" fmla="*/ 79204 w 919871"/>
                  <a:gd name="connsiteY42" fmla="*/ 133405 h 618327"/>
                  <a:gd name="connsiteX43" fmla="*/ 93968 w 919871"/>
                  <a:gd name="connsiteY43" fmla="*/ 176839 h 618327"/>
                  <a:gd name="connsiteX44" fmla="*/ 69819 w 919871"/>
                  <a:gd name="connsiteY44" fmla="*/ 178997 h 618327"/>
                  <a:gd name="connsiteX45" fmla="*/ 107357 w 919871"/>
                  <a:gd name="connsiteY45" fmla="*/ 209347 h 618327"/>
                  <a:gd name="connsiteX46" fmla="*/ 140264 w 919871"/>
                  <a:gd name="connsiteY46" fmla="*/ 231064 h 618327"/>
                  <a:gd name="connsiteX47" fmla="*/ 149023 w 919871"/>
                  <a:gd name="connsiteY47" fmla="*/ 271530 h 618327"/>
                  <a:gd name="connsiteX48" fmla="*/ 183932 w 919871"/>
                  <a:gd name="connsiteY48" fmla="*/ 304848 h 618327"/>
                  <a:gd name="connsiteX49" fmla="*/ 216089 w 919871"/>
                  <a:gd name="connsiteY49" fmla="*/ 346798 h 618327"/>
                  <a:gd name="connsiteX50" fmla="*/ 230854 w 919871"/>
                  <a:gd name="connsiteY50" fmla="*/ 336681 h 618327"/>
                  <a:gd name="connsiteX51" fmla="*/ 224097 w 919871"/>
                  <a:gd name="connsiteY51" fmla="*/ 310648 h 618327"/>
                  <a:gd name="connsiteX52" fmla="*/ 198572 w 919871"/>
                  <a:gd name="connsiteY52" fmla="*/ 299047 h 618327"/>
                  <a:gd name="connsiteX53" fmla="*/ 191190 w 919871"/>
                  <a:gd name="connsiteY53" fmla="*/ 270181 h 618327"/>
                  <a:gd name="connsiteX54" fmla="*/ 171670 w 919871"/>
                  <a:gd name="connsiteY54" fmla="*/ 223915 h 618327"/>
                  <a:gd name="connsiteX55" fmla="*/ 138137 w 919871"/>
                  <a:gd name="connsiteY55" fmla="*/ 174680 h 618327"/>
                  <a:gd name="connsiteX56" fmla="*/ 113988 w 919871"/>
                  <a:gd name="connsiteY56" fmla="*/ 139205 h 618327"/>
                  <a:gd name="connsiteX57" fmla="*/ 117367 w 919871"/>
                  <a:gd name="connsiteY57" fmla="*/ 121804 h 618327"/>
                  <a:gd name="connsiteX58" fmla="*/ 93843 w 919871"/>
                  <a:gd name="connsiteY58" fmla="*/ 111013 h 618327"/>
                  <a:gd name="connsiteX59" fmla="*/ 77077 w 919871"/>
                  <a:gd name="connsiteY59" fmla="*/ 85654 h 618327"/>
                  <a:gd name="connsiteX60" fmla="*/ 67067 w 919871"/>
                  <a:gd name="connsiteY60" fmla="*/ 37229 h 618327"/>
                  <a:gd name="connsiteX61" fmla="*/ 77827 w 919871"/>
                  <a:gd name="connsiteY61" fmla="*/ 33587 h 618327"/>
                  <a:gd name="connsiteX62" fmla="*/ 88588 w 919871"/>
                  <a:gd name="connsiteY62" fmla="*/ 39387 h 618327"/>
                  <a:gd name="connsiteX63" fmla="*/ 104729 w 919871"/>
                  <a:gd name="connsiteY63" fmla="*/ 46671 h 618327"/>
                  <a:gd name="connsiteX64" fmla="*/ 124874 w 919871"/>
                  <a:gd name="connsiteY64" fmla="*/ 50988 h 618327"/>
                  <a:gd name="connsiteX65" fmla="*/ 130254 w 919871"/>
                  <a:gd name="connsiteY65" fmla="*/ 92264 h 618327"/>
                  <a:gd name="connsiteX66" fmla="*/ 135635 w 919871"/>
                  <a:gd name="connsiteY66" fmla="*/ 129223 h 618327"/>
                  <a:gd name="connsiteX67" fmla="*/ 149774 w 919871"/>
                  <a:gd name="connsiteY67" fmla="*/ 137856 h 618327"/>
                  <a:gd name="connsiteX68" fmla="*/ 171295 w 919871"/>
                  <a:gd name="connsiteY68" fmla="*/ 156740 h 618327"/>
                  <a:gd name="connsiteX69" fmla="*/ 196820 w 919871"/>
                  <a:gd name="connsiteY69" fmla="*/ 175490 h 618327"/>
                  <a:gd name="connsiteX70" fmla="*/ 211585 w 919871"/>
                  <a:gd name="connsiteY70" fmla="*/ 197207 h 618327"/>
                  <a:gd name="connsiteX71" fmla="*/ 232355 w 919871"/>
                  <a:gd name="connsiteY71" fmla="*/ 214607 h 618327"/>
                  <a:gd name="connsiteX72" fmla="*/ 237110 w 919871"/>
                  <a:gd name="connsiteY72" fmla="*/ 234166 h 618327"/>
                  <a:gd name="connsiteX73" fmla="*/ 255879 w 919871"/>
                  <a:gd name="connsiteY73" fmla="*/ 259525 h 618327"/>
                  <a:gd name="connsiteX74" fmla="*/ 280779 w 919871"/>
                  <a:gd name="connsiteY74" fmla="*/ 284210 h 618327"/>
                  <a:gd name="connsiteX75" fmla="*/ 345843 w 919871"/>
                  <a:gd name="connsiteY75" fmla="*/ 362310 h 618327"/>
                  <a:gd name="connsiteX76" fmla="*/ 360608 w 919871"/>
                  <a:gd name="connsiteY76" fmla="*/ 397786 h 618327"/>
                  <a:gd name="connsiteX77" fmla="*/ 359231 w 919871"/>
                  <a:gd name="connsiteY77" fmla="*/ 421661 h 618327"/>
                  <a:gd name="connsiteX78" fmla="*/ 349847 w 919871"/>
                  <a:gd name="connsiteY78" fmla="*/ 433261 h 618327"/>
                  <a:gd name="connsiteX79" fmla="*/ 373996 w 919871"/>
                  <a:gd name="connsiteY79" fmla="*/ 473728 h 618327"/>
                  <a:gd name="connsiteX80" fmla="*/ 417664 w 919871"/>
                  <a:gd name="connsiteY80" fmla="*/ 505561 h 618327"/>
                  <a:gd name="connsiteX81" fmla="*/ 465962 w 919871"/>
                  <a:gd name="connsiteY81" fmla="*/ 521478 h 618327"/>
                  <a:gd name="connsiteX82" fmla="*/ 525646 w 919871"/>
                  <a:gd name="connsiteY82" fmla="*/ 554121 h 618327"/>
                  <a:gd name="connsiteX83" fmla="*/ 594089 w 919871"/>
                  <a:gd name="connsiteY83" fmla="*/ 585955 h 618327"/>
                  <a:gd name="connsiteX84" fmla="*/ 655150 w 919871"/>
                  <a:gd name="connsiteY84" fmla="*/ 582313 h 618327"/>
                  <a:gd name="connsiteX85" fmla="*/ 710205 w 919871"/>
                  <a:gd name="connsiteY85" fmla="*/ 590946 h 618327"/>
                  <a:gd name="connsiteX86" fmla="*/ 742862 w 919871"/>
                  <a:gd name="connsiteY86" fmla="*/ 618328 h 618327"/>
                  <a:gd name="connsiteX87" fmla="*/ 767637 w 919871"/>
                  <a:gd name="connsiteY87" fmla="*/ 583122 h 61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19871" h="618327">
                    <a:moveTo>
                      <a:pt x="767386" y="582717"/>
                    </a:moveTo>
                    <a:cubicBezTo>
                      <a:pt x="770640" y="582043"/>
                      <a:pt x="804298" y="586899"/>
                      <a:pt x="807551" y="577861"/>
                    </a:cubicBezTo>
                    <a:cubicBezTo>
                      <a:pt x="810804" y="568824"/>
                      <a:pt x="782276" y="548591"/>
                      <a:pt x="785529" y="546432"/>
                    </a:cubicBezTo>
                    <a:cubicBezTo>
                      <a:pt x="788783" y="544274"/>
                      <a:pt x="790034" y="522018"/>
                      <a:pt x="795164" y="522018"/>
                    </a:cubicBezTo>
                    <a:cubicBezTo>
                      <a:pt x="800294" y="522018"/>
                      <a:pt x="847716" y="523367"/>
                      <a:pt x="850344" y="522018"/>
                    </a:cubicBezTo>
                    <a:cubicBezTo>
                      <a:pt x="852971" y="520669"/>
                      <a:pt x="861980" y="502459"/>
                      <a:pt x="869738" y="501784"/>
                    </a:cubicBezTo>
                    <a:cubicBezTo>
                      <a:pt x="873241" y="501515"/>
                      <a:pt x="878872" y="506236"/>
                      <a:pt x="883877" y="511362"/>
                    </a:cubicBezTo>
                    <a:cubicBezTo>
                      <a:pt x="892636" y="502594"/>
                      <a:pt x="895639" y="483035"/>
                      <a:pt x="897265" y="467118"/>
                    </a:cubicBezTo>
                    <a:cubicBezTo>
                      <a:pt x="899267" y="447559"/>
                      <a:pt x="893261" y="441085"/>
                      <a:pt x="902646" y="430159"/>
                    </a:cubicBezTo>
                    <a:cubicBezTo>
                      <a:pt x="912030" y="419233"/>
                      <a:pt x="922165" y="418558"/>
                      <a:pt x="919412" y="403316"/>
                    </a:cubicBezTo>
                    <a:cubicBezTo>
                      <a:pt x="916785" y="388208"/>
                      <a:pt x="904022" y="403316"/>
                      <a:pt x="893261" y="396167"/>
                    </a:cubicBezTo>
                    <a:cubicBezTo>
                      <a:pt x="882501" y="388883"/>
                      <a:pt x="873116" y="394009"/>
                      <a:pt x="845589" y="398325"/>
                    </a:cubicBezTo>
                    <a:cubicBezTo>
                      <a:pt x="818062" y="402642"/>
                      <a:pt x="805299" y="415051"/>
                      <a:pt x="806675" y="435959"/>
                    </a:cubicBezTo>
                    <a:cubicBezTo>
                      <a:pt x="808052" y="457002"/>
                      <a:pt x="797291" y="447559"/>
                      <a:pt x="797917" y="465634"/>
                    </a:cubicBezTo>
                    <a:cubicBezTo>
                      <a:pt x="798542" y="483709"/>
                      <a:pt x="776395" y="484519"/>
                      <a:pt x="777772" y="495310"/>
                    </a:cubicBezTo>
                    <a:cubicBezTo>
                      <a:pt x="779148" y="506101"/>
                      <a:pt x="760379" y="495310"/>
                      <a:pt x="754999" y="491668"/>
                    </a:cubicBezTo>
                    <a:cubicBezTo>
                      <a:pt x="749619" y="488026"/>
                      <a:pt x="691937" y="506910"/>
                      <a:pt x="683803" y="508259"/>
                    </a:cubicBezTo>
                    <a:cubicBezTo>
                      <a:pt x="675795" y="509743"/>
                      <a:pt x="660906" y="490184"/>
                      <a:pt x="649519" y="490858"/>
                    </a:cubicBezTo>
                    <a:cubicBezTo>
                      <a:pt x="638133" y="491533"/>
                      <a:pt x="633378" y="472783"/>
                      <a:pt x="632127" y="457541"/>
                    </a:cubicBezTo>
                    <a:cubicBezTo>
                      <a:pt x="630751" y="442434"/>
                      <a:pt x="609355" y="428540"/>
                      <a:pt x="599970" y="414916"/>
                    </a:cubicBezTo>
                    <a:cubicBezTo>
                      <a:pt x="590586" y="401158"/>
                      <a:pt x="589210" y="370808"/>
                      <a:pt x="588584" y="351249"/>
                    </a:cubicBezTo>
                    <a:cubicBezTo>
                      <a:pt x="587833" y="331690"/>
                      <a:pt x="585831" y="298373"/>
                      <a:pt x="598594" y="260065"/>
                    </a:cubicBezTo>
                    <a:cubicBezTo>
                      <a:pt x="600346" y="254939"/>
                      <a:pt x="601096" y="250488"/>
                      <a:pt x="601347" y="246441"/>
                    </a:cubicBezTo>
                    <a:cubicBezTo>
                      <a:pt x="596717" y="243338"/>
                      <a:pt x="592213" y="241180"/>
                      <a:pt x="588709" y="241315"/>
                    </a:cubicBezTo>
                    <a:cubicBezTo>
                      <a:pt x="577198" y="242124"/>
                      <a:pt x="551422" y="225129"/>
                      <a:pt x="546417" y="225129"/>
                    </a:cubicBezTo>
                    <a:cubicBezTo>
                      <a:pt x="541412" y="225129"/>
                      <a:pt x="542163" y="211910"/>
                      <a:pt x="537784" y="205030"/>
                    </a:cubicBezTo>
                    <a:cubicBezTo>
                      <a:pt x="533529" y="198016"/>
                      <a:pt x="536282" y="184932"/>
                      <a:pt x="530652" y="180211"/>
                    </a:cubicBezTo>
                    <a:cubicBezTo>
                      <a:pt x="524896" y="175625"/>
                      <a:pt x="507754" y="157819"/>
                      <a:pt x="501998" y="136102"/>
                    </a:cubicBezTo>
                    <a:cubicBezTo>
                      <a:pt x="496242" y="114520"/>
                      <a:pt x="461082" y="103729"/>
                      <a:pt x="448195" y="102920"/>
                    </a:cubicBezTo>
                    <a:cubicBezTo>
                      <a:pt x="435307" y="102111"/>
                      <a:pt x="428175" y="131516"/>
                      <a:pt x="424546" y="133000"/>
                    </a:cubicBezTo>
                    <a:cubicBezTo>
                      <a:pt x="420918" y="134484"/>
                      <a:pt x="396518" y="117488"/>
                      <a:pt x="389386" y="113711"/>
                    </a:cubicBezTo>
                    <a:cubicBezTo>
                      <a:pt x="382254" y="109799"/>
                      <a:pt x="378626" y="102111"/>
                      <a:pt x="378626" y="92803"/>
                    </a:cubicBezTo>
                    <a:cubicBezTo>
                      <a:pt x="378626" y="83496"/>
                      <a:pt x="363611" y="68793"/>
                      <a:pt x="359231" y="67309"/>
                    </a:cubicBezTo>
                    <a:cubicBezTo>
                      <a:pt x="354977" y="65691"/>
                      <a:pt x="324822" y="33992"/>
                      <a:pt x="324822" y="33992"/>
                    </a:cubicBezTo>
                    <a:lnTo>
                      <a:pt x="277525" y="33992"/>
                    </a:lnTo>
                    <a:lnTo>
                      <a:pt x="267515" y="47885"/>
                    </a:lnTo>
                    <a:lnTo>
                      <a:pt x="181430" y="48695"/>
                    </a:lnTo>
                    <a:cubicBezTo>
                      <a:pt x="181430" y="48695"/>
                      <a:pt x="115490" y="22392"/>
                      <a:pt x="103227" y="19424"/>
                    </a:cubicBezTo>
                    <a:cubicBezTo>
                      <a:pt x="90965" y="16322"/>
                      <a:pt x="69569" y="0"/>
                      <a:pt x="69569" y="0"/>
                    </a:cubicBezTo>
                    <a:lnTo>
                      <a:pt x="0" y="9847"/>
                    </a:lnTo>
                    <a:cubicBezTo>
                      <a:pt x="3629" y="18075"/>
                      <a:pt x="8508" y="26978"/>
                      <a:pt x="16016" y="37094"/>
                    </a:cubicBezTo>
                    <a:cubicBezTo>
                      <a:pt x="30155" y="55844"/>
                      <a:pt x="40165" y="89161"/>
                      <a:pt x="41541" y="100762"/>
                    </a:cubicBezTo>
                    <a:cubicBezTo>
                      <a:pt x="42918" y="112362"/>
                      <a:pt x="62312" y="121804"/>
                      <a:pt x="79204" y="133405"/>
                    </a:cubicBezTo>
                    <a:cubicBezTo>
                      <a:pt x="95970" y="145005"/>
                      <a:pt x="95970" y="170364"/>
                      <a:pt x="93968" y="176839"/>
                    </a:cubicBezTo>
                    <a:cubicBezTo>
                      <a:pt x="91966" y="183313"/>
                      <a:pt x="71070" y="172522"/>
                      <a:pt x="69819" y="178997"/>
                    </a:cubicBezTo>
                    <a:cubicBezTo>
                      <a:pt x="68443" y="185471"/>
                      <a:pt x="96721" y="210830"/>
                      <a:pt x="107357" y="209347"/>
                    </a:cubicBezTo>
                    <a:cubicBezTo>
                      <a:pt x="118117" y="207863"/>
                      <a:pt x="123497" y="215147"/>
                      <a:pt x="140264" y="231064"/>
                    </a:cubicBezTo>
                    <a:cubicBezTo>
                      <a:pt x="157031" y="246980"/>
                      <a:pt x="155780" y="265730"/>
                      <a:pt x="149023" y="271530"/>
                    </a:cubicBezTo>
                    <a:cubicBezTo>
                      <a:pt x="142266" y="277330"/>
                      <a:pt x="162411" y="289605"/>
                      <a:pt x="183932" y="304848"/>
                    </a:cubicBezTo>
                    <a:cubicBezTo>
                      <a:pt x="205454" y="320090"/>
                      <a:pt x="214087" y="338839"/>
                      <a:pt x="216089" y="346798"/>
                    </a:cubicBezTo>
                    <a:cubicBezTo>
                      <a:pt x="218091" y="354756"/>
                      <a:pt x="227476" y="347472"/>
                      <a:pt x="230854" y="336681"/>
                    </a:cubicBezTo>
                    <a:cubicBezTo>
                      <a:pt x="234232" y="325890"/>
                      <a:pt x="224097" y="322923"/>
                      <a:pt x="224097" y="310648"/>
                    </a:cubicBezTo>
                    <a:cubicBezTo>
                      <a:pt x="224097" y="298373"/>
                      <a:pt x="206580" y="300531"/>
                      <a:pt x="198572" y="299047"/>
                    </a:cubicBezTo>
                    <a:cubicBezTo>
                      <a:pt x="190564" y="297564"/>
                      <a:pt x="199198" y="278814"/>
                      <a:pt x="191190" y="270181"/>
                    </a:cubicBezTo>
                    <a:cubicBezTo>
                      <a:pt x="183057" y="261414"/>
                      <a:pt x="175674" y="239831"/>
                      <a:pt x="171670" y="223915"/>
                    </a:cubicBezTo>
                    <a:cubicBezTo>
                      <a:pt x="167666" y="207998"/>
                      <a:pt x="146771" y="192081"/>
                      <a:pt x="138137" y="174680"/>
                    </a:cubicBezTo>
                    <a:cubicBezTo>
                      <a:pt x="129378" y="157280"/>
                      <a:pt x="119994" y="143521"/>
                      <a:pt x="113988" y="139205"/>
                    </a:cubicBezTo>
                    <a:cubicBezTo>
                      <a:pt x="107982" y="134888"/>
                      <a:pt x="122747" y="128414"/>
                      <a:pt x="117367" y="121804"/>
                    </a:cubicBezTo>
                    <a:cubicBezTo>
                      <a:pt x="111986" y="115330"/>
                      <a:pt x="103978" y="116004"/>
                      <a:pt x="93843" y="111013"/>
                    </a:cubicBezTo>
                    <a:cubicBezTo>
                      <a:pt x="83708" y="105887"/>
                      <a:pt x="77077" y="97255"/>
                      <a:pt x="77077" y="85654"/>
                    </a:cubicBezTo>
                    <a:cubicBezTo>
                      <a:pt x="77077" y="74054"/>
                      <a:pt x="70320" y="46536"/>
                      <a:pt x="67067" y="37229"/>
                    </a:cubicBezTo>
                    <a:cubicBezTo>
                      <a:pt x="63688" y="27787"/>
                      <a:pt x="74449" y="29271"/>
                      <a:pt x="77827" y="33587"/>
                    </a:cubicBezTo>
                    <a:cubicBezTo>
                      <a:pt x="81205" y="37904"/>
                      <a:pt x="83833" y="42355"/>
                      <a:pt x="88588" y="39387"/>
                    </a:cubicBezTo>
                    <a:cubicBezTo>
                      <a:pt x="93217" y="36420"/>
                      <a:pt x="101350" y="38578"/>
                      <a:pt x="104729" y="46671"/>
                    </a:cubicBezTo>
                    <a:cubicBezTo>
                      <a:pt x="108107" y="54630"/>
                      <a:pt x="119494" y="47346"/>
                      <a:pt x="124874" y="50988"/>
                    </a:cubicBezTo>
                    <a:cubicBezTo>
                      <a:pt x="130254" y="54630"/>
                      <a:pt x="112737" y="58946"/>
                      <a:pt x="130254" y="92264"/>
                    </a:cubicBezTo>
                    <a:cubicBezTo>
                      <a:pt x="147647" y="125581"/>
                      <a:pt x="135635" y="106697"/>
                      <a:pt x="135635" y="129223"/>
                    </a:cubicBezTo>
                    <a:cubicBezTo>
                      <a:pt x="135635" y="151749"/>
                      <a:pt x="146395" y="141498"/>
                      <a:pt x="149774" y="137856"/>
                    </a:cubicBezTo>
                    <a:cubicBezTo>
                      <a:pt x="153152" y="134214"/>
                      <a:pt x="162536" y="145140"/>
                      <a:pt x="171295" y="156740"/>
                    </a:cubicBezTo>
                    <a:cubicBezTo>
                      <a:pt x="180054" y="168341"/>
                      <a:pt x="196820" y="169015"/>
                      <a:pt x="196820" y="175490"/>
                    </a:cubicBezTo>
                    <a:cubicBezTo>
                      <a:pt x="196820" y="181964"/>
                      <a:pt x="200199" y="195049"/>
                      <a:pt x="211585" y="197207"/>
                    </a:cubicBezTo>
                    <a:cubicBezTo>
                      <a:pt x="222971" y="199365"/>
                      <a:pt x="224973" y="213124"/>
                      <a:pt x="232355" y="214607"/>
                    </a:cubicBezTo>
                    <a:cubicBezTo>
                      <a:pt x="239738" y="216091"/>
                      <a:pt x="241114" y="224724"/>
                      <a:pt x="237110" y="234166"/>
                    </a:cubicBezTo>
                    <a:cubicBezTo>
                      <a:pt x="233106" y="243608"/>
                      <a:pt x="237110" y="251567"/>
                      <a:pt x="255879" y="259525"/>
                    </a:cubicBezTo>
                    <a:cubicBezTo>
                      <a:pt x="274647" y="267483"/>
                      <a:pt x="266014" y="268967"/>
                      <a:pt x="280779" y="284210"/>
                    </a:cubicBezTo>
                    <a:cubicBezTo>
                      <a:pt x="295543" y="299317"/>
                      <a:pt x="337210" y="348551"/>
                      <a:pt x="345843" y="362310"/>
                    </a:cubicBezTo>
                    <a:cubicBezTo>
                      <a:pt x="354602" y="376069"/>
                      <a:pt x="357229" y="387669"/>
                      <a:pt x="360608" y="397786"/>
                    </a:cubicBezTo>
                    <a:cubicBezTo>
                      <a:pt x="363986" y="407902"/>
                      <a:pt x="353851" y="413028"/>
                      <a:pt x="359231" y="421661"/>
                    </a:cubicBezTo>
                    <a:cubicBezTo>
                      <a:pt x="364612" y="430429"/>
                      <a:pt x="349222" y="426787"/>
                      <a:pt x="349847" y="433261"/>
                    </a:cubicBezTo>
                    <a:cubicBezTo>
                      <a:pt x="350473" y="439871"/>
                      <a:pt x="359231" y="472379"/>
                      <a:pt x="373996" y="473728"/>
                    </a:cubicBezTo>
                    <a:cubicBezTo>
                      <a:pt x="388761" y="475211"/>
                      <a:pt x="405527" y="494635"/>
                      <a:pt x="417664" y="505561"/>
                    </a:cubicBezTo>
                    <a:cubicBezTo>
                      <a:pt x="429801" y="516352"/>
                      <a:pt x="447819" y="514194"/>
                      <a:pt x="465962" y="521478"/>
                    </a:cubicBezTo>
                    <a:cubicBezTo>
                      <a:pt x="484105" y="528762"/>
                      <a:pt x="499496" y="546163"/>
                      <a:pt x="525646" y="554121"/>
                    </a:cubicBezTo>
                    <a:cubicBezTo>
                      <a:pt x="551797" y="562079"/>
                      <a:pt x="577323" y="574354"/>
                      <a:pt x="594089" y="585955"/>
                    </a:cubicBezTo>
                    <a:cubicBezTo>
                      <a:pt x="610856" y="597555"/>
                      <a:pt x="631752" y="592429"/>
                      <a:pt x="655150" y="582313"/>
                    </a:cubicBezTo>
                    <a:cubicBezTo>
                      <a:pt x="678673" y="572196"/>
                      <a:pt x="696816" y="585145"/>
                      <a:pt x="710205" y="590946"/>
                    </a:cubicBezTo>
                    <a:cubicBezTo>
                      <a:pt x="716836" y="593778"/>
                      <a:pt x="729849" y="605783"/>
                      <a:pt x="742862" y="618328"/>
                    </a:cubicBezTo>
                    <a:cubicBezTo>
                      <a:pt x="754749" y="599983"/>
                      <a:pt x="766135" y="583392"/>
                      <a:pt x="767637" y="583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863780D-4543-FE85-D2C4-E38D7D98528E}"/>
                  </a:ext>
                </a:extLst>
              </p:cNvPr>
              <p:cNvSpPr/>
              <p:nvPr/>
            </p:nvSpPr>
            <p:spPr>
              <a:xfrm>
                <a:off x="2129095" y="3792046"/>
                <a:ext cx="78976" cy="83410"/>
              </a:xfrm>
              <a:custGeom>
                <a:avLst/>
                <a:gdLst>
                  <a:gd name="connsiteX0" fmla="*/ 112862 w 129253"/>
                  <a:gd name="connsiteY0" fmla="*/ 90105 h 135158"/>
                  <a:gd name="connsiteX1" fmla="*/ 129253 w 129253"/>
                  <a:gd name="connsiteY1" fmla="*/ 71895 h 135158"/>
                  <a:gd name="connsiteX2" fmla="*/ 116991 w 129253"/>
                  <a:gd name="connsiteY2" fmla="*/ 64207 h 135158"/>
                  <a:gd name="connsiteX3" fmla="*/ 101851 w 129253"/>
                  <a:gd name="connsiteY3" fmla="*/ 66365 h 135158"/>
                  <a:gd name="connsiteX4" fmla="*/ 103352 w 129253"/>
                  <a:gd name="connsiteY4" fmla="*/ 405 h 135158"/>
                  <a:gd name="connsiteX5" fmla="*/ 52552 w 129253"/>
                  <a:gd name="connsiteY5" fmla="*/ 0 h 135158"/>
                  <a:gd name="connsiteX6" fmla="*/ 42917 w 129253"/>
                  <a:gd name="connsiteY6" fmla="*/ 24415 h 135158"/>
                  <a:gd name="connsiteX7" fmla="*/ 64939 w 129253"/>
                  <a:gd name="connsiteY7" fmla="*/ 55844 h 135158"/>
                  <a:gd name="connsiteX8" fmla="*/ 24775 w 129253"/>
                  <a:gd name="connsiteY8" fmla="*/ 60700 h 135158"/>
                  <a:gd name="connsiteX9" fmla="*/ 0 w 129253"/>
                  <a:gd name="connsiteY9" fmla="*/ 95906 h 135158"/>
                  <a:gd name="connsiteX10" fmla="*/ 33158 w 129253"/>
                  <a:gd name="connsiteY10" fmla="*/ 126390 h 135158"/>
                  <a:gd name="connsiteX11" fmla="*/ 75450 w 129253"/>
                  <a:gd name="connsiteY11" fmla="*/ 134349 h 135158"/>
                  <a:gd name="connsiteX12" fmla="*/ 76451 w 129253"/>
                  <a:gd name="connsiteY12" fmla="*/ 135158 h 135158"/>
                  <a:gd name="connsiteX13" fmla="*/ 97972 w 129253"/>
                  <a:gd name="connsiteY13" fmla="*/ 115869 h 135158"/>
                  <a:gd name="connsiteX14" fmla="*/ 112862 w 129253"/>
                  <a:gd name="connsiteY14" fmla="*/ 89970 h 13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253" h="135158">
                    <a:moveTo>
                      <a:pt x="112862" y="90105"/>
                    </a:moveTo>
                    <a:cubicBezTo>
                      <a:pt x="119494" y="84440"/>
                      <a:pt x="125124" y="77561"/>
                      <a:pt x="129253" y="71895"/>
                    </a:cubicBezTo>
                    <a:cubicBezTo>
                      <a:pt x="118743" y="78100"/>
                      <a:pt x="115490" y="72165"/>
                      <a:pt x="116991" y="64207"/>
                    </a:cubicBezTo>
                    <a:lnTo>
                      <a:pt x="101851" y="66365"/>
                    </a:lnTo>
                    <a:lnTo>
                      <a:pt x="103352" y="405"/>
                    </a:lnTo>
                    <a:cubicBezTo>
                      <a:pt x="91090" y="944"/>
                      <a:pt x="56932" y="0"/>
                      <a:pt x="52552" y="0"/>
                    </a:cubicBezTo>
                    <a:cubicBezTo>
                      <a:pt x="47422" y="0"/>
                      <a:pt x="46046" y="22392"/>
                      <a:pt x="42917" y="24415"/>
                    </a:cubicBezTo>
                    <a:cubicBezTo>
                      <a:pt x="39664" y="26573"/>
                      <a:pt x="68193" y="46806"/>
                      <a:pt x="64939" y="55844"/>
                    </a:cubicBezTo>
                    <a:cubicBezTo>
                      <a:pt x="61686" y="65016"/>
                      <a:pt x="28028" y="60025"/>
                      <a:pt x="24775" y="60700"/>
                    </a:cubicBezTo>
                    <a:cubicBezTo>
                      <a:pt x="23273" y="61104"/>
                      <a:pt x="11887" y="77561"/>
                      <a:pt x="0" y="95906"/>
                    </a:cubicBezTo>
                    <a:cubicBezTo>
                      <a:pt x="13388" y="108720"/>
                      <a:pt x="26777" y="122074"/>
                      <a:pt x="33158" y="126390"/>
                    </a:cubicBezTo>
                    <a:cubicBezTo>
                      <a:pt x="45921" y="135158"/>
                      <a:pt x="66691" y="125716"/>
                      <a:pt x="75450" y="134349"/>
                    </a:cubicBezTo>
                    <a:cubicBezTo>
                      <a:pt x="75700" y="134618"/>
                      <a:pt x="76076" y="134888"/>
                      <a:pt x="76451" y="135158"/>
                    </a:cubicBezTo>
                    <a:cubicBezTo>
                      <a:pt x="85585" y="125851"/>
                      <a:pt x="94969" y="116678"/>
                      <a:pt x="97972" y="115869"/>
                    </a:cubicBezTo>
                    <a:cubicBezTo>
                      <a:pt x="104479" y="113711"/>
                      <a:pt x="99223" y="101841"/>
                      <a:pt x="112862" y="8997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36032BF-D576-C23C-E480-F2108378D22F}"/>
                  </a:ext>
                </a:extLst>
              </p:cNvPr>
              <p:cNvSpPr/>
              <p:nvPr/>
            </p:nvSpPr>
            <p:spPr>
              <a:xfrm>
                <a:off x="2191328" y="3779635"/>
                <a:ext cx="24083" cy="53365"/>
              </a:xfrm>
              <a:custGeom>
                <a:avLst/>
                <a:gdLst>
                  <a:gd name="connsiteX0" fmla="*/ 5756 w 39414"/>
                  <a:gd name="connsiteY0" fmla="*/ 20110 h 86474"/>
                  <a:gd name="connsiteX1" fmla="*/ 1501 w 39414"/>
                  <a:gd name="connsiteY1" fmla="*/ 20514 h 86474"/>
                  <a:gd name="connsiteX2" fmla="*/ 0 w 39414"/>
                  <a:gd name="connsiteY2" fmla="*/ 86475 h 86474"/>
                  <a:gd name="connsiteX3" fmla="*/ 15140 w 39414"/>
                  <a:gd name="connsiteY3" fmla="*/ 84317 h 86474"/>
                  <a:gd name="connsiteX4" fmla="*/ 24649 w 39414"/>
                  <a:gd name="connsiteY4" fmla="*/ 67860 h 86474"/>
                  <a:gd name="connsiteX5" fmla="*/ 32657 w 39414"/>
                  <a:gd name="connsiteY5" fmla="*/ 13635 h 86474"/>
                  <a:gd name="connsiteX6" fmla="*/ 39414 w 39414"/>
                  <a:gd name="connsiteY6" fmla="*/ 9453 h 86474"/>
                  <a:gd name="connsiteX7" fmla="*/ 25275 w 39414"/>
                  <a:gd name="connsiteY7" fmla="*/ 11 h 86474"/>
                  <a:gd name="connsiteX8" fmla="*/ 5881 w 39414"/>
                  <a:gd name="connsiteY8" fmla="*/ 20245 h 8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14" h="86474">
                    <a:moveTo>
                      <a:pt x="5756" y="20110"/>
                    </a:moveTo>
                    <a:cubicBezTo>
                      <a:pt x="5756" y="20110"/>
                      <a:pt x="3754" y="20514"/>
                      <a:pt x="1501" y="20514"/>
                    </a:cubicBezTo>
                    <a:lnTo>
                      <a:pt x="0" y="86475"/>
                    </a:lnTo>
                    <a:lnTo>
                      <a:pt x="15140" y="84317"/>
                    </a:lnTo>
                    <a:cubicBezTo>
                      <a:pt x="16266" y="78651"/>
                      <a:pt x="19644" y="72042"/>
                      <a:pt x="24649" y="67860"/>
                    </a:cubicBezTo>
                    <a:cubicBezTo>
                      <a:pt x="36787" y="57744"/>
                      <a:pt x="18643" y="17142"/>
                      <a:pt x="32657" y="13635"/>
                    </a:cubicBezTo>
                    <a:cubicBezTo>
                      <a:pt x="35285" y="12961"/>
                      <a:pt x="37412" y="11342"/>
                      <a:pt x="39414" y="9453"/>
                    </a:cubicBezTo>
                    <a:cubicBezTo>
                      <a:pt x="34409" y="4328"/>
                      <a:pt x="28779" y="-258"/>
                      <a:pt x="25275" y="11"/>
                    </a:cubicBezTo>
                    <a:cubicBezTo>
                      <a:pt x="17517" y="686"/>
                      <a:pt x="8383" y="18896"/>
                      <a:pt x="5881" y="2024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0755A-0444-4699-6C8A-13F27A4E3BE1}"/>
                  </a:ext>
                </a:extLst>
              </p:cNvPr>
              <p:cNvSpPr/>
              <p:nvPr/>
            </p:nvSpPr>
            <p:spPr>
              <a:xfrm>
                <a:off x="2464742" y="3744161"/>
                <a:ext cx="53269" cy="46219"/>
              </a:xfrm>
              <a:custGeom>
                <a:avLst/>
                <a:gdLst>
                  <a:gd name="connsiteX0" fmla="*/ 39133 w 87181"/>
                  <a:gd name="connsiteY0" fmla="*/ 2325 h 74894"/>
                  <a:gd name="connsiteX1" fmla="*/ 59278 w 87181"/>
                  <a:gd name="connsiteY1" fmla="*/ 47243 h 74894"/>
                  <a:gd name="connsiteX2" fmla="*/ 220 w 87181"/>
                  <a:gd name="connsiteY2" fmla="*/ 58843 h 74894"/>
                  <a:gd name="connsiteX3" fmla="*/ 39133 w 87181"/>
                  <a:gd name="connsiteY3" fmla="*/ 68960 h 74894"/>
                  <a:gd name="connsiteX4" fmla="*/ 81175 w 87181"/>
                  <a:gd name="connsiteY4" fmla="*/ 74895 h 74894"/>
                  <a:gd name="connsiteX5" fmla="*/ 87181 w 87181"/>
                  <a:gd name="connsiteY5" fmla="*/ 11497 h 74894"/>
                  <a:gd name="connsiteX6" fmla="*/ 39259 w 87181"/>
                  <a:gd name="connsiteY6" fmla="*/ 2325 h 7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181" h="74894">
                    <a:moveTo>
                      <a:pt x="39133" y="2325"/>
                    </a:moveTo>
                    <a:cubicBezTo>
                      <a:pt x="25745" y="12441"/>
                      <a:pt x="59278" y="34158"/>
                      <a:pt x="59278" y="47243"/>
                    </a:cubicBezTo>
                    <a:cubicBezTo>
                      <a:pt x="59278" y="60327"/>
                      <a:pt x="5350" y="44814"/>
                      <a:pt x="220" y="58843"/>
                    </a:cubicBezTo>
                    <a:cubicBezTo>
                      <a:pt x="-2408" y="66127"/>
                      <a:pt x="18989" y="76243"/>
                      <a:pt x="39133" y="68960"/>
                    </a:cubicBezTo>
                    <a:cubicBezTo>
                      <a:pt x="57902" y="62215"/>
                      <a:pt x="70790" y="69229"/>
                      <a:pt x="81175" y="74895"/>
                    </a:cubicBezTo>
                    <a:cubicBezTo>
                      <a:pt x="82677" y="53043"/>
                      <a:pt x="85054" y="28223"/>
                      <a:pt x="87181" y="11497"/>
                    </a:cubicBezTo>
                    <a:cubicBezTo>
                      <a:pt x="70164" y="6776"/>
                      <a:pt x="49018" y="-4959"/>
                      <a:pt x="39259" y="23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E29E1C9-B23B-2136-1535-1F890379765E}"/>
                  </a:ext>
                </a:extLst>
              </p:cNvPr>
              <p:cNvSpPr/>
              <p:nvPr/>
            </p:nvSpPr>
            <p:spPr>
              <a:xfrm>
                <a:off x="2514189" y="3751173"/>
                <a:ext cx="62997" cy="40837"/>
              </a:xfrm>
              <a:custGeom>
                <a:avLst/>
                <a:gdLst>
                  <a:gd name="connsiteX0" fmla="*/ 40040 w 103102"/>
                  <a:gd name="connsiteY0" fmla="*/ 50313 h 66173"/>
                  <a:gd name="connsiteX1" fmla="*/ 103102 w 103102"/>
                  <a:gd name="connsiteY1" fmla="*/ 37229 h 66173"/>
                  <a:gd name="connsiteX2" fmla="*/ 22522 w 103102"/>
                  <a:gd name="connsiteY2" fmla="*/ 1079 h 66173"/>
                  <a:gd name="connsiteX3" fmla="*/ 6006 w 103102"/>
                  <a:gd name="connsiteY3" fmla="*/ 0 h 66173"/>
                  <a:gd name="connsiteX4" fmla="*/ 0 w 103102"/>
                  <a:gd name="connsiteY4" fmla="*/ 63397 h 66173"/>
                  <a:gd name="connsiteX5" fmla="*/ 2252 w 103102"/>
                  <a:gd name="connsiteY5" fmla="*/ 64612 h 66173"/>
                  <a:gd name="connsiteX6" fmla="*/ 39915 w 103102"/>
                  <a:gd name="connsiteY6" fmla="*/ 50178 h 6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102" h="66173">
                    <a:moveTo>
                      <a:pt x="40040" y="50313"/>
                    </a:moveTo>
                    <a:cubicBezTo>
                      <a:pt x="64189" y="41680"/>
                      <a:pt x="103102" y="57597"/>
                      <a:pt x="103102" y="37229"/>
                    </a:cubicBezTo>
                    <a:cubicBezTo>
                      <a:pt x="103102" y="16861"/>
                      <a:pt x="38663" y="-4721"/>
                      <a:pt x="22522" y="1079"/>
                    </a:cubicBezTo>
                    <a:cubicBezTo>
                      <a:pt x="18143" y="2563"/>
                      <a:pt x="12387" y="1754"/>
                      <a:pt x="6006" y="0"/>
                    </a:cubicBezTo>
                    <a:cubicBezTo>
                      <a:pt x="3879" y="16861"/>
                      <a:pt x="1501" y="41546"/>
                      <a:pt x="0" y="63397"/>
                    </a:cubicBezTo>
                    <a:cubicBezTo>
                      <a:pt x="751" y="63802"/>
                      <a:pt x="1501" y="64342"/>
                      <a:pt x="2252" y="64612"/>
                    </a:cubicBezTo>
                    <a:cubicBezTo>
                      <a:pt x="13013" y="70412"/>
                      <a:pt x="15641" y="58811"/>
                      <a:pt x="39915" y="5017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DCECCE9-952E-E9A2-99BB-3A0C717E6003}"/>
                  </a:ext>
                </a:extLst>
              </p:cNvPr>
              <p:cNvSpPr/>
              <p:nvPr/>
            </p:nvSpPr>
            <p:spPr>
              <a:xfrm>
                <a:off x="2224588" y="3850723"/>
                <a:ext cx="78276" cy="88016"/>
              </a:xfrm>
              <a:custGeom>
                <a:avLst/>
                <a:gdLst>
                  <a:gd name="connsiteX0" fmla="*/ 69063 w 128108"/>
                  <a:gd name="connsiteY0" fmla="*/ 134902 h 142622"/>
                  <a:gd name="connsiteX1" fmla="*/ 98968 w 128108"/>
                  <a:gd name="connsiteY1" fmla="*/ 140298 h 142622"/>
                  <a:gd name="connsiteX2" fmla="*/ 113983 w 128108"/>
                  <a:gd name="connsiteY2" fmla="*/ 142051 h 142622"/>
                  <a:gd name="connsiteX3" fmla="*/ 109854 w 128108"/>
                  <a:gd name="connsiteY3" fmla="*/ 135037 h 142622"/>
                  <a:gd name="connsiteX4" fmla="*/ 117236 w 128108"/>
                  <a:gd name="connsiteY4" fmla="*/ 93087 h 142622"/>
                  <a:gd name="connsiteX5" fmla="*/ 121240 w 128108"/>
                  <a:gd name="connsiteY5" fmla="*/ 37378 h 142622"/>
                  <a:gd name="connsiteX6" fmla="*/ 127997 w 128108"/>
                  <a:gd name="connsiteY6" fmla="*/ 3386 h 142622"/>
                  <a:gd name="connsiteX7" fmla="*/ 127997 w 128108"/>
                  <a:gd name="connsiteY7" fmla="*/ 14 h 142622"/>
                  <a:gd name="connsiteX8" fmla="*/ 92587 w 128108"/>
                  <a:gd name="connsiteY8" fmla="*/ 15391 h 142622"/>
                  <a:gd name="connsiteX9" fmla="*/ 63433 w 128108"/>
                  <a:gd name="connsiteY9" fmla="*/ 22405 h 142622"/>
                  <a:gd name="connsiteX10" fmla="*/ 30400 w 128108"/>
                  <a:gd name="connsiteY10" fmla="*/ 37783 h 142622"/>
                  <a:gd name="connsiteX11" fmla="*/ 20640 w 128108"/>
                  <a:gd name="connsiteY11" fmla="*/ 58016 h 142622"/>
                  <a:gd name="connsiteX12" fmla="*/ 11506 w 128108"/>
                  <a:gd name="connsiteY12" fmla="*/ 67188 h 142622"/>
                  <a:gd name="connsiteX13" fmla="*/ 245 w 128108"/>
                  <a:gd name="connsiteY13" fmla="*/ 70021 h 142622"/>
                  <a:gd name="connsiteX14" fmla="*/ 4875 w 128108"/>
                  <a:gd name="connsiteY14" fmla="*/ 82431 h 142622"/>
                  <a:gd name="connsiteX15" fmla="*/ 41786 w 128108"/>
                  <a:gd name="connsiteY15" fmla="*/ 120739 h 142622"/>
                  <a:gd name="connsiteX16" fmla="*/ 52172 w 128108"/>
                  <a:gd name="connsiteY16" fmla="*/ 133958 h 142622"/>
                  <a:gd name="connsiteX17" fmla="*/ 68813 w 128108"/>
                  <a:gd name="connsiteY17" fmla="*/ 135037 h 14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8108" h="142622">
                    <a:moveTo>
                      <a:pt x="69063" y="134902"/>
                    </a:moveTo>
                    <a:cubicBezTo>
                      <a:pt x="75695" y="138544"/>
                      <a:pt x="92336" y="134902"/>
                      <a:pt x="98968" y="140298"/>
                    </a:cubicBezTo>
                    <a:cubicBezTo>
                      <a:pt x="102221" y="142995"/>
                      <a:pt x="107727" y="142995"/>
                      <a:pt x="113983" y="142051"/>
                    </a:cubicBezTo>
                    <a:cubicBezTo>
                      <a:pt x="111981" y="139084"/>
                      <a:pt x="110605" y="136521"/>
                      <a:pt x="109854" y="135037"/>
                    </a:cubicBezTo>
                    <a:cubicBezTo>
                      <a:pt x="105224" y="125730"/>
                      <a:pt x="113232" y="106845"/>
                      <a:pt x="117236" y="93087"/>
                    </a:cubicBezTo>
                    <a:cubicBezTo>
                      <a:pt x="121240" y="79328"/>
                      <a:pt x="113858" y="46011"/>
                      <a:pt x="121240" y="37378"/>
                    </a:cubicBezTo>
                    <a:cubicBezTo>
                      <a:pt x="128623" y="28745"/>
                      <a:pt x="124618" y="23619"/>
                      <a:pt x="127997" y="3386"/>
                    </a:cubicBezTo>
                    <a:cubicBezTo>
                      <a:pt x="128247" y="2037"/>
                      <a:pt x="127997" y="1228"/>
                      <a:pt x="127997" y="14"/>
                    </a:cubicBezTo>
                    <a:cubicBezTo>
                      <a:pt x="112857" y="-526"/>
                      <a:pt x="97467" y="14717"/>
                      <a:pt x="92587" y="15391"/>
                    </a:cubicBezTo>
                    <a:cubicBezTo>
                      <a:pt x="86706" y="16066"/>
                      <a:pt x="66060" y="10535"/>
                      <a:pt x="63433" y="22405"/>
                    </a:cubicBezTo>
                    <a:cubicBezTo>
                      <a:pt x="60805" y="34276"/>
                      <a:pt x="47917" y="36434"/>
                      <a:pt x="30400" y="37783"/>
                    </a:cubicBezTo>
                    <a:cubicBezTo>
                      <a:pt x="12883" y="39132"/>
                      <a:pt x="22017" y="55183"/>
                      <a:pt x="20640" y="58016"/>
                    </a:cubicBezTo>
                    <a:cubicBezTo>
                      <a:pt x="19389" y="60849"/>
                      <a:pt x="11506" y="67188"/>
                      <a:pt x="11506" y="67188"/>
                    </a:cubicBezTo>
                    <a:lnTo>
                      <a:pt x="245" y="70021"/>
                    </a:lnTo>
                    <a:cubicBezTo>
                      <a:pt x="-255" y="74607"/>
                      <a:pt x="-506" y="79059"/>
                      <a:pt x="4875" y="82431"/>
                    </a:cubicBezTo>
                    <a:cubicBezTo>
                      <a:pt x="15635" y="88905"/>
                      <a:pt x="30400" y="114264"/>
                      <a:pt x="41786" y="120739"/>
                    </a:cubicBezTo>
                    <a:cubicBezTo>
                      <a:pt x="47292" y="123841"/>
                      <a:pt x="50670" y="128967"/>
                      <a:pt x="52172" y="133958"/>
                    </a:cubicBezTo>
                    <a:cubicBezTo>
                      <a:pt x="58803" y="133419"/>
                      <a:pt x="65435" y="133149"/>
                      <a:pt x="68813" y="1350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7916FB1-A14F-A142-E0DA-47233BDAE81A}"/>
                  </a:ext>
                </a:extLst>
              </p:cNvPr>
              <p:cNvSpPr/>
              <p:nvPr/>
            </p:nvSpPr>
            <p:spPr>
              <a:xfrm>
                <a:off x="2475873" y="4052842"/>
                <a:ext cx="731420" cy="819284"/>
              </a:xfrm>
              <a:custGeom>
                <a:avLst/>
                <a:gdLst>
                  <a:gd name="connsiteX0" fmla="*/ 637154 w 1197052"/>
                  <a:gd name="connsiteY0" fmla="*/ 1313009 h 1327577"/>
                  <a:gd name="connsiteX1" fmla="*/ 659926 w 1197052"/>
                  <a:gd name="connsiteY1" fmla="*/ 1272543 h 1327577"/>
                  <a:gd name="connsiteX2" fmla="*/ 676067 w 1197052"/>
                  <a:gd name="connsiteY2" fmla="*/ 1232751 h 1327577"/>
                  <a:gd name="connsiteX3" fmla="*/ 692209 w 1197052"/>
                  <a:gd name="connsiteY3" fmla="*/ 1198085 h 1327577"/>
                  <a:gd name="connsiteX4" fmla="*/ 692959 w 1197052"/>
                  <a:gd name="connsiteY4" fmla="*/ 1227760 h 1327577"/>
                  <a:gd name="connsiteX5" fmla="*/ 694961 w 1197052"/>
                  <a:gd name="connsiteY5" fmla="*/ 1238551 h 1327577"/>
                  <a:gd name="connsiteX6" fmla="*/ 733875 w 1197052"/>
                  <a:gd name="connsiteY6" fmla="*/ 1174884 h 1327577"/>
                  <a:gd name="connsiteX7" fmla="*/ 764030 w 1197052"/>
                  <a:gd name="connsiteY7" fmla="*/ 1140217 h 1327577"/>
                  <a:gd name="connsiteX8" fmla="*/ 772789 w 1197052"/>
                  <a:gd name="connsiteY8" fmla="*/ 1093277 h 1327577"/>
                  <a:gd name="connsiteX9" fmla="*/ 773414 w 1197052"/>
                  <a:gd name="connsiteY9" fmla="*/ 1044717 h 1327577"/>
                  <a:gd name="connsiteX10" fmla="*/ 782798 w 1197052"/>
                  <a:gd name="connsiteY10" fmla="*/ 1020842 h 1327577"/>
                  <a:gd name="connsiteX11" fmla="*/ 821086 w 1197052"/>
                  <a:gd name="connsiteY11" fmla="*/ 989683 h 1327577"/>
                  <a:gd name="connsiteX12" fmla="*/ 860751 w 1197052"/>
                  <a:gd name="connsiteY12" fmla="*/ 970798 h 1327577"/>
                  <a:gd name="connsiteX13" fmla="*/ 877517 w 1197052"/>
                  <a:gd name="connsiteY13" fmla="*/ 960681 h 1327577"/>
                  <a:gd name="connsiteX14" fmla="*/ 901041 w 1197052"/>
                  <a:gd name="connsiteY14" fmla="*/ 941123 h 1327577"/>
                  <a:gd name="connsiteX15" fmla="*/ 951341 w 1197052"/>
                  <a:gd name="connsiteY15" fmla="*/ 941797 h 1327577"/>
                  <a:gd name="connsiteX16" fmla="*/ 978242 w 1197052"/>
                  <a:gd name="connsiteY16" fmla="*/ 932355 h 1327577"/>
                  <a:gd name="connsiteX17" fmla="*/ 995009 w 1197052"/>
                  <a:gd name="connsiteY17" fmla="*/ 912796 h 1327577"/>
                  <a:gd name="connsiteX18" fmla="*/ 1008397 w 1197052"/>
                  <a:gd name="connsiteY18" fmla="*/ 895395 h 1327577"/>
                  <a:gd name="connsiteX19" fmla="*/ 1020409 w 1197052"/>
                  <a:gd name="connsiteY19" fmla="*/ 865720 h 1327577"/>
                  <a:gd name="connsiteX20" fmla="*/ 1032546 w 1197052"/>
                  <a:gd name="connsiteY20" fmla="*/ 835370 h 1327577"/>
                  <a:gd name="connsiteX21" fmla="*/ 1043932 w 1197052"/>
                  <a:gd name="connsiteY21" fmla="*/ 817970 h 1327577"/>
                  <a:gd name="connsiteX22" fmla="*/ 1048687 w 1197052"/>
                  <a:gd name="connsiteY22" fmla="*/ 778177 h 1327577"/>
                  <a:gd name="connsiteX23" fmla="*/ 1064078 w 1197052"/>
                  <a:gd name="connsiteY23" fmla="*/ 760777 h 1327577"/>
                  <a:gd name="connsiteX24" fmla="*/ 1067456 w 1197052"/>
                  <a:gd name="connsiteY24" fmla="*/ 720311 h 1327577"/>
                  <a:gd name="connsiteX25" fmla="*/ 1067456 w 1197052"/>
                  <a:gd name="connsiteY25" fmla="*/ 656643 h 1327577"/>
                  <a:gd name="connsiteX26" fmla="*/ 1074213 w 1197052"/>
                  <a:gd name="connsiteY26" fmla="*/ 608893 h 1327577"/>
                  <a:gd name="connsiteX27" fmla="*/ 1072211 w 1197052"/>
                  <a:gd name="connsiteY27" fmla="*/ 595809 h 1327577"/>
                  <a:gd name="connsiteX28" fmla="*/ 1077591 w 1197052"/>
                  <a:gd name="connsiteY28" fmla="*/ 586501 h 1327577"/>
                  <a:gd name="connsiteX29" fmla="*/ 1096359 w 1197052"/>
                  <a:gd name="connsiteY29" fmla="*/ 592976 h 1327577"/>
                  <a:gd name="connsiteX30" fmla="*/ 1120508 w 1197052"/>
                  <a:gd name="connsiteY30" fmla="*/ 542258 h 1327577"/>
                  <a:gd name="connsiteX31" fmla="*/ 1149412 w 1197052"/>
                  <a:gd name="connsiteY31" fmla="*/ 518383 h 1327577"/>
                  <a:gd name="connsiteX32" fmla="*/ 1191704 w 1197052"/>
                  <a:gd name="connsiteY32" fmla="*/ 453906 h 1327577"/>
                  <a:gd name="connsiteX33" fmla="*/ 1185698 w 1197052"/>
                  <a:gd name="connsiteY33" fmla="*/ 359080 h 1327577"/>
                  <a:gd name="connsiteX34" fmla="*/ 1159547 w 1197052"/>
                  <a:gd name="connsiteY34" fmla="*/ 340195 h 1327577"/>
                  <a:gd name="connsiteX35" fmla="*/ 1086975 w 1197052"/>
                  <a:gd name="connsiteY35" fmla="*/ 298245 h 1327577"/>
                  <a:gd name="connsiteX36" fmla="*/ 998387 w 1197052"/>
                  <a:gd name="connsiteY36" fmla="*/ 268569 h 1327577"/>
                  <a:gd name="connsiteX37" fmla="*/ 938578 w 1197052"/>
                  <a:gd name="connsiteY37" fmla="*/ 253327 h 1327577"/>
                  <a:gd name="connsiteX38" fmla="*/ 899039 w 1197052"/>
                  <a:gd name="connsiteY38" fmla="*/ 274370 h 1327577"/>
                  <a:gd name="connsiteX39" fmla="*/ 905044 w 1197052"/>
                  <a:gd name="connsiteY39" fmla="*/ 243210 h 1327577"/>
                  <a:gd name="connsiteX40" fmla="*/ 833849 w 1197052"/>
                  <a:gd name="connsiteY40" fmla="*/ 196944 h 1327577"/>
                  <a:gd name="connsiteX41" fmla="*/ 789555 w 1197052"/>
                  <a:gd name="connsiteY41" fmla="*/ 211377 h 1327577"/>
                  <a:gd name="connsiteX42" fmla="*/ 768034 w 1197052"/>
                  <a:gd name="connsiteY42" fmla="*/ 227294 h 1327577"/>
                  <a:gd name="connsiteX43" fmla="*/ 752643 w 1197052"/>
                  <a:gd name="connsiteY43" fmla="*/ 227968 h 1327577"/>
                  <a:gd name="connsiteX44" fmla="*/ 778794 w 1197052"/>
                  <a:gd name="connsiteY44" fmla="*/ 190334 h 1327577"/>
                  <a:gd name="connsiteX45" fmla="*/ 717734 w 1197052"/>
                  <a:gd name="connsiteY45" fmla="*/ 172934 h 1327577"/>
                  <a:gd name="connsiteX46" fmla="*/ 698214 w 1197052"/>
                  <a:gd name="connsiteY46" fmla="*/ 198293 h 1327577"/>
                  <a:gd name="connsiteX47" fmla="*/ 706222 w 1197052"/>
                  <a:gd name="connsiteY47" fmla="*/ 171450 h 1327577"/>
                  <a:gd name="connsiteX48" fmla="*/ 736502 w 1197052"/>
                  <a:gd name="connsiteY48" fmla="*/ 130984 h 1327577"/>
                  <a:gd name="connsiteX49" fmla="*/ 711603 w 1197052"/>
                  <a:gd name="connsiteY49" fmla="*/ 96182 h 1327577"/>
                  <a:gd name="connsiteX50" fmla="*/ 689831 w 1197052"/>
                  <a:gd name="connsiteY50" fmla="*/ 33459 h 1327577"/>
                  <a:gd name="connsiteX51" fmla="*/ 654045 w 1197052"/>
                  <a:gd name="connsiteY51" fmla="*/ 85526 h 1327577"/>
                  <a:gd name="connsiteX52" fmla="*/ 622264 w 1197052"/>
                  <a:gd name="connsiteY52" fmla="*/ 100229 h 1327577"/>
                  <a:gd name="connsiteX53" fmla="*/ 592234 w 1197052"/>
                  <a:gd name="connsiteY53" fmla="*/ 90382 h 1327577"/>
                  <a:gd name="connsiteX54" fmla="*/ 558576 w 1197052"/>
                  <a:gd name="connsiteY54" fmla="*/ 89303 h 1327577"/>
                  <a:gd name="connsiteX55" fmla="*/ 545813 w 1197052"/>
                  <a:gd name="connsiteY55" fmla="*/ 109941 h 1327577"/>
                  <a:gd name="connsiteX56" fmla="*/ 509527 w 1197052"/>
                  <a:gd name="connsiteY56" fmla="*/ 108997 h 1327577"/>
                  <a:gd name="connsiteX57" fmla="*/ 494137 w 1197052"/>
                  <a:gd name="connsiteY57" fmla="*/ 116820 h 1327577"/>
                  <a:gd name="connsiteX58" fmla="*/ 474117 w 1197052"/>
                  <a:gd name="connsiteY58" fmla="*/ 124644 h 1327577"/>
                  <a:gd name="connsiteX59" fmla="*/ 441334 w 1197052"/>
                  <a:gd name="connsiteY59" fmla="*/ 112909 h 1327577"/>
                  <a:gd name="connsiteX60" fmla="*/ 434953 w 1197052"/>
                  <a:gd name="connsiteY60" fmla="*/ 55041 h 1327577"/>
                  <a:gd name="connsiteX61" fmla="*/ 432201 w 1197052"/>
                  <a:gd name="connsiteY61" fmla="*/ 27524 h 1327577"/>
                  <a:gd name="connsiteX62" fmla="*/ 419438 w 1197052"/>
                  <a:gd name="connsiteY62" fmla="*/ 142 h 1327577"/>
                  <a:gd name="connsiteX63" fmla="*/ 400419 w 1197052"/>
                  <a:gd name="connsiteY63" fmla="*/ 18756 h 1327577"/>
                  <a:gd name="connsiteX64" fmla="*/ 363132 w 1197052"/>
                  <a:gd name="connsiteY64" fmla="*/ 34404 h 1327577"/>
                  <a:gd name="connsiteX65" fmla="*/ 342236 w 1197052"/>
                  <a:gd name="connsiteY65" fmla="*/ 47083 h 1327577"/>
                  <a:gd name="connsiteX66" fmla="*/ 330475 w 1197052"/>
                  <a:gd name="connsiteY66" fmla="*/ 46139 h 1327577"/>
                  <a:gd name="connsiteX67" fmla="*/ 304073 w 1197052"/>
                  <a:gd name="connsiteY67" fmla="*/ 36427 h 1327577"/>
                  <a:gd name="connsiteX68" fmla="*/ 284053 w 1197052"/>
                  <a:gd name="connsiteY68" fmla="*/ 40339 h 1327577"/>
                  <a:gd name="connsiteX69" fmla="*/ 295815 w 1197052"/>
                  <a:gd name="connsiteY69" fmla="*/ 64888 h 1327577"/>
                  <a:gd name="connsiteX70" fmla="*/ 303948 w 1197052"/>
                  <a:gd name="connsiteY70" fmla="*/ 85391 h 1327577"/>
                  <a:gd name="connsiteX71" fmla="*/ 319338 w 1197052"/>
                  <a:gd name="connsiteY71" fmla="*/ 89303 h 1327577"/>
                  <a:gd name="connsiteX72" fmla="*/ 315710 w 1197052"/>
                  <a:gd name="connsiteY72" fmla="*/ 103062 h 1327577"/>
                  <a:gd name="connsiteX73" fmla="*/ 298443 w 1197052"/>
                  <a:gd name="connsiteY73" fmla="*/ 120732 h 1327577"/>
                  <a:gd name="connsiteX74" fmla="*/ 278423 w 1197052"/>
                  <a:gd name="connsiteY74" fmla="*/ 131523 h 1327577"/>
                  <a:gd name="connsiteX75" fmla="*/ 257527 w 1197052"/>
                  <a:gd name="connsiteY75" fmla="*/ 143259 h 1327577"/>
                  <a:gd name="connsiteX76" fmla="*/ 241136 w 1197052"/>
                  <a:gd name="connsiteY76" fmla="*/ 146226 h 1327577"/>
                  <a:gd name="connsiteX77" fmla="*/ 222993 w 1197052"/>
                  <a:gd name="connsiteY77" fmla="*/ 138402 h 1327577"/>
                  <a:gd name="connsiteX78" fmla="*/ 199845 w 1197052"/>
                  <a:gd name="connsiteY78" fmla="*/ 105490 h 1327577"/>
                  <a:gd name="connsiteX79" fmla="*/ 170190 w 1197052"/>
                  <a:gd name="connsiteY79" fmla="*/ 114797 h 1327577"/>
                  <a:gd name="connsiteX80" fmla="*/ 124395 w 1197052"/>
                  <a:gd name="connsiteY80" fmla="*/ 118439 h 1327577"/>
                  <a:gd name="connsiteX81" fmla="*/ 132278 w 1197052"/>
                  <a:gd name="connsiteY81" fmla="*/ 136379 h 1327577"/>
                  <a:gd name="connsiteX82" fmla="*/ 138284 w 1197052"/>
                  <a:gd name="connsiteY82" fmla="*/ 149733 h 1327577"/>
                  <a:gd name="connsiteX83" fmla="*/ 117764 w 1197052"/>
                  <a:gd name="connsiteY83" fmla="*/ 167269 h 1327577"/>
                  <a:gd name="connsiteX84" fmla="*/ 137158 w 1197052"/>
                  <a:gd name="connsiteY84" fmla="*/ 220145 h 1327577"/>
                  <a:gd name="connsiteX85" fmla="*/ 130901 w 1197052"/>
                  <a:gd name="connsiteY85" fmla="*/ 264658 h 1327577"/>
                  <a:gd name="connsiteX86" fmla="*/ 119265 w 1197052"/>
                  <a:gd name="connsiteY86" fmla="*/ 309036 h 1327577"/>
                  <a:gd name="connsiteX87" fmla="*/ 93239 w 1197052"/>
                  <a:gd name="connsiteY87" fmla="*/ 310925 h 1327577"/>
                  <a:gd name="connsiteX88" fmla="*/ 56578 w 1197052"/>
                  <a:gd name="connsiteY88" fmla="*/ 325492 h 1327577"/>
                  <a:gd name="connsiteX89" fmla="*/ 29676 w 1197052"/>
                  <a:gd name="connsiteY89" fmla="*/ 344781 h 1327577"/>
                  <a:gd name="connsiteX90" fmla="*/ 19791 w 1197052"/>
                  <a:gd name="connsiteY90" fmla="*/ 375671 h 1327577"/>
                  <a:gd name="connsiteX91" fmla="*/ 6403 w 1197052"/>
                  <a:gd name="connsiteY91" fmla="*/ 393071 h 1327577"/>
                  <a:gd name="connsiteX92" fmla="*/ 1898 w 1197052"/>
                  <a:gd name="connsiteY92" fmla="*/ 414249 h 1327577"/>
                  <a:gd name="connsiteX93" fmla="*/ 9906 w 1197052"/>
                  <a:gd name="connsiteY93" fmla="*/ 442306 h 1327577"/>
                  <a:gd name="connsiteX94" fmla="*/ 22419 w 1197052"/>
                  <a:gd name="connsiteY94" fmla="*/ 470363 h 1327577"/>
                  <a:gd name="connsiteX95" fmla="*/ 37559 w 1197052"/>
                  <a:gd name="connsiteY95" fmla="*/ 482907 h 1327577"/>
                  <a:gd name="connsiteX96" fmla="*/ 53700 w 1197052"/>
                  <a:gd name="connsiteY96" fmla="*/ 501252 h 1327577"/>
                  <a:gd name="connsiteX97" fmla="*/ 85857 w 1197052"/>
                  <a:gd name="connsiteY97" fmla="*/ 496396 h 1327577"/>
                  <a:gd name="connsiteX98" fmla="*/ 99245 w 1197052"/>
                  <a:gd name="connsiteY98" fmla="*/ 493428 h 1327577"/>
                  <a:gd name="connsiteX99" fmla="*/ 106377 w 1197052"/>
                  <a:gd name="connsiteY99" fmla="*/ 535918 h 1327577"/>
                  <a:gd name="connsiteX100" fmla="*/ 145791 w 1197052"/>
                  <a:gd name="connsiteY100" fmla="*/ 536862 h 1327577"/>
                  <a:gd name="connsiteX101" fmla="*/ 171692 w 1197052"/>
                  <a:gd name="connsiteY101" fmla="*/ 530118 h 1327577"/>
                  <a:gd name="connsiteX102" fmla="*/ 197593 w 1197052"/>
                  <a:gd name="connsiteY102" fmla="*/ 515685 h 1327577"/>
                  <a:gd name="connsiteX103" fmla="*/ 233378 w 1197052"/>
                  <a:gd name="connsiteY103" fmla="*/ 498284 h 1327577"/>
                  <a:gd name="connsiteX104" fmla="*/ 262032 w 1197052"/>
                  <a:gd name="connsiteY104" fmla="*/ 500173 h 1327577"/>
                  <a:gd name="connsiteX105" fmla="*/ 271916 w 1197052"/>
                  <a:gd name="connsiteY105" fmla="*/ 563840 h 1327577"/>
                  <a:gd name="connsiteX106" fmla="*/ 307702 w 1197052"/>
                  <a:gd name="connsiteY106" fmla="*/ 587041 h 1327577"/>
                  <a:gd name="connsiteX107" fmla="*/ 329223 w 1197052"/>
                  <a:gd name="connsiteY107" fmla="*/ 591897 h 1327577"/>
                  <a:gd name="connsiteX108" fmla="*/ 341736 w 1197052"/>
                  <a:gd name="connsiteY108" fmla="*/ 603362 h 1327577"/>
                  <a:gd name="connsiteX109" fmla="*/ 366761 w 1197052"/>
                  <a:gd name="connsiteY109" fmla="*/ 615907 h 1327577"/>
                  <a:gd name="connsiteX110" fmla="*/ 399918 w 1197052"/>
                  <a:gd name="connsiteY110" fmla="*/ 623596 h 1327577"/>
                  <a:gd name="connsiteX111" fmla="*/ 411555 w 1197052"/>
                  <a:gd name="connsiteY111" fmla="*/ 645717 h 1327577"/>
                  <a:gd name="connsiteX112" fmla="*/ 416059 w 1197052"/>
                  <a:gd name="connsiteY112" fmla="*/ 670806 h 1327577"/>
                  <a:gd name="connsiteX113" fmla="*/ 419563 w 1197052"/>
                  <a:gd name="connsiteY113" fmla="*/ 697784 h 1327577"/>
                  <a:gd name="connsiteX114" fmla="*/ 452721 w 1197052"/>
                  <a:gd name="connsiteY114" fmla="*/ 714105 h 1327577"/>
                  <a:gd name="connsiteX115" fmla="*/ 477746 w 1197052"/>
                  <a:gd name="connsiteY115" fmla="*/ 730562 h 1327577"/>
                  <a:gd name="connsiteX116" fmla="*/ 495638 w 1197052"/>
                  <a:gd name="connsiteY116" fmla="*/ 762396 h 1327577"/>
                  <a:gd name="connsiteX117" fmla="*/ 492135 w 1197052"/>
                  <a:gd name="connsiteY117" fmla="*/ 804885 h 1327577"/>
                  <a:gd name="connsiteX118" fmla="*/ 482876 w 1197052"/>
                  <a:gd name="connsiteY118" fmla="*/ 827007 h 1327577"/>
                  <a:gd name="connsiteX119" fmla="*/ 484127 w 1197052"/>
                  <a:gd name="connsiteY119" fmla="*/ 844408 h 1327577"/>
                  <a:gd name="connsiteX120" fmla="*/ 489633 w 1197052"/>
                  <a:gd name="connsiteY120" fmla="*/ 884604 h 1327577"/>
                  <a:gd name="connsiteX121" fmla="*/ 505148 w 1197052"/>
                  <a:gd name="connsiteY121" fmla="*/ 911042 h 1327577"/>
                  <a:gd name="connsiteX122" fmla="*/ 531424 w 1197052"/>
                  <a:gd name="connsiteY122" fmla="*/ 914010 h 1327577"/>
                  <a:gd name="connsiteX123" fmla="*/ 552319 w 1197052"/>
                  <a:gd name="connsiteY123" fmla="*/ 941527 h 1327577"/>
                  <a:gd name="connsiteX124" fmla="*/ 566834 w 1197052"/>
                  <a:gd name="connsiteY124" fmla="*/ 977677 h 1327577"/>
                  <a:gd name="connsiteX125" fmla="*/ 592234 w 1197052"/>
                  <a:gd name="connsiteY125" fmla="*/ 971877 h 1327577"/>
                  <a:gd name="connsiteX126" fmla="*/ 589356 w 1197052"/>
                  <a:gd name="connsiteY126" fmla="*/ 1030284 h 1327577"/>
                  <a:gd name="connsiteX127" fmla="*/ 609251 w 1197052"/>
                  <a:gd name="connsiteY127" fmla="*/ 1031633 h 1327577"/>
                  <a:gd name="connsiteX128" fmla="*/ 614757 w 1197052"/>
                  <a:gd name="connsiteY128" fmla="*/ 1081541 h 1327577"/>
                  <a:gd name="connsiteX129" fmla="*/ 577970 w 1197052"/>
                  <a:gd name="connsiteY129" fmla="*/ 1103528 h 1327577"/>
                  <a:gd name="connsiteX130" fmla="*/ 525668 w 1197052"/>
                  <a:gd name="connsiteY130" fmla="*/ 1162879 h 1327577"/>
                  <a:gd name="connsiteX131" fmla="*/ 499017 w 1197052"/>
                  <a:gd name="connsiteY131" fmla="*/ 1197140 h 1327577"/>
                  <a:gd name="connsiteX132" fmla="*/ 508026 w 1197052"/>
                  <a:gd name="connsiteY132" fmla="*/ 1196601 h 1327577"/>
                  <a:gd name="connsiteX133" fmla="*/ 533801 w 1197052"/>
                  <a:gd name="connsiteY133" fmla="*/ 1206852 h 1327577"/>
                  <a:gd name="connsiteX134" fmla="*/ 547440 w 1197052"/>
                  <a:gd name="connsiteY134" fmla="*/ 1229648 h 1327577"/>
                  <a:gd name="connsiteX135" fmla="*/ 564457 w 1197052"/>
                  <a:gd name="connsiteY135" fmla="*/ 1224523 h 1327577"/>
                  <a:gd name="connsiteX136" fmla="*/ 598490 w 1197052"/>
                  <a:gd name="connsiteY136" fmla="*/ 1252445 h 1327577"/>
                  <a:gd name="connsiteX137" fmla="*/ 618886 w 1197052"/>
                  <a:gd name="connsiteY137" fmla="*/ 1278073 h 1327577"/>
                  <a:gd name="connsiteX138" fmla="*/ 622014 w 1197052"/>
                  <a:gd name="connsiteY138" fmla="*/ 1327578 h 1327577"/>
                  <a:gd name="connsiteX139" fmla="*/ 636153 w 1197052"/>
                  <a:gd name="connsiteY139" fmla="*/ 1312470 h 132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197052" h="1327577">
                    <a:moveTo>
                      <a:pt x="637154" y="1313009"/>
                    </a:moveTo>
                    <a:cubicBezTo>
                      <a:pt x="655922" y="1298577"/>
                      <a:pt x="651293" y="1289944"/>
                      <a:pt x="659926" y="1272543"/>
                    </a:cubicBezTo>
                    <a:cubicBezTo>
                      <a:pt x="668685" y="1255143"/>
                      <a:pt x="661303" y="1247994"/>
                      <a:pt x="676067" y="1232751"/>
                    </a:cubicBezTo>
                    <a:cubicBezTo>
                      <a:pt x="690832" y="1217644"/>
                      <a:pt x="673315" y="1207392"/>
                      <a:pt x="692209" y="1198085"/>
                    </a:cubicBezTo>
                    <a:cubicBezTo>
                      <a:pt x="710977" y="1188643"/>
                      <a:pt x="708349" y="1206852"/>
                      <a:pt x="692959" y="1227760"/>
                    </a:cubicBezTo>
                    <a:cubicBezTo>
                      <a:pt x="677569" y="1248803"/>
                      <a:pt x="674816" y="1254603"/>
                      <a:pt x="694961" y="1238551"/>
                    </a:cubicBezTo>
                    <a:cubicBezTo>
                      <a:pt x="715106" y="1222634"/>
                      <a:pt x="722488" y="1200243"/>
                      <a:pt x="733875" y="1174884"/>
                    </a:cubicBezTo>
                    <a:cubicBezTo>
                      <a:pt x="745261" y="1149525"/>
                      <a:pt x="754020" y="1141566"/>
                      <a:pt x="764030" y="1140217"/>
                    </a:cubicBezTo>
                    <a:cubicBezTo>
                      <a:pt x="774039" y="1138734"/>
                      <a:pt x="774039" y="1112026"/>
                      <a:pt x="772789" y="1093277"/>
                    </a:cubicBezTo>
                    <a:cubicBezTo>
                      <a:pt x="771412" y="1074392"/>
                      <a:pt x="766032" y="1056992"/>
                      <a:pt x="773414" y="1044717"/>
                    </a:cubicBezTo>
                    <a:cubicBezTo>
                      <a:pt x="780796" y="1032442"/>
                      <a:pt x="773414" y="1020842"/>
                      <a:pt x="782798" y="1020842"/>
                    </a:cubicBezTo>
                    <a:cubicBezTo>
                      <a:pt x="792183" y="1020842"/>
                      <a:pt x="806322" y="1005599"/>
                      <a:pt x="821086" y="989683"/>
                    </a:cubicBezTo>
                    <a:cubicBezTo>
                      <a:pt x="835851" y="973765"/>
                      <a:pt x="845235" y="972282"/>
                      <a:pt x="860751" y="970798"/>
                    </a:cubicBezTo>
                    <a:cubicBezTo>
                      <a:pt x="876141" y="969314"/>
                      <a:pt x="867507" y="963514"/>
                      <a:pt x="877517" y="960681"/>
                    </a:cubicBezTo>
                    <a:cubicBezTo>
                      <a:pt x="887527" y="957714"/>
                      <a:pt x="894284" y="947597"/>
                      <a:pt x="901041" y="941123"/>
                    </a:cubicBezTo>
                    <a:cubicBezTo>
                      <a:pt x="907797" y="934648"/>
                      <a:pt x="935325" y="941797"/>
                      <a:pt x="951341" y="941797"/>
                    </a:cubicBezTo>
                    <a:cubicBezTo>
                      <a:pt x="967356" y="941797"/>
                      <a:pt x="978242" y="943281"/>
                      <a:pt x="978242" y="932355"/>
                    </a:cubicBezTo>
                    <a:cubicBezTo>
                      <a:pt x="978242" y="921429"/>
                      <a:pt x="985624" y="912796"/>
                      <a:pt x="995009" y="912796"/>
                    </a:cubicBezTo>
                    <a:cubicBezTo>
                      <a:pt x="1004393" y="912796"/>
                      <a:pt x="1008397" y="909963"/>
                      <a:pt x="1008397" y="895395"/>
                    </a:cubicBezTo>
                    <a:cubicBezTo>
                      <a:pt x="1008397" y="880828"/>
                      <a:pt x="1012401" y="872195"/>
                      <a:pt x="1020409" y="865720"/>
                    </a:cubicBezTo>
                    <a:cubicBezTo>
                      <a:pt x="1028417" y="859245"/>
                      <a:pt x="1029793" y="844812"/>
                      <a:pt x="1032546" y="835370"/>
                    </a:cubicBezTo>
                    <a:cubicBezTo>
                      <a:pt x="1035299" y="825928"/>
                      <a:pt x="1043932" y="831728"/>
                      <a:pt x="1043932" y="817970"/>
                    </a:cubicBezTo>
                    <a:cubicBezTo>
                      <a:pt x="1043932" y="804211"/>
                      <a:pt x="1048687" y="788969"/>
                      <a:pt x="1048687" y="778177"/>
                    </a:cubicBezTo>
                    <a:cubicBezTo>
                      <a:pt x="1048687" y="767386"/>
                      <a:pt x="1059448" y="768735"/>
                      <a:pt x="1064078" y="760777"/>
                    </a:cubicBezTo>
                    <a:cubicBezTo>
                      <a:pt x="1068832" y="752818"/>
                      <a:pt x="1060073" y="742702"/>
                      <a:pt x="1067456" y="720311"/>
                    </a:cubicBezTo>
                    <a:cubicBezTo>
                      <a:pt x="1074838" y="697784"/>
                      <a:pt x="1067456" y="676877"/>
                      <a:pt x="1067456" y="656643"/>
                    </a:cubicBezTo>
                    <a:cubicBezTo>
                      <a:pt x="1067456" y="636410"/>
                      <a:pt x="1067456" y="615368"/>
                      <a:pt x="1074213" y="608893"/>
                    </a:cubicBezTo>
                    <a:cubicBezTo>
                      <a:pt x="1080969" y="602418"/>
                      <a:pt x="1077591" y="598776"/>
                      <a:pt x="1072211" y="595809"/>
                    </a:cubicBezTo>
                    <a:cubicBezTo>
                      <a:pt x="1066830" y="592976"/>
                      <a:pt x="1072836" y="585018"/>
                      <a:pt x="1077591" y="586501"/>
                    </a:cubicBezTo>
                    <a:cubicBezTo>
                      <a:pt x="1082346" y="587850"/>
                      <a:pt x="1087601" y="598776"/>
                      <a:pt x="1096359" y="592976"/>
                    </a:cubicBezTo>
                    <a:cubicBezTo>
                      <a:pt x="1105118" y="587176"/>
                      <a:pt x="1113126" y="562626"/>
                      <a:pt x="1120508" y="542258"/>
                    </a:cubicBezTo>
                    <a:cubicBezTo>
                      <a:pt x="1127891" y="522025"/>
                      <a:pt x="1140028" y="522699"/>
                      <a:pt x="1149412" y="518383"/>
                    </a:cubicBezTo>
                    <a:cubicBezTo>
                      <a:pt x="1158796" y="514066"/>
                      <a:pt x="1178941" y="489517"/>
                      <a:pt x="1191704" y="453906"/>
                    </a:cubicBezTo>
                    <a:cubicBezTo>
                      <a:pt x="1204467" y="418431"/>
                      <a:pt x="1191078" y="383764"/>
                      <a:pt x="1185698" y="359080"/>
                    </a:cubicBezTo>
                    <a:cubicBezTo>
                      <a:pt x="1180318" y="334395"/>
                      <a:pt x="1172935" y="339521"/>
                      <a:pt x="1159547" y="340195"/>
                    </a:cubicBezTo>
                    <a:cubicBezTo>
                      <a:pt x="1146159" y="340870"/>
                      <a:pt x="1120633" y="337363"/>
                      <a:pt x="1086975" y="298245"/>
                    </a:cubicBezTo>
                    <a:cubicBezTo>
                      <a:pt x="1053442" y="259262"/>
                      <a:pt x="1020534" y="262095"/>
                      <a:pt x="998387" y="268569"/>
                    </a:cubicBezTo>
                    <a:cubicBezTo>
                      <a:pt x="976240" y="275044"/>
                      <a:pt x="953343" y="256969"/>
                      <a:pt x="938578" y="253327"/>
                    </a:cubicBezTo>
                    <a:cubicBezTo>
                      <a:pt x="923813" y="249685"/>
                      <a:pt x="909674" y="270053"/>
                      <a:pt x="899039" y="274370"/>
                    </a:cubicBezTo>
                    <a:cubicBezTo>
                      <a:pt x="888278" y="278686"/>
                      <a:pt x="904419" y="256969"/>
                      <a:pt x="905044" y="243210"/>
                    </a:cubicBezTo>
                    <a:cubicBezTo>
                      <a:pt x="905670" y="229452"/>
                      <a:pt x="864754" y="209893"/>
                      <a:pt x="833849" y="196944"/>
                    </a:cubicBezTo>
                    <a:cubicBezTo>
                      <a:pt x="802943" y="183860"/>
                      <a:pt x="789555" y="190334"/>
                      <a:pt x="789555" y="211377"/>
                    </a:cubicBezTo>
                    <a:cubicBezTo>
                      <a:pt x="789555" y="232419"/>
                      <a:pt x="777418" y="204902"/>
                      <a:pt x="768034" y="227294"/>
                    </a:cubicBezTo>
                    <a:cubicBezTo>
                      <a:pt x="758649" y="249820"/>
                      <a:pt x="741132" y="235252"/>
                      <a:pt x="752643" y="227968"/>
                    </a:cubicBezTo>
                    <a:cubicBezTo>
                      <a:pt x="764030" y="220684"/>
                      <a:pt x="774790" y="204093"/>
                      <a:pt x="778794" y="190334"/>
                    </a:cubicBezTo>
                    <a:cubicBezTo>
                      <a:pt x="782798" y="176576"/>
                      <a:pt x="734500" y="165650"/>
                      <a:pt x="717734" y="172934"/>
                    </a:cubicBezTo>
                    <a:cubicBezTo>
                      <a:pt x="700967" y="180218"/>
                      <a:pt x="711728" y="206251"/>
                      <a:pt x="698214" y="198293"/>
                    </a:cubicBezTo>
                    <a:cubicBezTo>
                      <a:pt x="684826" y="190334"/>
                      <a:pt x="695587" y="170775"/>
                      <a:pt x="706222" y="171450"/>
                    </a:cubicBezTo>
                    <a:cubicBezTo>
                      <a:pt x="716983" y="172259"/>
                      <a:pt x="729120" y="148384"/>
                      <a:pt x="736502" y="130984"/>
                    </a:cubicBezTo>
                    <a:cubicBezTo>
                      <a:pt x="743884" y="113583"/>
                      <a:pt x="723740" y="110615"/>
                      <a:pt x="711603" y="96182"/>
                    </a:cubicBezTo>
                    <a:cubicBezTo>
                      <a:pt x="699591" y="81884"/>
                      <a:pt x="702093" y="40069"/>
                      <a:pt x="689831" y="33459"/>
                    </a:cubicBezTo>
                    <a:cubicBezTo>
                      <a:pt x="676693" y="47488"/>
                      <a:pt x="659050" y="69340"/>
                      <a:pt x="654045" y="85526"/>
                    </a:cubicBezTo>
                    <a:cubicBezTo>
                      <a:pt x="647664" y="106164"/>
                      <a:pt x="639406" y="94294"/>
                      <a:pt x="622264" y="100229"/>
                    </a:cubicBezTo>
                    <a:cubicBezTo>
                      <a:pt x="604997" y="106029"/>
                      <a:pt x="596864" y="98205"/>
                      <a:pt x="592234" y="90382"/>
                    </a:cubicBezTo>
                    <a:cubicBezTo>
                      <a:pt x="587730" y="82424"/>
                      <a:pt x="570463" y="90382"/>
                      <a:pt x="558576" y="89303"/>
                    </a:cubicBezTo>
                    <a:cubicBezTo>
                      <a:pt x="546814" y="88359"/>
                      <a:pt x="554071" y="104950"/>
                      <a:pt x="545813" y="109941"/>
                    </a:cubicBezTo>
                    <a:cubicBezTo>
                      <a:pt x="537680" y="114797"/>
                      <a:pt x="516784" y="100094"/>
                      <a:pt x="509527" y="108997"/>
                    </a:cubicBezTo>
                    <a:cubicBezTo>
                      <a:pt x="502270" y="117764"/>
                      <a:pt x="497765" y="108997"/>
                      <a:pt x="494137" y="116820"/>
                    </a:cubicBezTo>
                    <a:cubicBezTo>
                      <a:pt x="490508" y="124644"/>
                      <a:pt x="477746" y="119788"/>
                      <a:pt x="474117" y="124644"/>
                    </a:cubicBezTo>
                    <a:cubicBezTo>
                      <a:pt x="470489" y="129635"/>
                      <a:pt x="457726" y="132467"/>
                      <a:pt x="441334" y="112909"/>
                    </a:cubicBezTo>
                    <a:cubicBezTo>
                      <a:pt x="424943" y="93350"/>
                      <a:pt x="427696" y="60977"/>
                      <a:pt x="434953" y="55041"/>
                    </a:cubicBezTo>
                    <a:cubicBezTo>
                      <a:pt x="442210" y="49241"/>
                      <a:pt x="442210" y="32515"/>
                      <a:pt x="432201" y="27524"/>
                    </a:cubicBezTo>
                    <a:cubicBezTo>
                      <a:pt x="422190" y="22668"/>
                      <a:pt x="432201" y="2030"/>
                      <a:pt x="419438" y="142"/>
                    </a:cubicBezTo>
                    <a:cubicBezTo>
                      <a:pt x="406675" y="-1746"/>
                      <a:pt x="408552" y="15789"/>
                      <a:pt x="400419" y="18756"/>
                    </a:cubicBezTo>
                    <a:cubicBezTo>
                      <a:pt x="392286" y="21724"/>
                      <a:pt x="372266" y="36427"/>
                      <a:pt x="363132" y="34404"/>
                    </a:cubicBezTo>
                    <a:cubicBezTo>
                      <a:pt x="353998" y="32380"/>
                      <a:pt x="342236" y="36427"/>
                      <a:pt x="342236" y="47083"/>
                    </a:cubicBezTo>
                    <a:cubicBezTo>
                      <a:pt x="342236" y="57739"/>
                      <a:pt x="332226" y="54906"/>
                      <a:pt x="330475" y="46139"/>
                    </a:cubicBezTo>
                    <a:cubicBezTo>
                      <a:pt x="328723" y="37371"/>
                      <a:pt x="309579" y="42227"/>
                      <a:pt x="304073" y="36427"/>
                    </a:cubicBezTo>
                    <a:cubicBezTo>
                      <a:pt x="298568" y="30492"/>
                      <a:pt x="273168" y="33459"/>
                      <a:pt x="284053" y="40339"/>
                    </a:cubicBezTo>
                    <a:cubicBezTo>
                      <a:pt x="294939" y="47218"/>
                      <a:pt x="295815" y="54097"/>
                      <a:pt x="295815" y="64888"/>
                    </a:cubicBezTo>
                    <a:cubicBezTo>
                      <a:pt x="295815" y="75679"/>
                      <a:pt x="303948" y="72712"/>
                      <a:pt x="303948" y="85391"/>
                    </a:cubicBezTo>
                    <a:cubicBezTo>
                      <a:pt x="303948" y="98071"/>
                      <a:pt x="313082" y="89303"/>
                      <a:pt x="319338" y="89303"/>
                    </a:cubicBezTo>
                    <a:cubicBezTo>
                      <a:pt x="325595" y="89303"/>
                      <a:pt x="325720" y="101038"/>
                      <a:pt x="315710" y="103062"/>
                    </a:cubicBezTo>
                    <a:cubicBezTo>
                      <a:pt x="305700" y="105085"/>
                      <a:pt x="301195" y="110885"/>
                      <a:pt x="298443" y="120732"/>
                    </a:cubicBezTo>
                    <a:cubicBezTo>
                      <a:pt x="295690" y="130579"/>
                      <a:pt x="286681" y="123700"/>
                      <a:pt x="278423" y="131523"/>
                    </a:cubicBezTo>
                    <a:cubicBezTo>
                      <a:pt x="270290" y="139347"/>
                      <a:pt x="263032" y="147170"/>
                      <a:pt x="257527" y="143259"/>
                    </a:cubicBezTo>
                    <a:cubicBezTo>
                      <a:pt x="252022" y="139347"/>
                      <a:pt x="247517" y="142314"/>
                      <a:pt x="241136" y="146226"/>
                    </a:cubicBezTo>
                    <a:cubicBezTo>
                      <a:pt x="234754" y="150138"/>
                      <a:pt x="232002" y="146226"/>
                      <a:pt x="222993" y="138402"/>
                    </a:cubicBezTo>
                    <a:cubicBezTo>
                      <a:pt x="216111" y="132467"/>
                      <a:pt x="211857" y="118304"/>
                      <a:pt x="199845" y="105490"/>
                    </a:cubicBezTo>
                    <a:cubicBezTo>
                      <a:pt x="192588" y="109266"/>
                      <a:pt x="178073" y="114797"/>
                      <a:pt x="170190" y="114797"/>
                    </a:cubicBezTo>
                    <a:cubicBezTo>
                      <a:pt x="159555" y="114797"/>
                      <a:pt x="126272" y="112234"/>
                      <a:pt x="124395" y="118439"/>
                    </a:cubicBezTo>
                    <a:cubicBezTo>
                      <a:pt x="122643" y="124644"/>
                      <a:pt x="126772" y="135165"/>
                      <a:pt x="132278" y="136379"/>
                    </a:cubicBezTo>
                    <a:cubicBezTo>
                      <a:pt x="137783" y="137728"/>
                      <a:pt x="149170" y="141235"/>
                      <a:pt x="138284" y="149733"/>
                    </a:cubicBezTo>
                    <a:cubicBezTo>
                      <a:pt x="127398" y="158231"/>
                      <a:pt x="117764" y="146765"/>
                      <a:pt x="117764" y="167269"/>
                    </a:cubicBezTo>
                    <a:cubicBezTo>
                      <a:pt x="117764" y="187771"/>
                      <a:pt x="142163" y="201125"/>
                      <a:pt x="137158" y="220145"/>
                    </a:cubicBezTo>
                    <a:cubicBezTo>
                      <a:pt x="134530" y="229857"/>
                      <a:pt x="130901" y="255081"/>
                      <a:pt x="130901" y="264658"/>
                    </a:cubicBezTo>
                    <a:cubicBezTo>
                      <a:pt x="130901" y="274235"/>
                      <a:pt x="127398" y="307148"/>
                      <a:pt x="119265" y="309036"/>
                    </a:cubicBezTo>
                    <a:cubicBezTo>
                      <a:pt x="111257" y="310925"/>
                      <a:pt x="104000" y="301347"/>
                      <a:pt x="93239" y="310925"/>
                    </a:cubicBezTo>
                    <a:cubicBezTo>
                      <a:pt x="82478" y="320502"/>
                      <a:pt x="69090" y="314701"/>
                      <a:pt x="56578" y="325492"/>
                    </a:cubicBezTo>
                    <a:cubicBezTo>
                      <a:pt x="44065" y="336014"/>
                      <a:pt x="30677" y="332237"/>
                      <a:pt x="29676" y="344781"/>
                    </a:cubicBezTo>
                    <a:cubicBezTo>
                      <a:pt x="28800" y="357326"/>
                      <a:pt x="17164" y="364071"/>
                      <a:pt x="19791" y="375671"/>
                    </a:cubicBezTo>
                    <a:cubicBezTo>
                      <a:pt x="22544" y="387271"/>
                      <a:pt x="14411" y="384304"/>
                      <a:pt x="6403" y="393071"/>
                    </a:cubicBezTo>
                    <a:cubicBezTo>
                      <a:pt x="-1605" y="401704"/>
                      <a:pt x="7279" y="407505"/>
                      <a:pt x="1898" y="414249"/>
                    </a:cubicBezTo>
                    <a:cubicBezTo>
                      <a:pt x="-3482" y="420993"/>
                      <a:pt x="3650" y="431649"/>
                      <a:pt x="9906" y="442306"/>
                    </a:cubicBezTo>
                    <a:cubicBezTo>
                      <a:pt x="16163" y="452962"/>
                      <a:pt x="23295" y="460651"/>
                      <a:pt x="22419" y="470363"/>
                    </a:cubicBezTo>
                    <a:cubicBezTo>
                      <a:pt x="21543" y="479940"/>
                      <a:pt x="28675" y="483851"/>
                      <a:pt x="37559" y="482907"/>
                    </a:cubicBezTo>
                    <a:cubicBezTo>
                      <a:pt x="46568" y="481828"/>
                      <a:pt x="39311" y="501252"/>
                      <a:pt x="53700" y="501252"/>
                    </a:cubicBezTo>
                    <a:cubicBezTo>
                      <a:pt x="68089" y="501252"/>
                      <a:pt x="82353" y="505164"/>
                      <a:pt x="85857" y="496396"/>
                    </a:cubicBezTo>
                    <a:cubicBezTo>
                      <a:pt x="89485" y="487763"/>
                      <a:pt x="99245" y="480884"/>
                      <a:pt x="99245" y="493428"/>
                    </a:cubicBezTo>
                    <a:cubicBezTo>
                      <a:pt x="99245" y="505973"/>
                      <a:pt x="96618" y="539830"/>
                      <a:pt x="106377" y="535918"/>
                    </a:cubicBezTo>
                    <a:cubicBezTo>
                      <a:pt x="116262" y="532141"/>
                      <a:pt x="135907" y="533086"/>
                      <a:pt x="145791" y="536862"/>
                    </a:cubicBezTo>
                    <a:cubicBezTo>
                      <a:pt x="155676" y="540639"/>
                      <a:pt x="165436" y="536862"/>
                      <a:pt x="171692" y="530118"/>
                    </a:cubicBezTo>
                    <a:cubicBezTo>
                      <a:pt x="177948" y="523374"/>
                      <a:pt x="185080" y="523374"/>
                      <a:pt x="197593" y="515685"/>
                    </a:cubicBezTo>
                    <a:cubicBezTo>
                      <a:pt x="210105" y="507996"/>
                      <a:pt x="221742" y="498284"/>
                      <a:pt x="233378" y="498284"/>
                    </a:cubicBezTo>
                    <a:cubicBezTo>
                      <a:pt x="245015" y="498284"/>
                      <a:pt x="264659" y="490596"/>
                      <a:pt x="262032" y="500173"/>
                    </a:cubicBezTo>
                    <a:cubicBezTo>
                      <a:pt x="259279" y="509885"/>
                      <a:pt x="257527" y="545495"/>
                      <a:pt x="271916" y="563840"/>
                    </a:cubicBezTo>
                    <a:cubicBezTo>
                      <a:pt x="286181" y="582185"/>
                      <a:pt x="294314" y="588929"/>
                      <a:pt x="307702" y="587041"/>
                    </a:cubicBezTo>
                    <a:cubicBezTo>
                      <a:pt x="321090" y="585152"/>
                      <a:pt x="319338" y="592841"/>
                      <a:pt x="329223" y="591897"/>
                    </a:cubicBezTo>
                    <a:cubicBezTo>
                      <a:pt x="339108" y="590952"/>
                      <a:pt x="332852" y="603362"/>
                      <a:pt x="341736" y="603362"/>
                    </a:cubicBezTo>
                    <a:cubicBezTo>
                      <a:pt x="350619" y="603362"/>
                      <a:pt x="366761" y="605386"/>
                      <a:pt x="366761" y="615907"/>
                    </a:cubicBezTo>
                    <a:cubicBezTo>
                      <a:pt x="366761" y="626428"/>
                      <a:pt x="393662" y="617795"/>
                      <a:pt x="399918" y="623596"/>
                    </a:cubicBezTo>
                    <a:cubicBezTo>
                      <a:pt x="406175" y="629396"/>
                      <a:pt x="413307" y="634252"/>
                      <a:pt x="411555" y="645717"/>
                    </a:cubicBezTo>
                    <a:cubicBezTo>
                      <a:pt x="409678" y="657318"/>
                      <a:pt x="424943" y="665951"/>
                      <a:pt x="416059" y="670806"/>
                    </a:cubicBezTo>
                    <a:cubicBezTo>
                      <a:pt x="407050" y="675662"/>
                      <a:pt x="418687" y="685240"/>
                      <a:pt x="419563" y="697784"/>
                    </a:cubicBezTo>
                    <a:cubicBezTo>
                      <a:pt x="420439" y="710329"/>
                      <a:pt x="432951" y="715185"/>
                      <a:pt x="452721" y="714105"/>
                    </a:cubicBezTo>
                    <a:cubicBezTo>
                      <a:pt x="472365" y="713162"/>
                      <a:pt x="477746" y="715185"/>
                      <a:pt x="477746" y="730562"/>
                    </a:cubicBezTo>
                    <a:cubicBezTo>
                      <a:pt x="477746" y="745939"/>
                      <a:pt x="491134" y="747963"/>
                      <a:pt x="495638" y="762396"/>
                    </a:cubicBezTo>
                    <a:cubicBezTo>
                      <a:pt x="500143" y="776828"/>
                      <a:pt x="490258" y="793150"/>
                      <a:pt x="492135" y="804885"/>
                    </a:cubicBezTo>
                    <a:cubicBezTo>
                      <a:pt x="493511" y="813788"/>
                      <a:pt x="488506" y="823230"/>
                      <a:pt x="482876" y="827007"/>
                    </a:cubicBezTo>
                    <a:cubicBezTo>
                      <a:pt x="489757" y="836449"/>
                      <a:pt x="490383" y="840766"/>
                      <a:pt x="484127" y="844408"/>
                    </a:cubicBezTo>
                    <a:cubicBezTo>
                      <a:pt x="475994" y="849264"/>
                      <a:pt x="494137" y="863022"/>
                      <a:pt x="489633" y="884604"/>
                    </a:cubicBezTo>
                    <a:cubicBezTo>
                      <a:pt x="485128" y="906187"/>
                      <a:pt x="484127" y="910098"/>
                      <a:pt x="505148" y="911042"/>
                    </a:cubicBezTo>
                    <a:cubicBezTo>
                      <a:pt x="526044" y="911987"/>
                      <a:pt x="524167" y="918866"/>
                      <a:pt x="531424" y="914010"/>
                    </a:cubicBezTo>
                    <a:cubicBezTo>
                      <a:pt x="538681" y="909154"/>
                      <a:pt x="549567" y="930736"/>
                      <a:pt x="552319" y="941527"/>
                    </a:cubicBezTo>
                    <a:cubicBezTo>
                      <a:pt x="555072" y="952318"/>
                      <a:pt x="563206" y="977677"/>
                      <a:pt x="566834" y="977677"/>
                    </a:cubicBezTo>
                    <a:cubicBezTo>
                      <a:pt x="570463" y="977677"/>
                      <a:pt x="581348" y="965942"/>
                      <a:pt x="592234" y="971877"/>
                    </a:cubicBezTo>
                    <a:cubicBezTo>
                      <a:pt x="602369" y="977273"/>
                      <a:pt x="589732" y="1014097"/>
                      <a:pt x="589356" y="1030284"/>
                    </a:cubicBezTo>
                    <a:cubicBezTo>
                      <a:pt x="596989" y="1030014"/>
                      <a:pt x="606248" y="1030014"/>
                      <a:pt x="609251" y="1031633"/>
                    </a:cubicBezTo>
                    <a:cubicBezTo>
                      <a:pt x="614631" y="1034600"/>
                      <a:pt x="617384" y="1074122"/>
                      <a:pt x="614757" y="1081541"/>
                    </a:cubicBezTo>
                    <a:cubicBezTo>
                      <a:pt x="612004" y="1088825"/>
                      <a:pt x="589607" y="1095435"/>
                      <a:pt x="577970" y="1103528"/>
                    </a:cubicBezTo>
                    <a:cubicBezTo>
                      <a:pt x="566459" y="1111621"/>
                      <a:pt x="538556" y="1140217"/>
                      <a:pt x="525668" y="1162879"/>
                    </a:cubicBezTo>
                    <a:cubicBezTo>
                      <a:pt x="518036" y="1176368"/>
                      <a:pt x="506774" y="1187428"/>
                      <a:pt x="499017" y="1197140"/>
                    </a:cubicBezTo>
                    <a:cubicBezTo>
                      <a:pt x="502770" y="1197680"/>
                      <a:pt x="505898" y="1197545"/>
                      <a:pt x="508026" y="1196601"/>
                    </a:cubicBezTo>
                    <a:cubicBezTo>
                      <a:pt x="514157" y="1193634"/>
                      <a:pt x="523666" y="1193634"/>
                      <a:pt x="533801" y="1206852"/>
                    </a:cubicBezTo>
                    <a:cubicBezTo>
                      <a:pt x="544062" y="1220072"/>
                      <a:pt x="543311" y="1230323"/>
                      <a:pt x="547440" y="1229648"/>
                    </a:cubicBezTo>
                    <a:cubicBezTo>
                      <a:pt x="551569" y="1228839"/>
                      <a:pt x="556324" y="1211978"/>
                      <a:pt x="564457" y="1224523"/>
                    </a:cubicBezTo>
                    <a:cubicBezTo>
                      <a:pt x="572590" y="1236933"/>
                      <a:pt x="593736" y="1246510"/>
                      <a:pt x="598490" y="1252445"/>
                    </a:cubicBezTo>
                    <a:cubicBezTo>
                      <a:pt x="603245" y="1258245"/>
                      <a:pt x="618886" y="1262696"/>
                      <a:pt x="618886" y="1278073"/>
                    </a:cubicBezTo>
                    <a:cubicBezTo>
                      <a:pt x="618886" y="1289134"/>
                      <a:pt x="614006" y="1309907"/>
                      <a:pt x="622014" y="1327578"/>
                    </a:cubicBezTo>
                    <a:cubicBezTo>
                      <a:pt x="625893" y="1322317"/>
                      <a:pt x="630272" y="1317056"/>
                      <a:pt x="636153" y="131247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9F5A848-0696-885B-4BE1-05B85F7A4E05}"/>
                  </a:ext>
                </a:extLst>
              </p:cNvPr>
              <p:cNvSpPr/>
              <p:nvPr/>
            </p:nvSpPr>
            <p:spPr>
              <a:xfrm>
                <a:off x="2764471" y="4790642"/>
                <a:ext cx="92227" cy="106239"/>
              </a:xfrm>
              <a:custGeom>
                <a:avLst/>
                <a:gdLst>
                  <a:gd name="connsiteX0" fmla="*/ 147562 w 150940"/>
                  <a:gd name="connsiteY0" fmla="*/ 83074 h 172151"/>
                  <a:gd name="connsiteX1" fmla="*/ 127167 w 150940"/>
                  <a:gd name="connsiteY1" fmla="*/ 57445 h 172151"/>
                  <a:gd name="connsiteX2" fmla="*/ 93133 w 150940"/>
                  <a:gd name="connsiteY2" fmla="*/ 29523 h 172151"/>
                  <a:gd name="connsiteX3" fmla="*/ 76116 w 150940"/>
                  <a:gd name="connsiteY3" fmla="*/ 34649 h 172151"/>
                  <a:gd name="connsiteX4" fmla="*/ 62478 w 150940"/>
                  <a:gd name="connsiteY4" fmla="*/ 11853 h 172151"/>
                  <a:gd name="connsiteX5" fmla="*/ 36702 w 150940"/>
                  <a:gd name="connsiteY5" fmla="*/ 1601 h 172151"/>
                  <a:gd name="connsiteX6" fmla="*/ 27693 w 150940"/>
                  <a:gd name="connsiteY6" fmla="*/ 2141 h 172151"/>
                  <a:gd name="connsiteX7" fmla="*/ 18309 w 150940"/>
                  <a:gd name="connsiteY7" fmla="*/ 20621 h 172151"/>
                  <a:gd name="connsiteX8" fmla="*/ 8174 w 150940"/>
                  <a:gd name="connsiteY8" fmla="*/ 76330 h 172151"/>
                  <a:gd name="connsiteX9" fmla="*/ 41 w 150940"/>
                  <a:gd name="connsiteY9" fmla="*/ 118819 h 172151"/>
                  <a:gd name="connsiteX10" fmla="*/ 8924 w 150940"/>
                  <a:gd name="connsiteY10" fmla="*/ 138648 h 172151"/>
                  <a:gd name="connsiteX11" fmla="*/ 6672 w 150940"/>
                  <a:gd name="connsiteY11" fmla="*/ 152272 h 172151"/>
                  <a:gd name="connsiteX12" fmla="*/ 18684 w 150940"/>
                  <a:gd name="connsiteY12" fmla="*/ 158476 h 172151"/>
                  <a:gd name="connsiteX13" fmla="*/ 57598 w 150940"/>
                  <a:gd name="connsiteY13" fmla="*/ 169402 h 172151"/>
                  <a:gd name="connsiteX14" fmla="*/ 81121 w 150940"/>
                  <a:gd name="connsiteY14" fmla="*/ 169402 h 172151"/>
                  <a:gd name="connsiteX15" fmla="*/ 126792 w 150940"/>
                  <a:gd name="connsiteY15" fmla="*/ 162928 h 172151"/>
                  <a:gd name="connsiteX16" fmla="*/ 150940 w 150940"/>
                  <a:gd name="connsiteY16" fmla="*/ 132443 h 172151"/>
                  <a:gd name="connsiteX17" fmla="*/ 147812 w 150940"/>
                  <a:gd name="connsiteY17" fmla="*/ 82939 h 17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0940" h="172151">
                    <a:moveTo>
                      <a:pt x="147562" y="83074"/>
                    </a:moveTo>
                    <a:cubicBezTo>
                      <a:pt x="147562" y="67697"/>
                      <a:pt x="131922" y="63245"/>
                      <a:pt x="127167" y="57445"/>
                    </a:cubicBezTo>
                    <a:cubicBezTo>
                      <a:pt x="122412" y="51645"/>
                      <a:pt x="101391" y="42068"/>
                      <a:pt x="93133" y="29523"/>
                    </a:cubicBezTo>
                    <a:cubicBezTo>
                      <a:pt x="85000" y="17114"/>
                      <a:pt x="80245" y="33840"/>
                      <a:pt x="76116" y="34649"/>
                    </a:cubicBezTo>
                    <a:cubicBezTo>
                      <a:pt x="71987" y="35323"/>
                      <a:pt x="72738" y="25072"/>
                      <a:pt x="62478" y="11853"/>
                    </a:cubicBezTo>
                    <a:cubicBezTo>
                      <a:pt x="52343" y="-1366"/>
                      <a:pt x="42708" y="-1366"/>
                      <a:pt x="36702" y="1601"/>
                    </a:cubicBezTo>
                    <a:cubicBezTo>
                      <a:pt x="34575" y="2546"/>
                      <a:pt x="31447" y="2815"/>
                      <a:pt x="27693" y="2141"/>
                    </a:cubicBezTo>
                    <a:cubicBezTo>
                      <a:pt x="22313" y="8885"/>
                      <a:pt x="18309" y="14956"/>
                      <a:pt x="18309" y="20621"/>
                    </a:cubicBezTo>
                    <a:cubicBezTo>
                      <a:pt x="18309" y="34649"/>
                      <a:pt x="8799" y="49892"/>
                      <a:pt x="8174" y="76330"/>
                    </a:cubicBezTo>
                    <a:cubicBezTo>
                      <a:pt x="7423" y="102768"/>
                      <a:pt x="666" y="98316"/>
                      <a:pt x="41" y="118819"/>
                    </a:cubicBezTo>
                    <a:cubicBezTo>
                      <a:pt x="-585" y="139457"/>
                      <a:pt x="6172" y="135680"/>
                      <a:pt x="8924" y="138648"/>
                    </a:cubicBezTo>
                    <a:cubicBezTo>
                      <a:pt x="10426" y="140266"/>
                      <a:pt x="8549" y="146741"/>
                      <a:pt x="6672" y="152272"/>
                    </a:cubicBezTo>
                    <a:cubicBezTo>
                      <a:pt x="9550" y="154970"/>
                      <a:pt x="12428" y="159286"/>
                      <a:pt x="18684" y="158476"/>
                    </a:cubicBezTo>
                    <a:cubicBezTo>
                      <a:pt x="30821" y="156993"/>
                      <a:pt x="42833" y="162119"/>
                      <a:pt x="57598" y="169402"/>
                    </a:cubicBezTo>
                    <a:cubicBezTo>
                      <a:pt x="72362" y="176551"/>
                      <a:pt x="66982" y="167244"/>
                      <a:pt x="81121" y="169402"/>
                    </a:cubicBezTo>
                    <a:cubicBezTo>
                      <a:pt x="95260" y="171561"/>
                      <a:pt x="111276" y="173045"/>
                      <a:pt x="126792" y="162928"/>
                    </a:cubicBezTo>
                    <a:cubicBezTo>
                      <a:pt x="137427" y="156049"/>
                      <a:pt x="142682" y="143909"/>
                      <a:pt x="150940" y="132443"/>
                    </a:cubicBezTo>
                    <a:cubicBezTo>
                      <a:pt x="142932" y="114773"/>
                      <a:pt x="147812" y="94000"/>
                      <a:pt x="147812" y="8293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F6F1F2-AFA3-5690-8EA4-FE641941C052}"/>
                  </a:ext>
                </a:extLst>
              </p:cNvPr>
              <p:cNvSpPr/>
              <p:nvPr/>
            </p:nvSpPr>
            <p:spPr>
              <a:xfrm>
                <a:off x="2480961" y="4610984"/>
                <a:ext cx="371581" cy="798657"/>
              </a:xfrm>
              <a:custGeom>
                <a:avLst/>
                <a:gdLst>
                  <a:gd name="connsiteX0" fmla="*/ 230057 w 608135"/>
                  <a:gd name="connsiteY0" fmla="*/ 1270661 h 1294154"/>
                  <a:gd name="connsiteX1" fmla="*/ 170247 w 608135"/>
                  <a:gd name="connsiteY1" fmla="*/ 1227901 h 1294154"/>
                  <a:gd name="connsiteX2" fmla="*/ 155483 w 608135"/>
                  <a:gd name="connsiteY2" fmla="*/ 1212659 h 1294154"/>
                  <a:gd name="connsiteX3" fmla="*/ 158111 w 608135"/>
                  <a:gd name="connsiteY3" fmla="*/ 1198900 h 1294154"/>
                  <a:gd name="connsiteX4" fmla="*/ 147475 w 608135"/>
                  <a:gd name="connsiteY4" fmla="*/ 1181230 h 1294154"/>
                  <a:gd name="connsiteX5" fmla="*/ 147725 w 608135"/>
                  <a:gd name="connsiteY5" fmla="*/ 1288736 h 1294154"/>
                  <a:gd name="connsiteX6" fmla="*/ 198776 w 608135"/>
                  <a:gd name="connsiteY6" fmla="*/ 1291568 h 1294154"/>
                  <a:gd name="connsiteX7" fmla="*/ 212539 w 608135"/>
                  <a:gd name="connsiteY7" fmla="*/ 1291568 h 1294154"/>
                  <a:gd name="connsiteX8" fmla="*/ 250202 w 608135"/>
                  <a:gd name="connsiteY8" fmla="*/ 1280777 h 1294154"/>
                  <a:gd name="connsiteX9" fmla="*/ 230057 w 608135"/>
                  <a:gd name="connsiteY9" fmla="*/ 1270661 h 1294154"/>
                  <a:gd name="connsiteX10" fmla="*/ 602051 w 608135"/>
                  <a:gd name="connsiteY10" fmla="*/ 127752 h 1294154"/>
                  <a:gd name="connsiteX11" fmla="*/ 582156 w 608135"/>
                  <a:gd name="connsiteY11" fmla="*/ 126403 h 1294154"/>
                  <a:gd name="connsiteX12" fmla="*/ 582156 w 608135"/>
                  <a:gd name="connsiteY12" fmla="*/ 129776 h 1294154"/>
                  <a:gd name="connsiteX13" fmla="*/ 566766 w 608135"/>
                  <a:gd name="connsiteY13" fmla="*/ 177796 h 1294154"/>
                  <a:gd name="connsiteX14" fmla="*/ 543118 w 608135"/>
                  <a:gd name="connsiteY14" fmla="*/ 190610 h 1294154"/>
                  <a:gd name="connsiteX15" fmla="*/ 516716 w 608135"/>
                  <a:gd name="connsiteY15" fmla="*/ 196410 h 1294154"/>
                  <a:gd name="connsiteX16" fmla="*/ 487687 w 608135"/>
                  <a:gd name="connsiteY16" fmla="*/ 193443 h 1294154"/>
                  <a:gd name="connsiteX17" fmla="*/ 459534 w 608135"/>
                  <a:gd name="connsiteY17" fmla="*/ 186563 h 1294154"/>
                  <a:gd name="connsiteX18" fmla="*/ 469545 w 608135"/>
                  <a:gd name="connsiteY18" fmla="*/ 164981 h 1294154"/>
                  <a:gd name="connsiteX19" fmla="*/ 493193 w 608135"/>
                  <a:gd name="connsiteY19" fmla="*/ 120873 h 1294154"/>
                  <a:gd name="connsiteX20" fmla="*/ 436887 w 608135"/>
                  <a:gd name="connsiteY20" fmla="*/ 90523 h 1294154"/>
                  <a:gd name="connsiteX21" fmla="*/ 403229 w 608135"/>
                  <a:gd name="connsiteY21" fmla="*/ 71908 h 1294154"/>
                  <a:gd name="connsiteX22" fmla="*/ 369570 w 608135"/>
                  <a:gd name="connsiteY22" fmla="*/ 49382 h 1294154"/>
                  <a:gd name="connsiteX23" fmla="*/ 327529 w 608135"/>
                  <a:gd name="connsiteY23" fmla="*/ 2981 h 1294154"/>
                  <a:gd name="connsiteX24" fmla="*/ 297624 w 608135"/>
                  <a:gd name="connsiteY24" fmla="*/ 3250 h 1294154"/>
                  <a:gd name="connsiteX25" fmla="*/ 279731 w 608135"/>
                  <a:gd name="connsiteY25" fmla="*/ 22539 h 1294154"/>
                  <a:gd name="connsiteX26" fmla="*/ 244821 w 608135"/>
                  <a:gd name="connsiteY26" fmla="*/ 7027 h 1294154"/>
                  <a:gd name="connsiteX27" fmla="*/ 217920 w 608135"/>
                  <a:gd name="connsiteY27" fmla="*/ 7971 h 1294154"/>
                  <a:gd name="connsiteX28" fmla="*/ 195773 w 608135"/>
                  <a:gd name="connsiteY28" fmla="*/ 27665 h 1294154"/>
                  <a:gd name="connsiteX29" fmla="*/ 189517 w 608135"/>
                  <a:gd name="connsiteY29" fmla="*/ 65839 h 1294154"/>
                  <a:gd name="connsiteX30" fmla="*/ 154982 w 608135"/>
                  <a:gd name="connsiteY30" fmla="*/ 95244 h 1294154"/>
                  <a:gd name="connsiteX31" fmla="*/ 153231 w 608135"/>
                  <a:gd name="connsiteY31" fmla="*/ 118850 h 1294154"/>
                  <a:gd name="connsiteX32" fmla="*/ 155983 w 608135"/>
                  <a:gd name="connsiteY32" fmla="*/ 154055 h 1294154"/>
                  <a:gd name="connsiteX33" fmla="*/ 156859 w 608135"/>
                  <a:gd name="connsiteY33" fmla="*/ 175638 h 1294154"/>
                  <a:gd name="connsiteX34" fmla="*/ 138716 w 608135"/>
                  <a:gd name="connsiteY34" fmla="*/ 191285 h 1294154"/>
                  <a:gd name="connsiteX35" fmla="*/ 129582 w 608135"/>
                  <a:gd name="connsiteY35" fmla="*/ 218802 h 1294154"/>
                  <a:gd name="connsiteX36" fmla="*/ 115944 w 608135"/>
                  <a:gd name="connsiteY36" fmla="*/ 248207 h 1294154"/>
                  <a:gd name="connsiteX37" fmla="*/ 107811 w 608135"/>
                  <a:gd name="connsiteY37" fmla="*/ 265878 h 1294154"/>
                  <a:gd name="connsiteX38" fmla="*/ 107811 w 608135"/>
                  <a:gd name="connsiteY38" fmla="*/ 299195 h 1294154"/>
                  <a:gd name="connsiteX39" fmla="*/ 95048 w 608135"/>
                  <a:gd name="connsiteY39" fmla="*/ 324689 h 1294154"/>
                  <a:gd name="connsiteX40" fmla="*/ 95048 w 608135"/>
                  <a:gd name="connsiteY40" fmla="*/ 360030 h 1294154"/>
                  <a:gd name="connsiteX41" fmla="*/ 105058 w 608135"/>
                  <a:gd name="connsiteY41" fmla="*/ 392403 h 1294154"/>
                  <a:gd name="connsiteX42" fmla="*/ 112315 w 608135"/>
                  <a:gd name="connsiteY42" fmla="*/ 420730 h 1294154"/>
                  <a:gd name="connsiteX43" fmla="*/ 104182 w 608135"/>
                  <a:gd name="connsiteY43" fmla="*/ 448112 h 1294154"/>
                  <a:gd name="connsiteX44" fmla="*/ 95048 w 608135"/>
                  <a:gd name="connsiteY44" fmla="*/ 471582 h 1294154"/>
                  <a:gd name="connsiteX45" fmla="*/ 95048 w 608135"/>
                  <a:gd name="connsiteY45" fmla="*/ 512723 h 1294154"/>
                  <a:gd name="connsiteX46" fmla="*/ 72275 w 608135"/>
                  <a:gd name="connsiteY46" fmla="*/ 544962 h 1294154"/>
                  <a:gd name="connsiteX47" fmla="*/ 73151 w 608135"/>
                  <a:gd name="connsiteY47" fmla="*/ 588126 h 1294154"/>
                  <a:gd name="connsiteX48" fmla="*/ 80408 w 608135"/>
                  <a:gd name="connsiteY48" fmla="*/ 606740 h 1294154"/>
                  <a:gd name="connsiteX49" fmla="*/ 63141 w 608135"/>
                  <a:gd name="connsiteY49" fmla="*/ 619555 h 1294154"/>
                  <a:gd name="connsiteX50" fmla="*/ 61264 w 608135"/>
                  <a:gd name="connsiteY50" fmla="*/ 644105 h 1294154"/>
                  <a:gd name="connsiteX51" fmla="*/ 53131 w 608135"/>
                  <a:gd name="connsiteY51" fmla="*/ 664608 h 1294154"/>
                  <a:gd name="connsiteX52" fmla="*/ 44998 w 608135"/>
                  <a:gd name="connsiteY52" fmla="*/ 687134 h 1294154"/>
                  <a:gd name="connsiteX53" fmla="*/ 51379 w 608135"/>
                  <a:gd name="connsiteY53" fmla="*/ 709660 h 1294154"/>
                  <a:gd name="connsiteX54" fmla="*/ 49628 w 608135"/>
                  <a:gd name="connsiteY54" fmla="*/ 745001 h 1294154"/>
                  <a:gd name="connsiteX55" fmla="*/ 45123 w 608135"/>
                  <a:gd name="connsiteY55" fmla="*/ 779263 h 1294154"/>
                  <a:gd name="connsiteX56" fmla="*/ 47876 w 608135"/>
                  <a:gd name="connsiteY56" fmla="*/ 796933 h 1294154"/>
                  <a:gd name="connsiteX57" fmla="*/ 52380 w 608135"/>
                  <a:gd name="connsiteY57" fmla="*/ 817571 h 1294154"/>
                  <a:gd name="connsiteX58" fmla="*/ 61515 w 608135"/>
                  <a:gd name="connsiteY58" fmla="*/ 834162 h 1294154"/>
                  <a:gd name="connsiteX59" fmla="*/ 66019 w 608135"/>
                  <a:gd name="connsiteY59" fmla="*/ 848865 h 1294154"/>
                  <a:gd name="connsiteX60" fmla="*/ 54257 w 608135"/>
                  <a:gd name="connsiteY60" fmla="*/ 855744 h 1294154"/>
                  <a:gd name="connsiteX61" fmla="*/ 58762 w 608135"/>
                  <a:gd name="connsiteY61" fmla="*/ 877326 h 1294154"/>
                  <a:gd name="connsiteX62" fmla="*/ 54257 w 608135"/>
                  <a:gd name="connsiteY62" fmla="*/ 902820 h 1294154"/>
                  <a:gd name="connsiteX63" fmla="*/ 53381 w 608135"/>
                  <a:gd name="connsiteY63" fmla="*/ 928314 h 1294154"/>
                  <a:gd name="connsiteX64" fmla="*/ 44247 w 608135"/>
                  <a:gd name="connsiteY64" fmla="*/ 950841 h 1294154"/>
                  <a:gd name="connsiteX65" fmla="*/ 31485 w 608135"/>
                  <a:gd name="connsiteY65" fmla="*/ 972423 h 1294154"/>
                  <a:gd name="connsiteX66" fmla="*/ 32361 w 608135"/>
                  <a:gd name="connsiteY66" fmla="*/ 997916 h 1294154"/>
                  <a:gd name="connsiteX67" fmla="*/ 19598 w 608135"/>
                  <a:gd name="connsiteY67" fmla="*/ 1020443 h 1294154"/>
                  <a:gd name="connsiteX68" fmla="*/ 3207 w 608135"/>
                  <a:gd name="connsiteY68" fmla="*/ 1042025 h 1294154"/>
                  <a:gd name="connsiteX69" fmla="*/ 4083 w 608135"/>
                  <a:gd name="connsiteY69" fmla="*/ 1072375 h 1294154"/>
                  <a:gd name="connsiteX70" fmla="*/ 9463 w 608135"/>
                  <a:gd name="connsiteY70" fmla="*/ 1093957 h 1294154"/>
                  <a:gd name="connsiteX71" fmla="*/ 37616 w 608135"/>
                  <a:gd name="connsiteY71" fmla="*/ 1103804 h 1294154"/>
                  <a:gd name="connsiteX72" fmla="*/ 39368 w 608135"/>
                  <a:gd name="connsiteY72" fmla="*/ 1141033 h 1294154"/>
                  <a:gd name="connsiteX73" fmla="*/ 53882 w 608135"/>
                  <a:gd name="connsiteY73" fmla="*/ 1154657 h 1294154"/>
                  <a:gd name="connsiteX74" fmla="*/ 107560 w 608135"/>
                  <a:gd name="connsiteY74" fmla="*/ 1153713 h 1294154"/>
                  <a:gd name="connsiteX75" fmla="*/ 123952 w 608135"/>
                  <a:gd name="connsiteY75" fmla="*/ 1163829 h 1294154"/>
                  <a:gd name="connsiteX76" fmla="*/ 152605 w 608135"/>
                  <a:gd name="connsiteY76" fmla="*/ 1167876 h 1294154"/>
                  <a:gd name="connsiteX77" fmla="*/ 136464 w 608135"/>
                  <a:gd name="connsiteY77" fmla="*/ 1137526 h 1294154"/>
                  <a:gd name="connsiteX78" fmla="*/ 133086 w 608135"/>
                  <a:gd name="connsiteY78" fmla="*/ 1112842 h 1294154"/>
                  <a:gd name="connsiteX79" fmla="*/ 139092 w 608135"/>
                  <a:gd name="connsiteY79" fmla="*/ 1082492 h 1294154"/>
                  <a:gd name="connsiteX80" fmla="*/ 155233 w 608135"/>
                  <a:gd name="connsiteY80" fmla="*/ 1069542 h 1294154"/>
                  <a:gd name="connsiteX81" fmla="*/ 174001 w 608135"/>
                  <a:gd name="connsiteY81" fmla="*/ 1046342 h 1294154"/>
                  <a:gd name="connsiteX82" fmla="*/ 195523 w 608135"/>
                  <a:gd name="connsiteY82" fmla="*/ 1010057 h 1294154"/>
                  <a:gd name="connsiteX83" fmla="*/ 231058 w 608135"/>
                  <a:gd name="connsiteY83" fmla="*/ 978223 h 1294154"/>
                  <a:gd name="connsiteX84" fmla="*/ 236438 w 608135"/>
                  <a:gd name="connsiteY84" fmla="*/ 946389 h 1294154"/>
                  <a:gd name="connsiteX85" fmla="*/ 206283 w 608135"/>
                  <a:gd name="connsiteY85" fmla="*/ 937756 h 1294154"/>
                  <a:gd name="connsiteX86" fmla="*/ 185513 w 608135"/>
                  <a:gd name="connsiteY86" fmla="*/ 887848 h 1294154"/>
                  <a:gd name="connsiteX87" fmla="*/ 235187 w 608135"/>
                  <a:gd name="connsiteY87" fmla="*/ 857498 h 1294154"/>
                  <a:gd name="connsiteX88" fmla="*/ 242569 w 608135"/>
                  <a:gd name="connsiteY88" fmla="*/ 840097 h 1294154"/>
                  <a:gd name="connsiteX89" fmla="*/ 250577 w 608135"/>
                  <a:gd name="connsiteY89" fmla="*/ 817706 h 1294154"/>
                  <a:gd name="connsiteX90" fmla="*/ 262714 w 608135"/>
                  <a:gd name="connsiteY90" fmla="*/ 784388 h 1294154"/>
                  <a:gd name="connsiteX91" fmla="*/ 270722 w 608135"/>
                  <a:gd name="connsiteY91" fmla="*/ 773598 h 1294154"/>
                  <a:gd name="connsiteX92" fmla="*/ 272099 w 608135"/>
                  <a:gd name="connsiteY92" fmla="*/ 760513 h 1294154"/>
                  <a:gd name="connsiteX93" fmla="*/ 288865 w 608135"/>
                  <a:gd name="connsiteY93" fmla="*/ 771304 h 1294154"/>
                  <a:gd name="connsiteX94" fmla="*/ 301002 w 608135"/>
                  <a:gd name="connsiteY94" fmla="*/ 745945 h 1294154"/>
                  <a:gd name="connsiteX95" fmla="*/ 280232 w 608135"/>
                  <a:gd name="connsiteY95" fmla="*/ 751745 h 1294154"/>
                  <a:gd name="connsiteX96" fmla="*/ 263465 w 608135"/>
                  <a:gd name="connsiteY96" fmla="*/ 743113 h 1294154"/>
                  <a:gd name="connsiteX97" fmla="*/ 258835 w 608135"/>
                  <a:gd name="connsiteY97" fmla="*/ 718428 h 1294154"/>
                  <a:gd name="connsiteX98" fmla="*/ 257459 w 608135"/>
                  <a:gd name="connsiteY98" fmla="*/ 688078 h 1294154"/>
                  <a:gd name="connsiteX99" fmla="*/ 305757 w 608135"/>
                  <a:gd name="connsiteY99" fmla="*/ 701837 h 1294154"/>
                  <a:gd name="connsiteX100" fmla="*/ 340666 w 608135"/>
                  <a:gd name="connsiteY100" fmla="*/ 683087 h 1294154"/>
                  <a:gd name="connsiteX101" fmla="*/ 343419 w 608135"/>
                  <a:gd name="connsiteY101" fmla="*/ 651928 h 1294154"/>
                  <a:gd name="connsiteX102" fmla="*/ 342043 w 608135"/>
                  <a:gd name="connsiteY102" fmla="*/ 628727 h 1294154"/>
                  <a:gd name="connsiteX103" fmla="*/ 352803 w 608135"/>
                  <a:gd name="connsiteY103" fmla="*/ 615778 h 1294154"/>
                  <a:gd name="connsiteX104" fmla="*/ 430631 w 608135"/>
                  <a:gd name="connsiteY104" fmla="*/ 610787 h 1294154"/>
                  <a:gd name="connsiteX105" fmla="*/ 488313 w 608135"/>
                  <a:gd name="connsiteY105" fmla="*/ 580437 h 1294154"/>
                  <a:gd name="connsiteX106" fmla="*/ 515840 w 608135"/>
                  <a:gd name="connsiteY106" fmla="*/ 537678 h 1294154"/>
                  <a:gd name="connsiteX107" fmla="*/ 503078 w 608135"/>
                  <a:gd name="connsiteY107" fmla="*/ 515961 h 1294154"/>
                  <a:gd name="connsiteX108" fmla="*/ 497697 w 608135"/>
                  <a:gd name="connsiteY108" fmla="*/ 487769 h 1294154"/>
                  <a:gd name="connsiteX109" fmla="*/ 480931 w 608135"/>
                  <a:gd name="connsiteY109" fmla="*/ 468210 h 1294154"/>
                  <a:gd name="connsiteX110" fmla="*/ 459409 w 608135"/>
                  <a:gd name="connsiteY110" fmla="*/ 445819 h 1294154"/>
                  <a:gd name="connsiteX111" fmla="*/ 470295 w 608135"/>
                  <a:gd name="connsiteY111" fmla="*/ 443796 h 1294154"/>
                  <a:gd name="connsiteX112" fmla="*/ 472547 w 608135"/>
                  <a:gd name="connsiteY112" fmla="*/ 430172 h 1294154"/>
                  <a:gd name="connsiteX113" fmla="*/ 463664 w 608135"/>
                  <a:gd name="connsiteY113" fmla="*/ 410343 h 1294154"/>
                  <a:gd name="connsiteX114" fmla="*/ 471797 w 608135"/>
                  <a:gd name="connsiteY114" fmla="*/ 367853 h 1294154"/>
                  <a:gd name="connsiteX115" fmla="*/ 481932 w 608135"/>
                  <a:gd name="connsiteY115" fmla="*/ 312144 h 1294154"/>
                  <a:gd name="connsiteX116" fmla="*/ 517968 w 608135"/>
                  <a:gd name="connsiteY116" fmla="*/ 259403 h 1294154"/>
                  <a:gd name="connsiteX117" fmla="*/ 570269 w 608135"/>
                  <a:gd name="connsiteY117" fmla="*/ 200052 h 1294154"/>
                  <a:gd name="connsiteX118" fmla="*/ 607056 w 608135"/>
                  <a:gd name="connsiteY118" fmla="*/ 178065 h 1294154"/>
                  <a:gd name="connsiteX119" fmla="*/ 601550 w 608135"/>
                  <a:gd name="connsiteY119" fmla="*/ 128157 h 129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8135" h="1294154">
                    <a:moveTo>
                      <a:pt x="230057" y="1270661"/>
                    </a:moveTo>
                    <a:cubicBezTo>
                      <a:pt x="213290" y="1269986"/>
                      <a:pt x="180383" y="1236669"/>
                      <a:pt x="170247" y="1227901"/>
                    </a:cubicBezTo>
                    <a:cubicBezTo>
                      <a:pt x="160238" y="1219134"/>
                      <a:pt x="167620" y="1210500"/>
                      <a:pt x="155483" y="1212659"/>
                    </a:cubicBezTo>
                    <a:cubicBezTo>
                      <a:pt x="143346" y="1214817"/>
                      <a:pt x="151479" y="1202542"/>
                      <a:pt x="158111" y="1198900"/>
                    </a:cubicBezTo>
                    <a:cubicBezTo>
                      <a:pt x="164241" y="1195528"/>
                      <a:pt x="155733" y="1183253"/>
                      <a:pt x="147475" y="1181230"/>
                    </a:cubicBezTo>
                    <a:cubicBezTo>
                      <a:pt x="146599" y="1200653"/>
                      <a:pt x="142845" y="1287926"/>
                      <a:pt x="147725" y="1288736"/>
                    </a:cubicBezTo>
                    <a:cubicBezTo>
                      <a:pt x="152605" y="1289680"/>
                      <a:pt x="188265" y="1284284"/>
                      <a:pt x="198776" y="1291568"/>
                    </a:cubicBezTo>
                    <a:cubicBezTo>
                      <a:pt x="202780" y="1293052"/>
                      <a:pt x="208410" y="1296559"/>
                      <a:pt x="212539" y="1291568"/>
                    </a:cubicBezTo>
                    <a:cubicBezTo>
                      <a:pt x="219296" y="1283610"/>
                      <a:pt x="239441" y="1287926"/>
                      <a:pt x="250202" y="1280777"/>
                    </a:cubicBezTo>
                    <a:cubicBezTo>
                      <a:pt x="260962" y="1273493"/>
                      <a:pt x="246824" y="1271335"/>
                      <a:pt x="230057" y="1270661"/>
                    </a:cubicBezTo>
                    <a:close/>
                    <a:moveTo>
                      <a:pt x="602051" y="127752"/>
                    </a:moveTo>
                    <a:cubicBezTo>
                      <a:pt x="599048" y="126134"/>
                      <a:pt x="589664" y="126134"/>
                      <a:pt x="582156" y="126403"/>
                    </a:cubicBezTo>
                    <a:cubicBezTo>
                      <a:pt x="582156" y="127617"/>
                      <a:pt x="582156" y="128831"/>
                      <a:pt x="582156" y="129776"/>
                    </a:cubicBezTo>
                    <a:cubicBezTo>
                      <a:pt x="583908" y="143534"/>
                      <a:pt x="575775" y="178740"/>
                      <a:pt x="566766" y="177796"/>
                    </a:cubicBezTo>
                    <a:cubicBezTo>
                      <a:pt x="557632" y="176851"/>
                      <a:pt x="550375" y="192499"/>
                      <a:pt x="543118" y="190610"/>
                    </a:cubicBezTo>
                    <a:cubicBezTo>
                      <a:pt x="535860" y="188587"/>
                      <a:pt x="525850" y="202346"/>
                      <a:pt x="516716" y="196410"/>
                    </a:cubicBezTo>
                    <a:cubicBezTo>
                      <a:pt x="507582" y="190610"/>
                      <a:pt x="494945" y="198299"/>
                      <a:pt x="487687" y="193443"/>
                    </a:cubicBezTo>
                    <a:cubicBezTo>
                      <a:pt x="480430" y="188587"/>
                      <a:pt x="459534" y="192499"/>
                      <a:pt x="459534" y="186563"/>
                    </a:cubicBezTo>
                    <a:cubicBezTo>
                      <a:pt x="459534" y="180628"/>
                      <a:pt x="469545" y="182652"/>
                      <a:pt x="469545" y="164981"/>
                    </a:cubicBezTo>
                    <a:cubicBezTo>
                      <a:pt x="469545" y="147311"/>
                      <a:pt x="496821" y="127752"/>
                      <a:pt x="493193" y="120873"/>
                    </a:cubicBezTo>
                    <a:cubicBezTo>
                      <a:pt x="489564" y="113993"/>
                      <a:pt x="443143" y="99291"/>
                      <a:pt x="436887" y="90523"/>
                    </a:cubicBezTo>
                    <a:cubicBezTo>
                      <a:pt x="430506" y="81755"/>
                      <a:pt x="421372" y="73797"/>
                      <a:pt x="403229" y="71908"/>
                    </a:cubicBezTo>
                    <a:cubicBezTo>
                      <a:pt x="385086" y="69885"/>
                      <a:pt x="385962" y="60173"/>
                      <a:pt x="369570" y="49382"/>
                    </a:cubicBezTo>
                    <a:cubicBezTo>
                      <a:pt x="355932" y="40345"/>
                      <a:pt x="334661" y="16335"/>
                      <a:pt x="327529" y="2981"/>
                    </a:cubicBezTo>
                    <a:cubicBezTo>
                      <a:pt x="316393" y="1767"/>
                      <a:pt x="300752" y="-796"/>
                      <a:pt x="297624" y="3250"/>
                    </a:cubicBezTo>
                    <a:cubicBezTo>
                      <a:pt x="293119" y="9050"/>
                      <a:pt x="285987" y="36028"/>
                      <a:pt x="279731" y="22539"/>
                    </a:cubicBezTo>
                    <a:cubicBezTo>
                      <a:pt x="273475" y="9050"/>
                      <a:pt x="258210" y="9050"/>
                      <a:pt x="244821" y="7027"/>
                    </a:cubicBezTo>
                    <a:cubicBezTo>
                      <a:pt x="231433" y="5139"/>
                      <a:pt x="232309" y="-8350"/>
                      <a:pt x="217920" y="7971"/>
                    </a:cubicBezTo>
                    <a:cubicBezTo>
                      <a:pt x="211538" y="15256"/>
                      <a:pt x="203280" y="22539"/>
                      <a:pt x="195773" y="27665"/>
                    </a:cubicBezTo>
                    <a:cubicBezTo>
                      <a:pt x="194897" y="43312"/>
                      <a:pt x="192269" y="60847"/>
                      <a:pt x="189517" y="65839"/>
                    </a:cubicBezTo>
                    <a:cubicBezTo>
                      <a:pt x="185888" y="72718"/>
                      <a:pt x="155858" y="87420"/>
                      <a:pt x="154982" y="95244"/>
                    </a:cubicBezTo>
                    <a:cubicBezTo>
                      <a:pt x="154106" y="103068"/>
                      <a:pt x="158611" y="113859"/>
                      <a:pt x="153231" y="118850"/>
                    </a:cubicBezTo>
                    <a:cubicBezTo>
                      <a:pt x="147725" y="123705"/>
                      <a:pt x="165993" y="148120"/>
                      <a:pt x="155983" y="154055"/>
                    </a:cubicBezTo>
                    <a:cubicBezTo>
                      <a:pt x="145973" y="159990"/>
                      <a:pt x="163240" y="169837"/>
                      <a:pt x="156859" y="175638"/>
                    </a:cubicBezTo>
                    <a:cubicBezTo>
                      <a:pt x="150478" y="181438"/>
                      <a:pt x="138716" y="184405"/>
                      <a:pt x="138716" y="191285"/>
                    </a:cubicBezTo>
                    <a:cubicBezTo>
                      <a:pt x="138716" y="198164"/>
                      <a:pt x="137840" y="214755"/>
                      <a:pt x="129582" y="218802"/>
                    </a:cubicBezTo>
                    <a:cubicBezTo>
                      <a:pt x="121449" y="222713"/>
                      <a:pt x="115944" y="237417"/>
                      <a:pt x="115944" y="248207"/>
                    </a:cubicBezTo>
                    <a:cubicBezTo>
                      <a:pt x="115944" y="258998"/>
                      <a:pt x="103181" y="252119"/>
                      <a:pt x="107811" y="265878"/>
                    </a:cubicBezTo>
                    <a:cubicBezTo>
                      <a:pt x="112315" y="279636"/>
                      <a:pt x="117821" y="296228"/>
                      <a:pt x="107811" y="299195"/>
                    </a:cubicBezTo>
                    <a:cubicBezTo>
                      <a:pt x="97801" y="302163"/>
                      <a:pt x="100553" y="324689"/>
                      <a:pt x="95048" y="324689"/>
                    </a:cubicBezTo>
                    <a:cubicBezTo>
                      <a:pt x="89542" y="324689"/>
                      <a:pt x="86915" y="348160"/>
                      <a:pt x="95048" y="360030"/>
                    </a:cubicBezTo>
                    <a:cubicBezTo>
                      <a:pt x="103181" y="371765"/>
                      <a:pt x="105058" y="381612"/>
                      <a:pt x="105058" y="392403"/>
                    </a:cubicBezTo>
                    <a:cubicBezTo>
                      <a:pt x="105058" y="403194"/>
                      <a:pt x="115944" y="409129"/>
                      <a:pt x="112315" y="420730"/>
                    </a:cubicBezTo>
                    <a:cubicBezTo>
                      <a:pt x="108686" y="432600"/>
                      <a:pt x="110563" y="443256"/>
                      <a:pt x="104182" y="448112"/>
                    </a:cubicBezTo>
                    <a:cubicBezTo>
                      <a:pt x="97801" y="453103"/>
                      <a:pt x="103306" y="467671"/>
                      <a:pt x="95048" y="471582"/>
                    </a:cubicBezTo>
                    <a:cubicBezTo>
                      <a:pt x="86915" y="475629"/>
                      <a:pt x="101429" y="506923"/>
                      <a:pt x="95048" y="512723"/>
                    </a:cubicBezTo>
                    <a:cubicBezTo>
                      <a:pt x="88667" y="518658"/>
                      <a:pt x="72275" y="523515"/>
                      <a:pt x="72275" y="544962"/>
                    </a:cubicBezTo>
                    <a:cubicBezTo>
                      <a:pt x="72275" y="566409"/>
                      <a:pt x="75403" y="578819"/>
                      <a:pt x="73151" y="588126"/>
                    </a:cubicBezTo>
                    <a:cubicBezTo>
                      <a:pt x="71399" y="595949"/>
                      <a:pt x="82285" y="593926"/>
                      <a:pt x="80408" y="606740"/>
                    </a:cubicBezTo>
                    <a:cubicBezTo>
                      <a:pt x="78657" y="619555"/>
                      <a:pt x="64017" y="611597"/>
                      <a:pt x="63141" y="619555"/>
                    </a:cubicBezTo>
                    <a:cubicBezTo>
                      <a:pt x="62265" y="627378"/>
                      <a:pt x="66770" y="643025"/>
                      <a:pt x="61264" y="644105"/>
                    </a:cubicBezTo>
                    <a:cubicBezTo>
                      <a:pt x="55884" y="645049"/>
                      <a:pt x="53131" y="650984"/>
                      <a:pt x="53131" y="664608"/>
                    </a:cubicBezTo>
                    <a:cubicBezTo>
                      <a:pt x="53131" y="678231"/>
                      <a:pt x="45874" y="680255"/>
                      <a:pt x="44998" y="687134"/>
                    </a:cubicBezTo>
                    <a:cubicBezTo>
                      <a:pt x="44122" y="694013"/>
                      <a:pt x="51379" y="701837"/>
                      <a:pt x="51379" y="709660"/>
                    </a:cubicBezTo>
                    <a:cubicBezTo>
                      <a:pt x="51379" y="717484"/>
                      <a:pt x="55884" y="743922"/>
                      <a:pt x="49628" y="745001"/>
                    </a:cubicBezTo>
                    <a:cubicBezTo>
                      <a:pt x="43246" y="746080"/>
                      <a:pt x="39618" y="775351"/>
                      <a:pt x="45123" y="779263"/>
                    </a:cubicBezTo>
                    <a:cubicBezTo>
                      <a:pt x="50629" y="783174"/>
                      <a:pt x="50629" y="790998"/>
                      <a:pt x="47876" y="796933"/>
                    </a:cubicBezTo>
                    <a:cubicBezTo>
                      <a:pt x="45123" y="802733"/>
                      <a:pt x="60639" y="808668"/>
                      <a:pt x="52380" y="817571"/>
                    </a:cubicBezTo>
                    <a:cubicBezTo>
                      <a:pt x="44247" y="826338"/>
                      <a:pt x="50754" y="837669"/>
                      <a:pt x="61515" y="834162"/>
                    </a:cubicBezTo>
                    <a:cubicBezTo>
                      <a:pt x="70649" y="831330"/>
                      <a:pt x="76029" y="848865"/>
                      <a:pt x="66019" y="848865"/>
                    </a:cubicBezTo>
                    <a:cubicBezTo>
                      <a:pt x="56009" y="848865"/>
                      <a:pt x="45999" y="848865"/>
                      <a:pt x="54257" y="855744"/>
                    </a:cubicBezTo>
                    <a:cubicBezTo>
                      <a:pt x="62390" y="862623"/>
                      <a:pt x="70649" y="872470"/>
                      <a:pt x="58762" y="877326"/>
                    </a:cubicBezTo>
                    <a:cubicBezTo>
                      <a:pt x="47000" y="882182"/>
                      <a:pt x="56885" y="891085"/>
                      <a:pt x="54257" y="902820"/>
                    </a:cubicBezTo>
                    <a:cubicBezTo>
                      <a:pt x="51505" y="914556"/>
                      <a:pt x="62390" y="925347"/>
                      <a:pt x="53381" y="928314"/>
                    </a:cubicBezTo>
                    <a:cubicBezTo>
                      <a:pt x="44247" y="931282"/>
                      <a:pt x="57010" y="948952"/>
                      <a:pt x="44247" y="950841"/>
                    </a:cubicBezTo>
                    <a:cubicBezTo>
                      <a:pt x="31485" y="952729"/>
                      <a:pt x="39743" y="965543"/>
                      <a:pt x="31485" y="972423"/>
                    </a:cubicBezTo>
                    <a:cubicBezTo>
                      <a:pt x="23352" y="979302"/>
                      <a:pt x="42371" y="991037"/>
                      <a:pt x="32361" y="997916"/>
                    </a:cubicBezTo>
                    <a:cubicBezTo>
                      <a:pt x="22351" y="1004796"/>
                      <a:pt x="29608" y="1020443"/>
                      <a:pt x="19598" y="1020443"/>
                    </a:cubicBezTo>
                    <a:cubicBezTo>
                      <a:pt x="9588" y="1020443"/>
                      <a:pt x="4083" y="1035146"/>
                      <a:pt x="3207" y="1042025"/>
                    </a:cubicBezTo>
                    <a:cubicBezTo>
                      <a:pt x="2331" y="1048904"/>
                      <a:pt x="-4050" y="1062663"/>
                      <a:pt x="4083" y="1072375"/>
                    </a:cubicBezTo>
                    <a:cubicBezTo>
                      <a:pt x="12216" y="1082222"/>
                      <a:pt x="2331" y="1090045"/>
                      <a:pt x="9463" y="1093957"/>
                    </a:cubicBezTo>
                    <a:cubicBezTo>
                      <a:pt x="16720" y="1097869"/>
                      <a:pt x="41244" y="1091934"/>
                      <a:pt x="37616" y="1103804"/>
                    </a:cubicBezTo>
                    <a:cubicBezTo>
                      <a:pt x="33987" y="1115539"/>
                      <a:pt x="34863" y="1141033"/>
                      <a:pt x="39368" y="1141033"/>
                    </a:cubicBezTo>
                    <a:cubicBezTo>
                      <a:pt x="43872" y="1141033"/>
                      <a:pt x="46625" y="1155736"/>
                      <a:pt x="53882" y="1154657"/>
                    </a:cubicBezTo>
                    <a:cubicBezTo>
                      <a:pt x="61139" y="1153713"/>
                      <a:pt x="93922" y="1149801"/>
                      <a:pt x="107560" y="1153713"/>
                    </a:cubicBezTo>
                    <a:cubicBezTo>
                      <a:pt x="114317" y="1155601"/>
                      <a:pt x="119948" y="1160052"/>
                      <a:pt x="123952" y="1163829"/>
                    </a:cubicBezTo>
                    <a:cubicBezTo>
                      <a:pt x="131709" y="1160052"/>
                      <a:pt x="148726" y="1172057"/>
                      <a:pt x="152605" y="1167876"/>
                    </a:cubicBezTo>
                    <a:cubicBezTo>
                      <a:pt x="157360" y="1162750"/>
                      <a:pt x="135838" y="1144001"/>
                      <a:pt x="136464" y="1137526"/>
                    </a:cubicBezTo>
                    <a:cubicBezTo>
                      <a:pt x="137090" y="1131052"/>
                      <a:pt x="133086" y="1120125"/>
                      <a:pt x="133086" y="1112842"/>
                    </a:cubicBezTo>
                    <a:cubicBezTo>
                      <a:pt x="133086" y="1105557"/>
                      <a:pt x="129707" y="1089775"/>
                      <a:pt x="139092" y="1082492"/>
                    </a:cubicBezTo>
                    <a:cubicBezTo>
                      <a:pt x="148476" y="1075208"/>
                      <a:pt x="149227" y="1068058"/>
                      <a:pt x="155233" y="1069542"/>
                    </a:cubicBezTo>
                    <a:cubicBezTo>
                      <a:pt x="161239" y="1071026"/>
                      <a:pt x="173376" y="1063742"/>
                      <a:pt x="174001" y="1046342"/>
                    </a:cubicBezTo>
                    <a:cubicBezTo>
                      <a:pt x="174627" y="1028941"/>
                      <a:pt x="182009" y="1022466"/>
                      <a:pt x="195523" y="1010057"/>
                    </a:cubicBezTo>
                    <a:cubicBezTo>
                      <a:pt x="210162" y="996702"/>
                      <a:pt x="234436" y="984023"/>
                      <a:pt x="231058" y="978223"/>
                    </a:cubicBezTo>
                    <a:cubicBezTo>
                      <a:pt x="227680" y="972423"/>
                      <a:pt x="236438" y="953673"/>
                      <a:pt x="236438" y="946389"/>
                    </a:cubicBezTo>
                    <a:cubicBezTo>
                      <a:pt x="236438" y="939105"/>
                      <a:pt x="213665" y="940589"/>
                      <a:pt x="206283" y="937756"/>
                    </a:cubicBezTo>
                    <a:cubicBezTo>
                      <a:pt x="198901" y="934789"/>
                      <a:pt x="171999" y="914556"/>
                      <a:pt x="185513" y="887848"/>
                    </a:cubicBezTo>
                    <a:cubicBezTo>
                      <a:pt x="198901" y="861005"/>
                      <a:pt x="227179" y="858172"/>
                      <a:pt x="235187" y="857498"/>
                    </a:cubicBezTo>
                    <a:cubicBezTo>
                      <a:pt x="243195" y="856823"/>
                      <a:pt x="235813" y="844414"/>
                      <a:pt x="242569" y="840097"/>
                    </a:cubicBezTo>
                    <a:cubicBezTo>
                      <a:pt x="249326" y="835781"/>
                      <a:pt x="250577" y="828497"/>
                      <a:pt x="250577" y="817706"/>
                    </a:cubicBezTo>
                    <a:cubicBezTo>
                      <a:pt x="250577" y="805296"/>
                      <a:pt x="250577" y="785872"/>
                      <a:pt x="262714" y="784388"/>
                    </a:cubicBezTo>
                    <a:cubicBezTo>
                      <a:pt x="274851" y="783039"/>
                      <a:pt x="278105" y="775621"/>
                      <a:pt x="270722" y="773598"/>
                    </a:cubicBezTo>
                    <a:cubicBezTo>
                      <a:pt x="263340" y="771304"/>
                      <a:pt x="259962" y="761997"/>
                      <a:pt x="272099" y="760513"/>
                    </a:cubicBezTo>
                    <a:cubicBezTo>
                      <a:pt x="284236" y="759029"/>
                      <a:pt x="280107" y="771304"/>
                      <a:pt x="288865" y="771304"/>
                    </a:cubicBezTo>
                    <a:cubicBezTo>
                      <a:pt x="297624" y="771304"/>
                      <a:pt x="312388" y="755388"/>
                      <a:pt x="301002" y="745945"/>
                    </a:cubicBezTo>
                    <a:cubicBezTo>
                      <a:pt x="289616" y="736503"/>
                      <a:pt x="286238" y="750262"/>
                      <a:pt x="280232" y="751745"/>
                    </a:cubicBezTo>
                    <a:cubicBezTo>
                      <a:pt x="274226" y="753229"/>
                      <a:pt x="269471" y="743113"/>
                      <a:pt x="263465" y="743113"/>
                    </a:cubicBezTo>
                    <a:cubicBezTo>
                      <a:pt x="257459" y="743113"/>
                      <a:pt x="261463" y="725038"/>
                      <a:pt x="258835" y="718428"/>
                    </a:cubicBezTo>
                    <a:cubicBezTo>
                      <a:pt x="256208" y="711953"/>
                      <a:pt x="252079" y="696037"/>
                      <a:pt x="257459" y="688078"/>
                    </a:cubicBezTo>
                    <a:cubicBezTo>
                      <a:pt x="262839" y="680120"/>
                      <a:pt x="285612" y="700353"/>
                      <a:pt x="305757" y="701837"/>
                    </a:cubicBezTo>
                    <a:cubicBezTo>
                      <a:pt x="325902" y="703320"/>
                      <a:pt x="340666" y="691046"/>
                      <a:pt x="340666" y="683087"/>
                    </a:cubicBezTo>
                    <a:cubicBezTo>
                      <a:pt x="340666" y="675129"/>
                      <a:pt x="331282" y="660561"/>
                      <a:pt x="343419" y="651928"/>
                    </a:cubicBezTo>
                    <a:cubicBezTo>
                      <a:pt x="355431" y="643295"/>
                      <a:pt x="345421" y="640328"/>
                      <a:pt x="342043" y="628727"/>
                    </a:cubicBezTo>
                    <a:cubicBezTo>
                      <a:pt x="338665" y="617127"/>
                      <a:pt x="347423" y="609978"/>
                      <a:pt x="352803" y="615778"/>
                    </a:cubicBezTo>
                    <a:cubicBezTo>
                      <a:pt x="358184" y="621578"/>
                      <a:pt x="397723" y="617936"/>
                      <a:pt x="430631" y="610787"/>
                    </a:cubicBezTo>
                    <a:cubicBezTo>
                      <a:pt x="463538" y="603503"/>
                      <a:pt x="486311" y="590554"/>
                      <a:pt x="488313" y="580437"/>
                    </a:cubicBezTo>
                    <a:cubicBezTo>
                      <a:pt x="490315" y="570321"/>
                      <a:pt x="511211" y="546445"/>
                      <a:pt x="515840" y="537678"/>
                    </a:cubicBezTo>
                    <a:cubicBezTo>
                      <a:pt x="520595" y="528910"/>
                      <a:pt x="516466" y="518119"/>
                      <a:pt x="503078" y="515961"/>
                    </a:cubicBezTo>
                    <a:cubicBezTo>
                      <a:pt x="489689" y="513803"/>
                      <a:pt x="490315" y="497077"/>
                      <a:pt x="497697" y="487769"/>
                    </a:cubicBezTo>
                    <a:cubicBezTo>
                      <a:pt x="505080" y="478327"/>
                      <a:pt x="493693" y="469694"/>
                      <a:pt x="480931" y="468210"/>
                    </a:cubicBezTo>
                    <a:cubicBezTo>
                      <a:pt x="468168" y="466727"/>
                      <a:pt x="448023" y="457419"/>
                      <a:pt x="459409" y="445819"/>
                    </a:cubicBezTo>
                    <a:cubicBezTo>
                      <a:pt x="464915" y="440154"/>
                      <a:pt x="467542" y="441368"/>
                      <a:pt x="470295" y="443796"/>
                    </a:cubicBezTo>
                    <a:cubicBezTo>
                      <a:pt x="472172" y="438265"/>
                      <a:pt x="474049" y="431656"/>
                      <a:pt x="472547" y="430172"/>
                    </a:cubicBezTo>
                    <a:cubicBezTo>
                      <a:pt x="469795" y="427204"/>
                      <a:pt x="463038" y="430846"/>
                      <a:pt x="463664" y="410343"/>
                    </a:cubicBezTo>
                    <a:cubicBezTo>
                      <a:pt x="464289" y="389840"/>
                      <a:pt x="471171" y="394291"/>
                      <a:pt x="471797" y="367853"/>
                    </a:cubicBezTo>
                    <a:cubicBezTo>
                      <a:pt x="472422" y="341415"/>
                      <a:pt x="481932" y="326173"/>
                      <a:pt x="481932" y="312144"/>
                    </a:cubicBezTo>
                    <a:cubicBezTo>
                      <a:pt x="481932" y="298116"/>
                      <a:pt x="505080" y="282199"/>
                      <a:pt x="517968" y="259403"/>
                    </a:cubicBezTo>
                    <a:cubicBezTo>
                      <a:pt x="530855" y="236607"/>
                      <a:pt x="558758" y="208011"/>
                      <a:pt x="570269" y="200052"/>
                    </a:cubicBezTo>
                    <a:cubicBezTo>
                      <a:pt x="581781" y="191959"/>
                      <a:pt x="604303" y="185350"/>
                      <a:pt x="607056" y="178065"/>
                    </a:cubicBezTo>
                    <a:cubicBezTo>
                      <a:pt x="609809" y="170782"/>
                      <a:pt x="607056" y="131125"/>
                      <a:pt x="601550" y="1281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5A20252-168A-F660-B679-12CDDF352AEE}"/>
                  </a:ext>
                </a:extLst>
              </p:cNvPr>
              <p:cNvSpPr/>
              <p:nvPr/>
            </p:nvSpPr>
            <p:spPr>
              <a:xfrm>
                <a:off x="2441537" y="4518084"/>
                <a:ext cx="161337" cy="906316"/>
              </a:xfrm>
              <a:custGeom>
                <a:avLst/>
                <a:gdLst>
                  <a:gd name="connsiteX0" fmla="*/ 118778 w 264046"/>
                  <a:gd name="connsiteY0" fmla="*/ 1305059 h 1468606"/>
                  <a:gd name="connsiteX1" fmla="*/ 104263 w 264046"/>
                  <a:gd name="connsiteY1" fmla="*/ 1291435 h 1468606"/>
                  <a:gd name="connsiteX2" fmla="*/ 102512 w 264046"/>
                  <a:gd name="connsiteY2" fmla="*/ 1254206 h 1468606"/>
                  <a:gd name="connsiteX3" fmla="*/ 74359 w 264046"/>
                  <a:gd name="connsiteY3" fmla="*/ 1244359 h 1468606"/>
                  <a:gd name="connsiteX4" fmla="*/ 68978 w 264046"/>
                  <a:gd name="connsiteY4" fmla="*/ 1222777 h 1468606"/>
                  <a:gd name="connsiteX5" fmla="*/ 68102 w 264046"/>
                  <a:gd name="connsiteY5" fmla="*/ 1192427 h 1468606"/>
                  <a:gd name="connsiteX6" fmla="*/ 84494 w 264046"/>
                  <a:gd name="connsiteY6" fmla="*/ 1170845 h 1468606"/>
                  <a:gd name="connsiteX7" fmla="*/ 97256 w 264046"/>
                  <a:gd name="connsiteY7" fmla="*/ 1148318 h 1468606"/>
                  <a:gd name="connsiteX8" fmla="*/ 96380 w 264046"/>
                  <a:gd name="connsiteY8" fmla="*/ 1122824 h 1468606"/>
                  <a:gd name="connsiteX9" fmla="*/ 109143 w 264046"/>
                  <a:gd name="connsiteY9" fmla="*/ 1101242 h 1468606"/>
                  <a:gd name="connsiteX10" fmla="*/ 118277 w 264046"/>
                  <a:gd name="connsiteY10" fmla="*/ 1078716 h 1468606"/>
                  <a:gd name="connsiteX11" fmla="*/ 119153 w 264046"/>
                  <a:gd name="connsiteY11" fmla="*/ 1053222 h 1468606"/>
                  <a:gd name="connsiteX12" fmla="*/ 123658 w 264046"/>
                  <a:gd name="connsiteY12" fmla="*/ 1027728 h 1468606"/>
                  <a:gd name="connsiteX13" fmla="*/ 119153 w 264046"/>
                  <a:gd name="connsiteY13" fmla="*/ 1006146 h 1468606"/>
                  <a:gd name="connsiteX14" fmla="*/ 130915 w 264046"/>
                  <a:gd name="connsiteY14" fmla="*/ 999267 h 1468606"/>
                  <a:gd name="connsiteX15" fmla="*/ 126410 w 264046"/>
                  <a:gd name="connsiteY15" fmla="*/ 984564 h 1468606"/>
                  <a:gd name="connsiteX16" fmla="*/ 117276 w 264046"/>
                  <a:gd name="connsiteY16" fmla="*/ 967973 h 1468606"/>
                  <a:gd name="connsiteX17" fmla="*/ 112772 w 264046"/>
                  <a:gd name="connsiteY17" fmla="*/ 947335 h 1468606"/>
                  <a:gd name="connsiteX18" fmla="*/ 110019 w 264046"/>
                  <a:gd name="connsiteY18" fmla="*/ 929664 h 1468606"/>
                  <a:gd name="connsiteX19" fmla="*/ 114524 w 264046"/>
                  <a:gd name="connsiteY19" fmla="*/ 895403 h 1468606"/>
                  <a:gd name="connsiteX20" fmla="*/ 116275 w 264046"/>
                  <a:gd name="connsiteY20" fmla="*/ 860062 h 1468606"/>
                  <a:gd name="connsiteX21" fmla="*/ 109894 w 264046"/>
                  <a:gd name="connsiteY21" fmla="*/ 837536 h 1468606"/>
                  <a:gd name="connsiteX22" fmla="*/ 118027 w 264046"/>
                  <a:gd name="connsiteY22" fmla="*/ 815009 h 1468606"/>
                  <a:gd name="connsiteX23" fmla="*/ 126160 w 264046"/>
                  <a:gd name="connsiteY23" fmla="*/ 794506 h 1468606"/>
                  <a:gd name="connsiteX24" fmla="*/ 128037 w 264046"/>
                  <a:gd name="connsiteY24" fmla="*/ 769957 h 1468606"/>
                  <a:gd name="connsiteX25" fmla="*/ 145304 w 264046"/>
                  <a:gd name="connsiteY25" fmla="*/ 757142 h 1468606"/>
                  <a:gd name="connsiteX26" fmla="*/ 138047 w 264046"/>
                  <a:gd name="connsiteY26" fmla="*/ 738528 h 1468606"/>
                  <a:gd name="connsiteX27" fmla="*/ 137171 w 264046"/>
                  <a:gd name="connsiteY27" fmla="*/ 695363 h 1468606"/>
                  <a:gd name="connsiteX28" fmla="*/ 159943 w 264046"/>
                  <a:gd name="connsiteY28" fmla="*/ 663125 h 1468606"/>
                  <a:gd name="connsiteX29" fmla="*/ 159943 w 264046"/>
                  <a:gd name="connsiteY29" fmla="*/ 621984 h 1468606"/>
                  <a:gd name="connsiteX30" fmla="*/ 169077 w 264046"/>
                  <a:gd name="connsiteY30" fmla="*/ 598514 h 1468606"/>
                  <a:gd name="connsiteX31" fmla="*/ 177211 w 264046"/>
                  <a:gd name="connsiteY31" fmla="*/ 571131 h 1468606"/>
                  <a:gd name="connsiteX32" fmla="*/ 169953 w 264046"/>
                  <a:gd name="connsiteY32" fmla="*/ 542805 h 1468606"/>
                  <a:gd name="connsiteX33" fmla="*/ 159943 w 264046"/>
                  <a:gd name="connsiteY33" fmla="*/ 510432 h 1468606"/>
                  <a:gd name="connsiteX34" fmla="*/ 159943 w 264046"/>
                  <a:gd name="connsiteY34" fmla="*/ 475091 h 1468606"/>
                  <a:gd name="connsiteX35" fmla="*/ 172706 w 264046"/>
                  <a:gd name="connsiteY35" fmla="*/ 449597 h 1468606"/>
                  <a:gd name="connsiteX36" fmla="*/ 172706 w 264046"/>
                  <a:gd name="connsiteY36" fmla="*/ 416279 h 1468606"/>
                  <a:gd name="connsiteX37" fmla="*/ 180839 w 264046"/>
                  <a:gd name="connsiteY37" fmla="*/ 398609 h 1468606"/>
                  <a:gd name="connsiteX38" fmla="*/ 194478 w 264046"/>
                  <a:gd name="connsiteY38" fmla="*/ 369204 h 1468606"/>
                  <a:gd name="connsiteX39" fmla="*/ 203612 w 264046"/>
                  <a:gd name="connsiteY39" fmla="*/ 341686 h 1468606"/>
                  <a:gd name="connsiteX40" fmla="*/ 221755 w 264046"/>
                  <a:gd name="connsiteY40" fmla="*/ 326039 h 1468606"/>
                  <a:gd name="connsiteX41" fmla="*/ 220879 w 264046"/>
                  <a:gd name="connsiteY41" fmla="*/ 304457 h 1468606"/>
                  <a:gd name="connsiteX42" fmla="*/ 218126 w 264046"/>
                  <a:gd name="connsiteY42" fmla="*/ 269251 h 1468606"/>
                  <a:gd name="connsiteX43" fmla="*/ 219878 w 264046"/>
                  <a:gd name="connsiteY43" fmla="*/ 245646 h 1468606"/>
                  <a:gd name="connsiteX44" fmla="*/ 254412 w 264046"/>
                  <a:gd name="connsiteY44" fmla="*/ 216240 h 1468606"/>
                  <a:gd name="connsiteX45" fmla="*/ 260668 w 264046"/>
                  <a:gd name="connsiteY45" fmla="*/ 178067 h 1468606"/>
                  <a:gd name="connsiteX46" fmla="*/ 241650 w 264046"/>
                  <a:gd name="connsiteY46" fmla="*/ 184406 h 1468606"/>
                  <a:gd name="connsiteX47" fmla="*/ 234518 w 264046"/>
                  <a:gd name="connsiteY47" fmla="*/ 148796 h 1468606"/>
                  <a:gd name="connsiteX48" fmla="*/ 223757 w 264046"/>
                  <a:gd name="connsiteY48" fmla="*/ 118851 h 1468606"/>
                  <a:gd name="connsiteX49" fmla="*/ 212996 w 264046"/>
                  <a:gd name="connsiteY49" fmla="*/ 91738 h 1468606"/>
                  <a:gd name="connsiteX50" fmla="*/ 219252 w 264046"/>
                  <a:gd name="connsiteY50" fmla="*/ 68672 h 1468606"/>
                  <a:gd name="connsiteX51" fmla="*/ 206740 w 264046"/>
                  <a:gd name="connsiteY51" fmla="*/ 50328 h 1468606"/>
                  <a:gd name="connsiteX52" fmla="*/ 199608 w 264046"/>
                  <a:gd name="connsiteY52" fmla="*/ 15661 h 1468606"/>
                  <a:gd name="connsiteX53" fmla="*/ 186220 w 264046"/>
                  <a:gd name="connsiteY53" fmla="*/ 1228 h 1468606"/>
                  <a:gd name="connsiteX54" fmla="*/ 173707 w 264046"/>
                  <a:gd name="connsiteY54" fmla="*/ 27262 h 1468606"/>
                  <a:gd name="connsiteX55" fmla="*/ 167201 w 264046"/>
                  <a:gd name="connsiteY55" fmla="*/ 32387 h 1468606"/>
                  <a:gd name="connsiteX56" fmla="*/ 167451 w 264046"/>
                  <a:gd name="connsiteY56" fmla="*/ 61793 h 1468606"/>
                  <a:gd name="connsiteX57" fmla="*/ 169453 w 264046"/>
                  <a:gd name="connsiteY57" fmla="*/ 145829 h 1468606"/>
                  <a:gd name="connsiteX58" fmla="*/ 157316 w 264046"/>
                  <a:gd name="connsiteY58" fmla="*/ 195063 h 1468606"/>
                  <a:gd name="connsiteX59" fmla="*/ 161320 w 264046"/>
                  <a:gd name="connsiteY59" fmla="*/ 213947 h 1468606"/>
                  <a:gd name="connsiteX60" fmla="*/ 157941 w 264046"/>
                  <a:gd name="connsiteY60" fmla="*/ 257381 h 1468606"/>
                  <a:gd name="connsiteX61" fmla="*/ 144553 w 264046"/>
                  <a:gd name="connsiteY61" fmla="*/ 331974 h 1468606"/>
                  <a:gd name="connsiteX62" fmla="*/ 136545 w 264046"/>
                  <a:gd name="connsiteY62" fmla="*/ 365966 h 1468606"/>
                  <a:gd name="connsiteX63" fmla="*/ 123157 w 264046"/>
                  <a:gd name="connsiteY63" fmla="*/ 394158 h 1468606"/>
                  <a:gd name="connsiteX64" fmla="*/ 134543 w 264046"/>
                  <a:gd name="connsiteY64" fmla="*/ 433275 h 1468606"/>
                  <a:gd name="connsiteX65" fmla="*/ 123157 w 264046"/>
                  <a:gd name="connsiteY65" fmla="*/ 468751 h 1468606"/>
                  <a:gd name="connsiteX66" fmla="*/ 123157 w 264046"/>
                  <a:gd name="connsiteY66" fmla="*/ 540377 h 1468606"/>
                  <a:gd name="connsiteX67" fmla="*/ 116400 w 264046"/>
                  <a:gd name="connsiteY67" fmla="*/ 562768 h 1468606"/>
                  <a:gd name="connsiteX68" fmla="*/ 105640 w 264046"/>
                  <a:gd name="connsiteY68" fmla="*/ 603370 h 1468606"/>
                  <a:gd name="connsiteX69" fmla="*/ 82116 w 264046"/>
                  <a:gd name="connsiteY69" fmla="*/ 672837 h 1468606"/>
                  <a:gd name="connsiteX70" fmla="*/ 67977 w 264046"/>
                  <a:gd name="connsiteY70" fmla="*/ 698871 h 1468606"/>
                  <a:gd name="connsiteX71" fmla="*/ 63973 w 264046"/>
                  <a:gd name="connsiteY71" fmla="*/ 722746 h 1468606"/>
                  <a:gd name="connsiteX72" fmla="*/ 67977 w 264046"/>
                  <a:gd name="connsiteY72" fmla="*/ 764021 h 1468606"/>
                  <a:gd name="connsiteX73" fmla="*/ 69354 w 264046"/>
                  <a:gd name="connsiteY73" fmla="*/ 797339 h 1468606"/>
                  <a:gd name="connsiteX74" fmla="*/ 59969 w 264046"/>
                  <a:gd name="connsiteY74" fmla="*/ 824856 h 1468606"/>
                  <a:gd name="connsiteX75" fmla="*/ 55965 w 264046"/>
                  <a:gd name="connsiteY75" fmla="*/ 863164 h 1468606"/>
                  <a:gd name="connsiteX76" fmla="*/ 53213 w 264046"/>
                  <a:gd name="connsiteY76" fmla="*/ 882723 h 1468606"/>
                  <a:gd name="connsiteX77" fmla="*/ 40450 w 264046"/>
                  <a:gd name="connsiteY77" fmla="*/ 918199 h 1468606"/>
                  <a:gd name="connsiteX78" fmla="*/ 54589 w 264046"/>
                  <a:gd name="connsiteY78" fmla="*/ 939916 h 1468606"/>
                  <a:gd name="connsiteX79" fmla="*/ 67977 w 264046"/>
                  <a:gd name="connsiteY79" fmla="*/ 881239 h 1468606"/>
                  <a:gd name="connsiteX80" fmla="*/ 79364 w 264046"/>
                  <a:gd name="connsiteY80" fmla="*/ 868964 h 1468606"/>
                  <a:gd name="connsiteX81" fmla="*/ 87371 w 264046"/>
                  <a:gd name="connsiteY81" fmla="*/ 881239 h 1468606"/>
                  <a:gd name="connsiteX82" fmla="*/ 89373 w 264046"/>
                  <a:gd name="connsiteY82" fmla="*/ 895673 h 1468606"/>
                  <a:gd name="connsiteX83" fmla="*/ 86621 w 264046"/>
                  <a:gd name="connsiteY83" fmla="*/ 923190 h 1468606"/>
                  <a:gd name="connsiteX84" fmla="*/ 79238 w 264046"/>
                  <a:gd name="connsiteY84" fmla="*/ 949223 h 1468606"/>
                  <a:gd name="connsiteX85" fmla="*/ 73858 w 264046"/>
                  <a:gd name="connsiteY85" fmla="*/ 970266 h 1468606"/>
                  <a:gd name="connsiteX86" fmla="*/ 75234 w 264046"/>
                  <a:gd name="connsiteY86" fmla="*/ 986182 h 1468606"/>
                  <a:gd name="connsiteX87" fmla="*/ 74484 w 264046"/>
                  <a:gd name="connsiteY87" fmla="*/ 999941 h 1468606"/>
                  <a:gd name="connsiteX88" fmla="*/ 75860 w 264046"/>
                  <a:gd name="connsiteY88" fmla="*/ 1019500 h 1468606"/>
                  <a:gd name="connsiteX89" fmla="*/ 60470 w 264046"/>
                  <a:gd name="connsiteY89" fmla="*/ 1028942 h 1468606"/>
                  <a:gd name="connsiteX90" fmla="*/ 63223 w 264046"/>
                  <a:gd name="connsiteY90" fmla="*/ 1050659 h 1468606"/>
                  <a:gd name="connsiteX91" fmla="*/ 43703 w 264046"/>
                  <a:gd name="connsiteY91" fmla="*/ 1041891 h 1468606"/>
                  <a:gd name="connsiteX92" fmla="*/ 57091 w 264046"/>
                  <a:gd name="connsiteY92" fmla="*/ 1020175 h 1468606"/>
                  <a:gd name="connsiteX93" fmla="*/ 40950 w 264046"/>
                  <a:gd name="connsiteY93" fmla="*/ 996299 h 1468606"/>
                  <a:gd name="connsiteX94" fmla="*/ 51086 w 264046"/>
                  <a:gd name="connsiteY94" fmla="*/ 1022333 h 1468606"/>
                  <a:gd name="connsiteX95" fmla="*/ 34945 w 264046"/>
                  <a:gd name="connsiteY95" fmla="*/ 1030291 h 1468606"/>
                  <a:gd name="connsiteX96" fmla="*/ 17427 w 264046"/>
                  <a:gd name="connsiteY96" fmla="*/ 1044050 h 1468606"/>
                  <a:gd name="connsiteX97" fmla="*/ 18803 w 264046"/>
                  <a:gd name="connsiteY97" fmla="*/ 1059966 h 1468606"/>
                  <a:gd name="connsiteX98" fmla="*/ 35 w 264046"/>
                  <a:gd name="connsiteY98" fmla="*/ 1079390 h 1468606"/>
                  <a:gd name="connsiteX99" fmla="*/ 7417 w 264046"/>
                  <a:gd name="connsiteY99" fmla="*/ 1080874 h 1468606"/>
                  <a:gd name="connsiteX100" fmla="*/ 21556 w 264046"/>
                  <a:gd name="connsiteY100" fmla="*/ 1080874 h 1468606"/>
                  <a:gd name="connsiteX101" fmla="*/ 38948 w 264046"/>
                  <a:gd name="connsiteY101" fmla="*/ 1083033 h 1468606"/>
                  <a:gd name="connsiteX102" fmla="*/ 41701 w 264046"/>
                  <a:gd name="connsiteY102" fmla="*/ 1099624 h 1468606"/>
                  <a:gd name="connsiteX103" fmla="*/ 32317 w 264046"/>
                  <a:gd name="connsiteY103" fmla="*/ 1119857 h 1468606"/>
                  <a:gd name="connsiteX104" fmla="*/ 60470 w 264046"/>
                  <a:gd name="connsiteY104" fmla="*/ 1122690 h 1468606"/>
                  <a:gd name="connsiteX105" fmla="*/ 61095 w 264046"/>
                  <a:gd name="connsiteY105" fmla="*/ 1135639 h 1468606"/>
                  <a:gd name="connsiteX106" fmla="*/ 40950 w 264046"/>
                  <a:gd name="connsiteY106" fmla="*/ 1130648 h 1468606"/>
                  <a:gd name="connsiteX107" fmla="*/ 22808 w 264046"/>
                  <a:gd name="connsiteY107" fmla="*/ 1132132 h 1468606"/>
                  <a:gd name="connsiteX108" fmla="*/ 2663 w 264046"/>
                  <a:gd name="connsiteY108" fmla="*/ 1150207 h 1468606"/>
                  <a:gd name="connsiteX109" fmla="*/ 14049 w 264046"/>
                  <a:gd name="connsiteY109" fmla="*/ 1164640 h 1468606"/>
                  <a:gd name="connsiteX110" fmla="*/ 28813 w 264046"/>
                  <a:gd name="connsiteY110" fmla="*/ 1154523 h 1468606"/>
                  <a:gd name="connsiteX111" fmla="*/ 41576 w 264046"/>
                  <a:gd name="connsiteY111" fmla="*/ 1155872 h 1468606"/>
                  <a:gd name="connsiteX112" fmla="*/ 26186 w 264046"/>
                  <a:gd name="connsiteY112" fmla="*/ 1169766 h 1468606"/>
                  <a:gd name="connsiteX113" fmla="*/ 10045 w 264046"/>
                  <a:gd name="connsiteY113" fmla="*/ 1189190 h 1468606"/>
                  <a:gd name="connsiteX114" fmla="*/ 16801 w 264046"/>
                  <a:gd name="connsiteY114" fmla="*/ 1202948 h 1468606"/>
                  <a:gd name="connsiteX115" fmla="*/ 24184 w 264046"/>
                  <a:gd name="connsiteY115" fmla="*/ 1213065 h 1468606"/>
                  <a:gd name="connsiteX116" fmla="*/ 33568 w 264046"/>
                  <a:gd name="connsiteY116" fmla="*/ 1199980 h 1468606"/>
                  <a:gd name="connsiteX117" fmla="*/ 46331 w 264046"/>
                  <a:gd name="connsiteY117" fmla="*/ 1184738 h 1468606"/>
                  <a:gd name="connsiteX118" fmla="*/ 42327 w 264046"/>
                  <a:gd name="connsiteY118" fmla="*/ 1207939 h 1468606"/>
                  <a:gd name="connsiteX119" fmla="*/ 37572 w 264046"/>
                  <a:gd name="connsiteY119" fmla="*/ 1232489 h 1468606"/>
                  <a:gd name="connsiteX120" fmla="*/ 29564 w 264046"/>
                  <a:gd name="connsiteY120" fmla="*/ 1244763 h 1468606"/>
                  <a:gd name="connsiteX121" fmla="*/ 19554 w 264046"/>
                  <a:gd name="connsiteY121" fmla="*/ 1253531 h 1468606"/>
                  <a:gd name="connsiteX122" fmla="*/ 18929 w 264046"/>
                  <a:gd name="connsiteY122" fmla="*/ 1273090 h 1468606"/>
                  <a:gd name="connsiteX123" fmla="*/ 35070 w 264046"/>
                  <a:gd name="connsiteY123" fmla="*/ 1267964 h 1468606"/>
                  <a:gd name="connsiteX124" fmla="*/ 50460 w 264046"/>
                  <a:gd name="connsiteY124" fmla="*/ 1268639 h 1468606"/>
                  <a:gd name="connsiteX125" fmla="*/ 56466 w 264046"/>
                  <a:gd name="connsiteY125" fmla="*/ 1279430 h 1468606"/>
                  <a:gd name="connsiteX126" fmla="*/ 42327 w 264046"/>
                  <a:gd name="connsiteY126" fmla="*/ 1294672 h 1468606"/>
                  <a:gd name="connsiteX127" fmla="*/ 60470 w 264046"/>
                  <a:gd name="connsiteY127" fmla="*/ 1296830 h 1468606"/>
                  <a:gd name="connsiteX128" fmla="*/ 70605 w 264046"/>
                  <a:gd name="connsiteY128" fmla="*/ 1293188 h 1468606"/>
                  <a:gd name="connsiteX129" fmla="*/ 90124 w 264046"/>
                  <a:gd name="connsiteY129" fmla="*/ 1300472 h 1468606"/>
                  <a:gd name="connsiteX130" fmla="*/ 63223 w 264046"/>
                  <a:gd name="connsiteY130" fmla="*/ 1312073 h 1468606"/>
                  <a:gd name="connsiteX131" fmla="*/ 54464 w 264046"/>
                  <a:gd name="connsiteY131" fmla="*/ 1331632 h 1468606"/>
                  <a:gd name="connsiteX132" fmla="*/ 76611 w 264046"/>
                  <a:gd name="connsiteY132" fmla="*/ 1323673 h 1468606"/>
                  <a:gd name="connsiteX133" fmla="*/ 122907 w 264046"/>
                  <a:gd name="connsiteY133" fmla="*/ 1326506 h 1468606"/>
                  <a:gd name="connsiteX134" fmla="*/ 104138 w 264046"/>
                  <a:gd name="connsiteY134" fmla="*/ 1332981 h 1468606"/>
                  <a:gd name="connsiteX135" fmla="*/ 85370 w 264046"/>
                  <a:gd name="connsiteY135" fmla="*/ 1336622 h 1468606"/>
                  <a:gd name="connsiteX136" fmla="*/ 68603 w 264046"/>
                  <a:gd name="connsiteY136" fmla="*/ 1348223 h 1468606"/>
                  <a:gd name="connsiteX137" fmla="*/ 69228 w 264046"/>
                  <a:gd name="connsiteY137" fmla="*/ 1361307 h 1468606"/>
                  <a:gd name="connsiteX138" fmla="*/ 96756 w 264046"/>
                  <a:gd name="connsiteY138" fmla="*/ 1348897 h 1468606"/>
                  <a:gd name="connsiteX139" fmla="*/ 131040 w 264046"/>
                  <a:gd name="connsiteY139" fmla="*/ 1341613 h 1468606"/>
                  <a:gd name="connsiteX140" fmla="*/ 108267 w 264046"/>
                  <a:gd name="connsiteY140" fmla="*/ 1355372 h 1468606"/>
                  <a:gd name="connsiteX141" fmla="*/ 92877 w 264046"/>
                  <a:gd name="connsiteY141" fmla="*/ 1371289 h 1468606"/>
                  <a:gd name="connsiteX142" fmla="*/ 60595 w 264046"/>
                  <a:gd name="connsiteY142" fmla="*/ 1366972 h 1468606"/>
                  <a:gd name="connsiteX143" fmla="*/ 63973 w 264046"/>
                  <a:gd name="connsiteY143" fmla="*/ 1388689 h 1468606"/>
                  <a:gd name="connsiteX144" fmla="*/ 90124 w 264046"/>
                  <a:gd name="connsiteY144" fmla="*/ 1395164 h 1468606"/>
                  <a:gd name="connsiteX145" fmla="*/ 109644 w 264046"/>
                  <a:gd name="connsiteY145" fmla="*/ 1403797 h 1468606"/>
                  <a:gd name="connsiteX146" fmla="*/ 104263 w 264046"/>
                  <a:gd name="connsiteY146" fmla="*/ 1393006 h 1468606"/>
                  <a:gd name="connsiteX147" fmla="*/ 116400 w 264046"/>
                  <a:gd name="connsiteY147" fmla="*/ 1383564 h 1468606"/>
                  <a:gd name="connsiteX148" fmla="*/ 139924 w 264046"/>
                  <a:gd name="connsiteY148" fmla="*/ 1360363 h 1468606"/>
                  <a:gd name="connsiteX149" fmla="*/ 166825 w 264046"/>
                  <a:gd name="connsiteY149" fmla="*/ 1329204 h 1468606"/>
                  <a:gd name="connsiteX150" fmla="*/ 162821 w 264046"/>
                  <a:gd name="connsiteY150" fmla="*/ 1345120 h 1468606"/>
                  <a:gd name="connsiteX151" fmla="*/ 158067 w 264046"/>
                  <a:gd name="connsiteY151" fmla="*/ 1364005 h 1468606"/>
                  <a:gd name="connsiteX152" fmla="*/ 185594 w 264046"/>
                  <a:gd name="connsiteY152" fmla="*/ 1365489 h 1468606"/>
                  <a:gd name="connsiteX153" fmla="*/ 168827 w 264046"/>
                  <a:gd name="connsiteY153" fmla="*/ 1380056 h 1468606"/>
                  <a:gd name="connsiteX154" fmla="*/ 170204 w 264046"/>
                  <a:gd name="connsiteY154" fmla="*/ 1403257 h 1468606"/>
                  <a:gd name="connsiteX155" fmla="*/ 157441 w 264046"/>
                  <a:gd name="connsiteY155" fmla="*/ 1376415 h 1468606"/>
                  <a:gd name="connsiteX156" fmla="*/ 151435 w 264046"/>
                  <a:gd name="connsiteY156" fmla="*/ 1396648 h 1468606"/>
                  <a:gd name="connsiteX157" fmla="*/ 136670 w 264046"/>
                  <a:gd name="connsiteY157" fmla="*/ 1390847 h 1468606"/>
                  <a:gd name="connsiteX158" fmla="*/ 128662 w 264046"/>
                  <a:gd name="connsiteY158" fmla="*/ 1403257 h 1468606"/>
                  <a:gd name="connsiteX159" fmla="*/ 113272 w 264046"/>
                  <a:gd name="connsiteY159" fmla="*/ 1416206 h 1468606"/>
                  <a:gd name="connsiteX160" fmla="*/ 135419 w 264046"/>
                  <a:gd name="connsiteY160" fmla="*/ 1421332 h 1468606"/>
                  <a:gd name="connsiteX161" fmla="*/ 150935 w 264046"/>
                  <a:gd name="connsiteY161" fmla="*/ 1450333 h 1468606"/>
                  <a:gd name="connsiteX162" fmla="*/ 161695 w 264046"/>
                  <a:gd name="connsiteY162" fmla="*/ 1424974 h 1468606"/>
                  <a:gd name="connsiteX163" fmla="*/ 183217 w 264046"/>
                  <a:gd name="connsiteY163" fmla="*/ 1455324 h 1468606"/>
                  <a:gd name="connsiteX164" fmla="*/ 193977 w 264046"/>
                  <a:gd name="connsiteY164" fmla="*/ 1443724 h 1468606"/>
                  <a:gd name="connsiteX165" fmla="*/ 225509 w 264046"/>
                  <a:gd name="connsiteY165" fmla="*/ 1468273 h 1468606"/>
                  <a:gd name="connsiteX166" fmla="*/ 221505 w 264046"/>
                  <a:gd name="connsiteY166" fmla="*/ 1446556 h 1468606"/>
                  <a:gd name="connsiteX167" fmla="*/ 238897 w 264046"/>
                  <a:gd name="connsiteY167" fmla="*/ 1446556 h 1468606"/>
                  <a:gd name="connsiteX168" fmla="*/ 259042 w 264046"/>
                  <a:gd name="connsiteY168" fmla="*/ 1443724 h 1468606"/>
                  <a:gd name="connsiteX169" fmla="*/ 264047 w 264046"/>
                  <a:gd name="connsiteY169" fmla="*/ 1441565 h 1468606"/>
                  <a:gd name="connsiteX170" fmla="*/ 212996 w 264046"/>
                  <a:gd name="connsiteY170" fmla="*/ 1438733 h 1468606"/>
                  <a:gd name="connsiteX171" fmla="*/ 212746 w 264046"/>
                  <a:gd name="connsiteY171" fmla="*/ 1331227 h 1468606"/>
                  <a:gd name="connsiteX172" fmla="*/ 210619 w 264046"/>
                  <a:gd name="connsiteY172" fmla="*/ 1330822 h 1468606"/>
                  <a:gd name="connsiteX173" fmla="*/ 185719 w 264046"/>
                  <a:gd name="connsiteY173" fmla="*/ 1318547 h 1468606"/>
                  <a:gd name="connsiteX174" fmla="*/ 189222 w 264046"/>
                  <a:gd name="connsiteY174" fmla="*/ 1313691 h 1468606"/>
                  <a:gd name="connsiteX175" fmla="*/ 172831 w 264046"/>
                  <a:gd name="connsiteY175" fmla="*/ 1303575 h 1468606"/>
                  <a:gd name="connsiteX176" fmla="*/ 119153 w 264046"/>
                  <a:gd name="connsiteY176" fmla="*/ 1304519 h 146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64046" h="1468606">
                    <a:moveTo>
                      <a:pt x="118778" y="1305059"/>
                    </a:moveTo>
                    <a:cubicBezTo>
                      <a:pt x="111520" y="1306003"/>
                      <a:pt x="108768" y="1291435"/>
                      <a:pt x="104263" y="1291435"/>
                    </a:cubicBezTo>
                    <a:cubicBezTo>
                      <a:pt x="99759" y="1291435"/>
                      <a:pt x="98758" y="1265941"/>
                      <a:pt x="102512" y="1254206"/>
                    </a:cubicBezTo>
                    <a:cubicBezTo>
                      <a:pt x="106140" y="1242470"/>
                      <a:pt x="81616" y="1248405"/>
                      <a:pt x="74359" y="1244359"/>
                    </a:cubicBezTo>
                    <a:cubicBezTo>
                      <a:pt x="67101" y="1240447"/>
                      <a:pt x="77111" y="1232624"/>
                      <a:pt x="68978" y="1222777"/>
                    </a:cubicBezTo>
                    <a:cubicBezTo>
                      <a:pt x="60845" y="1213065"/>
                      <a:pt x="67226" y="1199306"/>
                      <a:pt x="68102" y="1192427"/>
                    </a:cubicBezTo>
                    <a:cubicBezTo>
                      <a:pt x="68978" y="1185547"/>
                      <a:pt x="74484" y="1170845"/>
                      <a:pt x="84494" y="1170845"/>
                    </a:cubicBezTo>
                    <a:cubicBezTo>
                      <a:pt x="94504" y="1170845"/>
                      <a:pt x="87246" y="1155197"/>
                      <a:pt x="97256" y="1148318"/>
                    </a:cubicBezTo>
                    <a:cubicBezTo>
                      <a:pt x="107266" y="1141439"/>
                      <a:pt x="88122" y="1129704"/>
                      <a:pt x="96380" y="1122824"/>
                    </a:cubicBezTo>
                    <a:cubicBezTo>
                      <a:pt x="104514" y="1115945"/>
                      <a:pt x="96380" y="1103266"/>
                      <a:pt x="109143" y="1101242"/>
                    </a:cubicBezTo>
                    <a:cubicBezTo>
                      <a:pt x="121906" y="1099219"/>
                      <a:pt x="109143" y="1081684"/>
                      <a:pt x="118277" y="1078716"/>
                    </a:cubicBezTo>
                    <a:cubicBezTo>
                      <a:pt x="127411" y="1075748"/>
                      <a:pt x="116400" y="1064957"/>
                      <a:pt x="119153" y="1053222"/>
                    </a:cubicBezTo>
                    <a:cubicBezTo>
                      <a:pt x="121906" y="1041487"/>
                      <a:pt x="111896" y="1032584"/>
                      <a:pt x="123658" y="1027728"/>
                    </a:cubicBezTo>
                    <a:cubicBezTo>
                      <a:pt x="135419" y="1022737"/>
                      <a:pt x="127286" y="1013025"/>
                      <a:pt x="119153" y="1006146"/>
                    </a:cubicBezTo>
                    <a:cubicBezTo>
                      <a:pt x="111020" y="999267"/>
                      <a:pt x="120905" y="999267"/>
                      <a:pt x="130915" y="999267"/>
                    </a:cubicBezTo>
                    <a:cubicBezTo>
                      <a:pt x="140925" y="999267"/>
                      <a:pt x="135419" y="981731"/>
                      <a:pt x="126410" y="984564"/>
                    </a:cubicBezTo>
                    <a:cubicBezTo>
                      <a:pt x="115650" y="988071"/>
                      <a:pt x="109143" y="976740"/>
                      <a:pt x="117276" y="967973"/>
                    </a:cubicBezTo>
                    <a:cubicBezTo>
                      <a:pt x="125409" y="959070"/>
                      <a:pt x="110019" y="953270"/>
                      <a:pt x="112772" y="947335"/>
                    </a:cubicBezTo>
                    <a:cubicBezTo>
                      <a:pt x="115524" y="941400"/>
                      <a:pt x="115524" y="933576"/>
                      <a:pt x="110019" y="929664"/>
                    </a:cubicBezTo>
                    <a:cubicBezTo>
                      <a:pt x="104514" y="925753"/>
                      <a:pt x="108267" y="896347"/>
                      <a:pt x="114524" y="895403"/>
                    </a:cubicBezTo>
                    <a:cubicBezTo>
                      <a:pt x="120905" y="894459"/>
                      <a:pt x="116275" y="868021"/>
                      <a:pt x="116275" y="860062"/>
                    </a:cubicBezTo>
                    <a:cubicBezTo>
                      <a:pt x="116275" y="852103"/>
                      <a:pt x="109018" y="844415"/>
                      <a:pt x="109894" y="837536"/>
                    </a:cubicBezTo>
                    <a:cubicBezTo>
                      <a:pt x="110770" y="830656"/>
                      <a:pt x="118027" y="828633"/>
                      <a:pt x="118027" y="815009"/>
                    </a:cubicBezTo>
                    <a:cubicBezTo>
                      <a:pt x="118027" y="801386"/>
                      <a:pt x="120780" y="795451"/>
                      <a:pt x="126160" y="794506"/>
                    </a:cubicBezTo>
                    <a:cubicBezTo>
                      <a:pt x="131665" y="793562"/>
                      <a:pt x="127036" y="777780"/>
                      <a:pt x="128037" y="769957"/>
                    </a:cubicBezTo>
                    <a:cubicBezTo>
                      <a:pt x="128913" y="762133"/>
                      <a:pt x="143552" y="769957"/>
                      <a:pt x="145304" y="757142"/>
                    </a:cubicBezTo>
                    <a:cubicBezTo>
                      <a:pt x="147181" y="744328"/>
                      <a:pt x="136170" y="746351"/>
                      <a:pt x="138047" y="738528"/>
                    </a:cubicBezTo>
                    <a:cubicBezTo>
                      <a:pt x="140299" y="729220"/>
                      <a:pt x="137171" y="716946"/>
                      <a:pt x="137171" y="695363"/>
                    </a:cubicBezTo>
                    <a:cubicBezTo>
                      <a:pt x="137171" y="673781"/>
                      <a:pt x="153562" y="668925"/>
                      <a:pt x="159943" y="663125"/>
                    </a:cubicBezTo>
                    <a:cubicBezTo>
                      <a:pt x="166325" y="657190"/>
                      <a:pt x="151810" y="625896"/>
                      <a:pt x="159943" y="621984"/>
                    </a:cubicBezTo>
                    <a:cubicBezTo>
                      <a:pt x="168077" y="618073"/>
                      <a:pt x="162696" y="603370"/>
                      <a:pt x="169077" y="598514"/>
                    </a:cubicBezTo>
                    <a:cubicBezTo>
                      <a:pt x="175459" y="593658"/>
                      <a:pt x="173582" y="582867"/>
                      <a:pt x="177211" y="571131"/>
                    </a:cubicBezTo>
                    <a:cubicBezTo>
                      <a:pt x="180839" y="559396"/>
                      <a:pt x="169953" y="553461"/>
                      <a:pt x="169953" y="542805"/>
                    </a:cubicBezTo>
                    <a:cubicBezTo>
                      <a:pt x="169953" y="532148"/>
                      <a:pt x="168077" y="522167"/>
                      <a:pt x="159943" y="510432"/>
                    </a:cubicBezTo>
                    <a:cubicBezTo>
                      <a:pt x="151810" y="498696"/>
                      <a:pt x="154438" y="475091"/>
                      <a:pt x="159943" y="475091"/>
                    </a:cubicBezTo>
                    <a:cubicBezTo>
                      <a:pt x="165449" y="475091"/>
                      <a:pt x="162696" y="452564"/>
                      <a:pt x="172706" y="449597"/>
                    </a:cubicBezTo>
                    <a:cubicBezTo>
                      <a:pt x="182716" y="446629"/>
                      <a:pt x="177211" y="430038"/>
                      <a:pt x="172706" y="416279"/>
                    </a:cubicBezTo>
                    <a:cubicBezTo>
                      <a:pt x="168202" y="402521"/>
                      <a:pt x="180839" y="409400"/>
                      <a:pt x="180839" y="398609"/>
                    </a:cubicBezTo>
                    <a:cubicBezTo>
                      <a:pt x="180839" y="387818"/>
                      <a:pt x="186345" y="373115"/>
                      <a:pt x="194478" y="369204"/>
                    </a:cubicBezTo>
                    <a:cubicBezTo>
                      <a:pt x="202611" y="365292"/>
                      <a:pt x="203612" y="348566"/>
                      <a:pt x="203612" y="341686"/>
                    </a:cubicBezTo>
                    <a:cubicBezTo>
                      <a:pt x="203612" y="334807"/>
                      <a:pt x="215374" y="331840"/>
                      <a:pt x="221755" y="326039"/>
                    </a:cubicBezTo>
                    <a:cubicBezTo>
                      <a:pt x="228136" y="320239"/>
                      <a:pt x="210869" y="310392"/>
                      <a:pt x="220879" y="304457"/>
                    </a:cubicBezTo>
                    <a:cubicBezTo>
                      <a:pt x="230889" y="298522"/>
                      <a:pt x="212746" y="274107"/>
                      <a:pt x="218126" y="269251"/>
                    </a:cubicBezTo>
                    <a:cubicBezTo>
                      <a:pt x="223507" y="264260"/>
                      <a:pt x="219002" y="253470"/>
                      <a:pt x="219878" y="245646"/>
                    </a:cubicBezTo>
                    <a:cubicBezTo>
                      <a:pt x="220754" y="237822"/>
                      <a:pt x="250784" y="223120"/>
                      <a:pt x="254412" y="216240"/>
                    </a:cubicBezTo>
                    <a:cubicBezTo>
                      <a:pt x="257040" y="211249"/>
                      <a:pt x="259667" y="193714"/>
                      <a:pt x="260668" y="178067"/>
                    </a:cubicBezTo>
                    <a:cubicBezTo>
                      <a:pt x="251284" y="184541"/>
                      <a:pt x="243151" y="188183"/>
                      <a:pt x="241650" y="184406"/>
                    </a:cubicBezTo>
                    <a:cubicBezTo>
                      <a:pt x="239022" y="177662"/>
                      <a:pt x="242525" y="157429"/>
                      <a:pt x="234518" y="148796"/>
                    </a:cubicBezTo>
                    <a:cubicBezTo>
                      <a:pt x="226510" y="140028"/>
                      <a:pt x="231765" y="122763"/>
                      <a:pt x="223757" y="118851"/>
                    </a:cubicBezTo>
                    <a:cubicBezTo>
                      <a:pt x="215749" y="114939"/>
                      <a:pt x="205864" y="97539"/>
                      <a:pt x="212996" y="91738"/>
                    </a:cubicBezTo>
                    <a:cubicBezTo>
                      <a:pt x="220128" y="85938"/>
                      <a:pt x="212996" y="74338"/>
                      <a:pt x="219252" y="68672"/>
                    </a:cubicBezTo>
                    <a:cubicBezTo>
                      <a:pt x="225509" y="62872"/>
                      <a:pt x="215624" y="61928"/>
                      <a:pt x="206740" y="50328"/>
                    </a:cubicBezTo>
                    <a:cubicBezTo>
                      <a:pt x="197856" y="38727"/>
                      <a:pt x="210368" y="24294"/>
                      <a:pt x="199608" y="15661"/>
                    </a:cubicBezTo>
                    <a:cubicBezTo>
                      <a:pt x="188847" y="6894"/>
                      <a:pt x="188847" y="-3627"/>
                      <a:pt x="186220" y="1228"/>
                    </a:cubicBezTo>
                    <a:cubicBezTo>
                      <a:pt x="183467" y="6084"/>
                      <a:pt x="182591" y="22540"/>
                      <a:pt x="173707" y="27262"/>
                    </a:cubicBezTo>
                    <a:cubicBezTo>
                      <a:pt x="172206" y="28071"/>
                      <a:pt x="169953" y="29960"/>
                      <a:pt x="167201" y="32387"/>
                    </a:cubicBezTo>
                    <a:cubicBezTo>
                      <a:pt x="167201" y="40346"/>
                      <a:pt x="164573" y="53835"/>
                      <a:pt x="167451" y="61793"/>
                    </a:cubicBezTo>
                    <a:cubicBezTo>
                      <a:pt x="171455" y="72719"/>
                      <a:pt x="173457" y="125460"/>
                      <a:pt x="169453" y="145829"/>
                    </a:cubicBezTo>
                    <a:cubicBezTo>
                      <a:pt x="165449" y="166062"/>
                      <a:pt x="161445" y="182788"/>
                      <a:pt x="157316" y="195063"/>
                    </a:cubicBezTo>
                    <a:cubicBezTo>
                      <a:pt x="153312" y="207473"/>
                      <a:pt x="166700" y="208147"/>
                      <a:pt x="161320" y="213947"/>
                    </a:cubicBezTo>
                    <a:cubicBezTo>
                      <a:pt x="155940" y="219748"/>
                      <a:pt x="157941" y="234180"/>
                      <a:pt x="157941" y="257381"/>
                    </a:cubicBezTo>
                    <a:cubicBezTo>
                      <a:pt x="157941" y="280582"/>
                      <a:pt x="145179" y="319565"/>
                      <a:pt x="144553" y="331974"/>
                    </a:cubicBezTo>
                    <a:cubicBezTo>
                      <a:pt x="143928" y="344249"/>
                      <a:pt x="135169" y="352207"/>
                      <a:pt x="136545" y="365966"/>
                    </a:cubicBezTo>
                    <a:cubicBezTo>
                      <a:pt x="137922" y="379725"/>
                      <a:pt x="130539" y="387683"/>
                      <a:pt x="123157" y="394158"/>
                    </a:cubicBezTo>
                    <a:cubicBezTo>
                      <a:pt x="115775" y="400632"/>
                      <a:pt x="135169" y="421675"/>
                      <a:pt x="134543" y="433275"/>
                    </a:cubicBezTo>
                    <a:cubicBezTo>
                      <a:pt x="133918" y="444876"/>
                      <a:pt x="119779" y="449867"/>
                      <a:pt x="123157" y="468751"/>
                    </a:cubicBezTo>
                    <a:cubicBezTo>
                      <a:pt x="127286" y="492222"/>
                      <a:pt x="123157" y="532418"/>
                      <a:pt x="123157" y="540377"/>
                    </a:cubicBezTo>
                    <a:cubicBezTo>
                      <a:pt x="123157" y="548335"/>
                      <a:pt x="114398" y="547526"/>
                      <a:pt x="116400" y="562768"/>
                    </a:cubicBezTo>
                    <a:cubicBezTo>
                      <a:pt x="118402" y="578011"/>
                      <a:pt x="107642" y="581653"/>
                      <a:pt x="105640" y="603370"/>
                    </a:cubicBezTo>
                    <a:cubicBezTo>
                      <a:pt x="103638" y="625087"/>
                      <a:pt x="88122" y="656111"/>
                      <a:pt x="82116" y="672837"/>
                    </a:cubicBezTo>
                    <a:cubicBezTo>
                      <a:pt x="76110" y="689563"/>
                      <a:pt x="76110" y="698871"/>
                      <a:pt x="67977" y="698871"/>
                    </a:cubicBezTo>
                    <a:cubicBezTo>
                      <a:pt x="59844" y="698871"/>
                      <a:pt x="57967" y="708313"/>
                      <a:pt x="63973" y="722746"/>
                    </a:cubicBezTo>
                    <a:cubicBezTo>
                      <a:pt x="69979" y="737179"/>
                      <a:pt x="59969" y="749589"/>
                      <a:pt x="67977" y="764021"/>
                    </a:cubicBezTo>
                    <a:cubicBezTo>
                      <a:pt x="75985" y="778455"/>
                      <a:pt x="73358" y="783580"/>
                      <a:pt x="69354" y="797339"/>
                    </a:cubicBezTo>
                    <a:cubicBezTo>
                      <a:pt x="65350" y="811098"/>
                      <a:pt x="59969" y="811772"/>
                      <a:pt x="59969" y="824856"/>
                    </a:cubicBezTo>
                    <a:cubicBezTo>
                      <a:pt x="59969" y="837940"/>
                      <a:pt x="50585" y="848731"/>
                      <a:pt x="55965" y="863164"/>
                    </a:cubicBezTo>
                    <a:cubicBezTo>
                      <a:pt x="61346" y="877598"/>
                      <a:pt x="59969" y="882723"/>
                      <a:pt x="53213" y="882723"/>
                    </a:cubicBezTo>
                    <a:cubicBezTo>
                      <a:pt x="46456" y="882723"/>
                      <a:pt x="43203" y="894324"/>
                      <a:pt x="40450" y="918199"/>
                    </a:cubicBezTo>
                    <a:cubicBezTo>
                      <a:pt x="37822" y="942074"/>
                      <a:pt x="38448" y="941400"/>
                      <a:pt x="54589" y="939916"/>
                    </a:cubicBezTo>
                    <a:cubicBezTo>
                      <a:pt x="70730" y="938432"/>
                      <a:pt x="57967" y="881239"/>
                      <a:pt x="67977" y="881239"/>
                    </a:cubicBezTo>
                    <a:cubicBezTo>
                      <a:pt x="77987" y="881239"/>
                      <a:pt x="69354" y="871797"/>
                      <a:pt x="79364" y="868964"/>
                    </a:cubicBezTo>
                    <a:cubicBezTo>
                      <a:pt x="89499" y="866132"/>
                      <a:pt x="80740" y="879081"/>
                      <a:pt x="87371" y="881239"/>
                    </a:cubicBezTo>
                    <a:cubicBezTo>
                      <a:pt x="94128" y="883398"/>
                      <a:pt x="98758" y="889198"/>
                      <a:pt x="89373" y="895673"/>
                    </a:cubicBezTo>
                    <a:cubicBezTo>
                      <a:pt x="79989" y="902147"/>
                      <a:pt x="91376" y="915231"/>
                      <a:pt x="86621" y="923190"/>
                    </a:cubicBezTo>
                    <a:cubicBezTo>
                      <a:pt x="81866" y="931148"/>
                      <a:pt x="75234" y="939781"/>
                      <a:pt x="79238" y="949223"/>
                    </a:cubicBezTo>
                    <a:cubicBezTo>
                      <a:pt x="83243" y="958666"/>
                      <a:pt x="74484" y="957991"/>
                      <a:pt x="73858" y="970266"/>
                    </a:cubicBezTo>
                    <a:cubicBezTo>
                      <a:pt x="73233" y="982541"/>
                      <a:pt x="79864" y="983350"/>
                      <a:pt x="75234" y="986182"/>
                    </a:cubicBezTo>
                    <a:cubicBezTo>
                      <a:pt x="70480" y="989150"/>
                      <a:pt x="81240" y="998592"/>
                      <a:pt x="74484" y="999941"/>
                    </a:cubicBezTo>
                    <a:cubicBezTo>
                      <a:pt x="67727" y="1001290"/>
                      <a:pt x="71856" y="1010732"/>
                      <a:pt x="75860" y="1019500"/>
                    </a:cubicBezTo>
                    <a:cubicBezTo>
                      <a:pt x="79864" y="1028133"/>
                      <a:pt x="67101" y="1023142"/>
                      <a:pt x="60470" y="1028942"/>
                    </a:cubicBezTo>
                    <a:cubicBezTo>
                      <a:pt x="53713" y="1034742"/>
                      <a:pt x="67226" y="1042701"/>
                      <a:pt x="63223" y="1050659"/>
                    </a:cubicBezTo>
                    <a:cubicBezTo>
                      <a:pt x="59219" y="1058618"/>
                      <a:pt x="48458" y="1046343"/>
                      <a:pt x="43703" y="1041891"/>
                    </a:cubicBezTo>
                    <a:cubicBezTo>
                      <a:pt x="38948" y="1037575"/>
                      <a:pt x="51086" y="1028807"/>
                      <a:pt x="57091" y="1020175"/>
                    </a:cubicBezTo>
                    <a:cubicBezTo>
                      <a:pt x="63098" y="1011407"/>
                      <a:pt x="51086" y="991983"/>
                      <a:pt x="40950" y="996299"/>
                    </a:cubicBezTo>
                    <a:cubicBezTo>
                      <a:pt x="30941" y="1000616"/>
                      <a:pt x="51086" y="1012890"/>
                      <a:pt x="51086" y="1022333"/>
                    </a:cubicBezTo>
                    <a:cubicBezTo>
                      <a:pt x="51086" y="1031775"/>
                      <a:pt x="34319" y="1020175"/>
                      <a:pt x="34945" y="1030291"/>
                    </a:cubicBezTo>
                    <a:cubicBezTo>
                      <a:pt x="35570" y="1040408"/>
                      <a:pt x="23558" y="1036766"/>
                      <a:pt x="17427" y="1044050"/>
                    </a:cubicBezTo>
                    <a:cubicBezTo>
                      <a:pt x="11421" y="1051334"/>
                      <a:pt x="25435" y="1057808"/>
                      <a:pt x="18803" y="1059966"/>
                    </a:cubicBezTo>
                    <a:cubicBezTo>
                      <a:pt x="12047" y="1062125"/>
                      <a:pt x="661" y="1072241"/>
                      <a:pt x="35" y="1079390"/>
                    </a:cubicBezTo>
                    <a:cubicBezTo>
                      <a:pt x="-591" y="1086674"/>
                      <a:pt x="7417" y="1088158"/>
                      <a:pt x="7417" y="1080874"/>
                    </a:cubicBezTo>
                    <a:cubicBezTo>
                      <a:pt x="7417" y="1073590"/>
                      <a:pt x="18178" y="1071432"/>
                      <a:pt x="21556" y="1080874"/>
                    </a:cubicBezTo>
                    <a:cubicBezTo>
                      <a:pt x="24935" y="1090316"/>
                      <a:pt x="29564" y="1080874"/>
                      <a:pt x="38948" y="1083033"/>
                    </a:cubicBezTo>
                    <a:cubicBezTo>
                      <a:pt x="48333" y="1085190"/>
                      <a:pt x="47081" y="1100433"/>
                      <a:pt x="41701" y="1099624"/>
                    </a:cubicBezTo>
                    <a:cubicBezTo>
                      <a:pt x="36321" y="1098949"/>
                      <a:pt x="30941" y="1109066"/>
                      <a:pt x="32317" y="1119857"/>
                    </a:cubicBezTo>
                    <a:cubicBezTo>
                      <a:pt x="33693" y="1130783"/>
                      <a:pt x="52462" y="1119857"/>
                      <a:pt x="60470" y="1122690"/>
                    </a:cubicBezTo>
                    <a:cubicBezTo>
                      <a:pt x="68478" y="1125522"/>
                      <a:pt x="65850" y="1140765"/>
                      <a:pt x="61095" y="1135639"/>
                    </a:cubicBezTo>
                    <a:cubicBezTo>
                      <a:pt x="56466" y="1130648"/>
                      <a:pt x="45705" y="1121880"/>
                      <a:pt x="40950" y="1130648"/>
                    </a:cubicBezTo>
                    <a:cubicBezTo>
                      <a:pt x="36321" y="1139281"/>
                      <a:pt x="28813" y="1134964"/>
                      <a:pt x="22808" y="1132132"/>
                    </a:cubicBezTo>
                    <a:cubicBezTo>
                      <a:pt x="16801" y="1129164"/>
                      <a:pt x="-4720" y="1144407"/>
                      <a:pt x="2663" y="1150207"/>
                    </a:cubicBezTo>
                    <a:cubicBezTo>
                      <a:pt x="10045" y="1155872"/>
                      <a:pt x="9419" y="1165314"/>
                      <a:pt x="14049" y="1164640"/>
                    </a:cubicBezTo>
                    <a:cubicBezTo>
                      <a:pt x="18803" y="1163966"/>
                      <a:pt x="26186" y="1160323"/>
                      <a:pt x="28813" y="1154523"/>
                    </a:cubicBezTo>
                    <a:cubicBezTo>
                      <a:pt x="31566" y="1148723"/>
                      <a:pt x="40950" y="1142923"/>
                      <a:pt x="41576" y="1155872"/>
                    </a:cubicBezTo>
                    <a:cubicBezTo>
                      <a:pt x="42327" y="1168956"/>
                      <a:pt x="28813" y="1162347"/>
                      <a:pt x="26186" y="1169766"/>
                    </a:cubicBezTo>
                    <a:cubicBezTo>
                      <a:pt x="23558" y="1177050"/>
                      <a:pt x="18178" y="1182715"/>
                      <a:pt x="10045" y="1189190"/>
                    </a:cubicBezTo>
                    <a:cubicBezTo>
                      <a:pt x="2037" y="1195664"/>
                      <a:pt x="10045" y="1206590"/>
                      <a:pt x="16801" y="1202948"/>
                    </a:cubicBezTo>
                    <a:cubicBezTo>
                      <a:pt x="23558" y="1199306"/>
                      <a:pt x="14800" y="1211581"/>
                      <a:pt x="24184" y="1213065"/>
                    </a:cubicBezTo>
                    <a:cubicBezTo>
                      <a:pt x="32817" y="1214414"/>
                      <a:pt x="35570" y="1207265"/>
                      <a:pt x="33568" y="1199980"/>
                    </a:cubicBezTo>
                    <a:cubicBezTo>
                      <a:pt x="31566" y="1192696"/>
                      <a:pt x="38323" y="1176780"/>
                      <a:pt x="46331" y="1184738"/>
                    </a:cubicBezTo>
                    <a:cubicBezTo>
                      <a:pt x="54339" y="1192696"/>
                      <a:pt x="42327" y="1200655"/>
                      <a:pt x="42327" y="1207939"/>
                    </a:cubicBezTo>
                    <a:cubicBezTo>
                      <a:pt x="42327" y="1215223"/>
                      <a:pt x="37572" y="1224665"/>
                      <a:pt x="37572" y="1232489"/>
                    </a:cubicBezTo>
                    <a:cubicBezTo>
                      <a:pt x="37572" y="1240312"/>
                      <a:pt x="28813" y="1236130"/>
                      <a:pt x="29564" y="1244763"/>
                    </a:cubicBezTo>
                    <a:cubicBezTo>
                      <a:pt x="30190" y="1253531"/>
                      <a:pt x="10796" y="1247731"/>
                      <a:pt x="19554" y="1253531"/>
                    </a:cubicBezTo>
                    <a:cubicBezTo>
                      <a:pt x="28313" y="1259331"/>
                      <a:pt x="14174" y="1267290"/>
                      <a:pt x="18929" y="1273090"/>
                    </a:cubicBezTo>
                    <a:cubicBezTo>
                      <a:pt x="23683" y="1278755"/>
                      <a:pt x="27687" y="1265132"/>
                      <a:pt x="35070" y="1267964"/>
                    </a:cubicBezTo>
                    <a:cubicBezTo>
                      <a:pt x="42452" y="1270797"/>
                      <a:pt x="41076" y="1273090"/>
                      <a:pt x="50460" y="1268639"/>
                    </a:cubicBezTo>
                    <a:cubicBezTo>
                      <a:pt x="59844" y="1264322"/>
                      <a:pt x="65225" y="1276597"/>
                      <a:pt x="56466" y="1279430"/>
                    </a:cubicBezTo>
                    <a:cubicBezTo>
                      <a:pt x="47707" y="1282262"/>
                      <a:pt x="38323" y="1293188"/>
                      <a:pt x="42327" y="1294672"/>
                    </a:cubicBezTo>
                    <a:cubicBezTo>
                      <a:pt x="46331" y="1296156"/>
                      <a:pt x="57717" y="1287388"/>
                      <a:pt x="60470" y="1296830"/>
                    </a:cubicBezTo>
                    <a:cubicBezTo>
                      <a:pt x="63223" y="1306272"/>
                      <a:pt x="69854" y="1303305"/>
                      <a:pt x="70605" y="1293188"/>
                    </a:cubicBezTo>
                    <a:cubicBezTo>
                      <a:pt x="71231" y="1283072"/>
                      <a:pt x="87371" y="1291705"/>
                      <a:pt x="90124" y="1300472"/>
                    </a:cubicBezTo>
                    <a:cubicBezTo>
                      <a:pt x="92877" y="1309105"/>
                      <a:pt x="73358" y="1314231"/>
                      <a:pt x="63223" y="1312073"/>
                    </a:cubicBezTo>
                    <a:cubicBezTo>
                      <a:pt x="53088" y="1309914"/>
                      <a:pt x="47832" y="1322189"/>
                      <a:pt x="54464" y="1331632"/>
                    </a:cubicBezTo>
                    <a:cubicBezTo>
                      <a:pt x="61221" y="1341073"/>
                      <a:pt x="69228" y="1331632"/>
                      <a:pt x="76611" y="1323673"/>
                    </a:cubicBezTo>
                    <a:cubicBezTo>
                      <a:pt x="83993" y="1315715"/>
                      <a:pt x="120279" y="1317873"/>
                      <a:pt x="122907" y="1326506"/>
                    </a:cubicBezTo>
                    <a:cubicBezTo>
                      <a:pt x="125534" y="1335139"/>
                      <a:pt x="106140" y="1327989"/>
                      <a:pt x="104138" y="1332981"/>
                    </a:cubicBezTo>
                    <a:cubicBezTo>
                      <a:pt x="102136" y="1337971"/>
                      <a:pt x="87371" y="1342288"/>
                      <a:pt x="85370" y="1336622"/>
                    </a:cubicBezTo>
                    <a:cubicBezTo>
                      <a:pt x="83368" y="1330822"/>
                      <a:pt x="69228" y="1338781"/>
                      <a:pt x="68603" y="1348223"/>
                    </a:cubicBezTo>
                    <a:cubicBezTo>
                      <a:pt x="67977" y="1357665"/>
                      <a:pt x="57217" y="1357665"/>
                      <a:pt x="69228" y="1361307"/>
                    </a:cubicBezTo>
                    <a:cubicBezTo>
                      <a:pt x="81366" y="1364949"/>
                      <a:pt x="77987" y="1347548"/>
                      <a:pt x="96756" y="1348897"/>
                    </a:cubicBezTo>
                    <a:cubicBezTo>
                      <a:pt x="115524" y="1350381"/>
                      <a:pt x="125660" y="1330148"/>
                      <a:pt x="131040" y="1341613"/>
                    </a:cubicBezTo>
                    <a:cubicBezTo>
                      <a:pt x="136420" y="1353214"/>
                      <a:pt x="115650" y="1362656"/>
                      <a:pt x="108267" y="1355372"/>
                    </a:cubicBezTo>
                    <a:cubicBezTo>
                      <a:pt x="100885" y="1348088"/>
                      <a:pt x="92126" y="1360497"/>
                      <a:pt x="92877" y="1371289"/>
                    </a:cubicBezTo>
                    <a:cubicBezTo>
                      <a:pt x="93503" y="1382215"/>
                      <a:pt x="71356" y="1368456"/>
                      <a:pt x="60595" y="1366972"/>
                    </a:cubicBezTo>
                    <a:cubicBezTo>
                      <a:pt x="49834" y="1365489"/>
                      <a:pt x="54589" y="1377763"/>
                      <a:pt x="63973" y="1388689"/>
                    </a:cubicBezTo>
                    <a:cubicBezTo>
                      <a:pt x="73358" y="1399615"/>
                      <a:pt x="78738" y="1387340"/>
                      <a:pt x="90124" y="1395164"/>
                    </a:cubicBezTo>
                    <a:cubicBezTo>
                      <a:pt x="101511" y="1403122"/>
                      <a:pt x="101511" y="1411755"/>
                      <a:pt x="109644" y="1403797"/>
                    </a:cubicBezTo>
                    <a:cubicBezTo>
                      <a:pt x="117652" y="1395839"/>
                      <a:pt x="109644" y="1396513"/>
                      <a:pt x="104263" y="1393006"/>
                    </a:cubicBezTo>
                    <a:cubicBezTo>
                      <a:pt x="98883" y="1389364"/>
                      <a:pt x="103638" y="1377089"/>
                      <a:pt x="116400" y="1383564"/>
                    </a:cubicBezTo>
                    <a:cubicBezTo>
                      <a:pt x="129163" y="1390038"/>
                      <a:pt x="143928" y="1377763"/>
                      <a:pt x="139924" y="1360363"/>
                    </a:cubicBezTo>
                    <a:cubicBezTo>
                      <a:pt x="135920" y="1342962"/>
                      <a:pt x="151310" y="1335004"/>
                      <a:pt x="166825" y="1329204"/>
                    </a:cubicBezTo>
                    <a:cubicBezTo>
                      <a:pt x="182216" y="1323538"/>
                      <a:pt x="174208" y="1340130"/>
                      <a:pt x="162821" y="1345120"/>
                    </a:cubicBezTo>
                    <a:cubicBezTo>
                      <a:pt x="151435" y="1350246"/>
                      <a:pt x="149433" y="1353888"/>
                      <a:pt x="158067" y="1364005"/>
                    </a:cubicBezTo>
                    <a:cubicBezTo>
                      <a:pt x="166825" y="1374121"/>
                      <a:pt x="178212" y="1357530"/>
                      <a:pt x="185594" y="1365489"/>
                    </a:cubicBezTo>
                    <a:cubicBezTo>
                      <a:pt x="192976" y="1373447"/>
                      <a:pt x="172206" y="1371963"/>
                      <a:pt x="168827" y="1380056"/>
                    </a:cubicBezTo>
                    <a:cubicBezTo>
                      <a:pt x="165449" y="1388015"/>
                      <a:pt x="181590" y="1397457"/>
                      <a:pt x="170204" y="1403257"/>
                    </a:cubicBezTo>
                    <a:cubicBezTo>
                      <a:pt x="158817" y="1409057"/>
                      <a:pt x="164198" y="1379247"/>
                      <a:pt x="157441" y="1376415"/>
                    </a:cubicBezTo>
                    <a:cubicBezTo>
                      <a:pt x="150684" y="1373582"/>
                      <a:pt x="144678" y="1380056"/>
                      <a:pt x="151435" y="1396648"/>
                    </a:cubicBezTo>
                    <a:cubicBezTo>
                      <a:pt x="158192" y="1413239"/>
                      <a:pt x="143427" y="1398806"/>
                      <a:pt x="136670" y="1390847"/>
                    </a:cubicBezTo>
                    <a:cubicBezTo>
                      <a:pt x="129914" y="1382889"/>
                      <a:pt x="120529" y="1394490"/>
                      <a:pt x="128662" y="1403257"/>
                    </a:cubicBezTo>
                    <a:cubicBezTo>
                      <a:pt x="136670" y="1411890"/>
                      <a:pt x="113272" y="1402448"/>
                      <a:pt x="113272" y="1416206"/>
                    </a:cubicBezTo>
                    <a:cubicBezTo>
                      <a:pt x="113272" y="1429965"/>
                      <a:pt x="123282" y="1418365"/>
                      <a:pt x="135419" y="1421332"/>
                    </a:cubicBezTo>
                    <a:cubicBezTo>
                      <a:pt x="147556" y="1424300"/>
                      <a:pt x="142176" y="1443049"/>
                      <a:pt x="150935" y="1450333"/>
                    </a:cubicBezTo>
                    <a:cubicBezTo>
                      <a:pt x="159693" y="1457617"/>
                      <a:pt x="152311" y="1427132"/>
                      <a:pt x="161695" y="1424974"/>
                    </a:cubicBezTo>
                    <a:cubicBezTo>
                      <a:pt x="171080" y="1422816"/>
                      <a:pt x="162321" y="1448175"/>
                      <a:pt x="183217" y="1455324"/>
                    </a:cubicBezTo>
                    <a:cubicBezTo>
                      <a:pt x="203987" y="1462608"/>
                      <a:pt x="184593" y="1451008"/>
                      <a:pt x="193977" y="1443724"/>
                    </a:cubicBezTo>
                    <a:cubicBezTo>
                      <a:pt x="203362" y="1436440"/>
                      <a:pt x="215499" y="1465440"/>
                      <a:pt x="225509" y="1468273"/>
                    </a:cubicBezTo>
                    <a:cubicBezTo>
                      <a:pt x="235519" y="1471106"/>
                      <a:pt x="228887" y="1455189"/>
                      <a:pt x="221505" y="1446556"/>
                    </a:cubicBezTo>
                    <a:cubicBezTo>
                      <a:pt x="214122" y="1437924"/>
                      <a:pt x="228887" y="1443049"/>
                      <a:pt x="238897" y="1446556"/>
                    </a:cubicBezTo>
                    <a:cubicBezTo>
                      <a:pt x="249032" y="1450198"/>
                      <a:pt x="257040" y="1451682"/>
                      <a:pt x="259042" y="1443724"/>
                    </a:cubicBezTo>
                    <a:cubicBezTo>
                      <a:pt x="259792" y="1440756"/>
                      <a:pt x="261669" y="1440756"/>
                      <a:pt x="264047" y="1441565"/>
                    </a:cubicBezTo>
                    <a:cubicBezTo>
                      <a:pt x="253536" y="1434147"/>
                      <a:pt x="217876" y="1439542"/>
                      <a:pt x="212996" y="1438733"/>
                    </a:cubicBezTo>
                    <a:cubicBezTo>
                      <a:pt x="208116" y="1437924"/>
                      <a:pt x="211870" y="1351055"/>
                      <a:pt x="212746" y="1331227"/>
                    </a:cubicBezTo>
                    <a:cubicBezTo>
                      <a:pt x="211995" y="1330957"/>
                      <a:pt x="211244" y="1330822"/>
                      <a:pt x="210619" y="1330822"/>
                    </a:cubicBezTo>
                    <a:cubicBezTo>
                      <a:pt x="201860" y="1330822"/>
                      <a:pt x="182466" y="1332981"/>
                      <a:pt x="185719" y="1318547"/>
                    </a:cubicBezTo>
                    <a:cubicBezTo>
                      <a:pt x="186345" y="1315984"/>
                      <a:pt x="187596" y="1314500"/>
                      <a:pt x="189222" y="1313691"/>
                    </a:cubicBezTo>
                    <a:cubicBezTo>
                      <a:pt x="185219" y="1309780"/>
                      <a:pt x="179588" y="1305463"/>
                      <a:pt x="172831" y="1303575"/>
                    </a:cubicBezTo>
                    <a:cubicBezTo>
                      <a:pt x="159193" y="1299663"/>
                      <a:pt x="126410" y="1303575"/>
                      <a:pt x="119153" y="13045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8856E04-BA08-5A7A-EB0E-613A1230401B}"/>
                  </a:ext>
                </a:extLst>
              </p:cNvPr>
              <p:cNvSpPr/>
              <p:nvPr/>
            </p:nvSpPr>
            <p:spPr>
              <a:xfrm>
                <a:off x="2681086" y="4556422"/>
                <a:ext cx="159651" cy="176779"/>
              </a:xfrm>
              <a:custGeom>
                <a:avLst/>
                <a:gdLst>
                  <a:gd name="connsiteX0" fmla="*/ 257380 w 261287"/>
                  <a:gd name="connsiteY0" fmla="*/ 156409 h 286455"/>
                  <a:gd name="connsiteX1" fmla="*/ 231980 w 261287"/>
                  <a:gd name="connsiteY1" fmla="*/ 162210 h 286455"/>
                  <a:gd name="connsiteX2" fmla="*/ 217466 w 261287"/>
                  <a:gd name="connsiteY2" fmla="*/ 126060 h 286455"/>
                  <a:gd name="connsiteX3" fmla="*/ 196570 w 261287"/>
                  <a:gd name="connsiteY3" fmla="*/ 98543 h 286455"/>
                  <a:gd name="connsiteX4" fmla="*/ 170294 w 261287"/>
                  <a:gd name="connsiteY4" fmla="*/ 95575 h 286455"/>
                  <a:gd name="connsiteX5" fmla="*/ 154779 w 261287"/>
                  <a:gd name="connsiteY5" fmla="*/ 69137 h 286455"/>
                  <a:gd name="connsiteX6" fmla="*/ 149273 w 261287"/>
                  <a:gd name="connsiteY6" fmla="*/ 28940 h 286455"/>
                  <a:gd name="connsiteX7" fmla="*/ 148022 w 261287"/>
                  <a:gd name="connsiteY7" fmla="*/ 11540 h 286455"/>
                  <a:gd name="connsiteX8" fmla="*/ 142892 w 261287"/>
                  <a:gd name="connsiteY8" fmla="*/ 13563 h 286455"/>
                  <a:gd name="connsiteX9" fmla="*/ 114238 w 261287"/>
                  <a:gd name="connsiteY9" fmla="*/ 74 h 286455"/>
                  <a:gd name="connsiteX10" fmla="*/ 79329 w 261287"/>
                  <a:gd name="connsiteY10" fmla="*/ 3986 h 286455"/>
                  <a:gd name="connsiteX11" fmla="*/ 42667 w 261287"/>
                  <a:gd name="connsiteY11" fmla="*/ 10730 h 286455"/>
                  <a:gd name="connsiteX12" fmla="*/ 19394 w 261287"/>
                  <a:gd name="connsiteY12" fmla="*/ 41620 h 286455"/>
                  <a:gd name="connsiteX13" fmla="*/ 10385 w 261287"/>
                  <a:gd name="connsiteY13" fmla="*/ 91798 h 286455"/>
                  <a:gd name="connsiteX14" fmla="*/ 0 w 261287"/>
                  <a:gd name="connsiteY14" fmla="*/ 91528 h 286455"/>
                  <a:gd name="connsiteX15" fmla="*/ 42042 w 261287"/>
                  <a:gd name="connsiteY15" fmla="*/ 137930 h 286455"/>
                  <a:gd name="connsiteX16" fmla="*/ 75700 w 261287"/>
                  <a:gd name="connsiteY16" fmla="*/ 160456 h 286455"/>
                  <a:gd name="connsiteX17" fmla="*/ 109358 w 261287"/>
                  <a:gd name="connsiteY17" fmla="*/ 179071 h 286455"/>
                  <a:gd name="connsiteX18" fmla="*/ 165664 w 261287"/>
                  <a:gd name="connsiteY18" fmla="*/ 209421 h 286455"/>
                  <a:gd name="connsiteX19" fmla="*/ 142016 w 261287"/>
                  <a:gd name="connsiteY19" fmla="*/ 253529 h 286455"/>
                  <a:gd name="connsiteX20" fmla="*/ 132006 w 261287"/>
                  <a:gd name="connsiteY20" fmla="*/ 275111 h 286455"/>
                  <a:gd name="connsiteX21" fmla="*/ 160159 w 261287"/>
                  <a:gd name="connsiteY21" fmla="*/ 281991 h 286455"/>
                  <a:gd name="connsiteX22" fmla="*/ 189188 w 261287"/>
                  <a:gd name="connsiteY22" fmla="*/ 284958 h 286455"/>
                  <a:gd name="connsiteX23" fmla="*/ 215589 w 261287"/>
                  <a:gd name="connsiteY23" fmla="*/ 279158 h 286455"/>
                  <a:gd name="connsiteX24" fmla="*/ 239237 w 261287"/>
                  <a:gd name="connsiteY24" fmla="*/ 266344 h 286455"/>
                  <a:gd name="connsiteX25" fmla="*/ 254628 w 261287"/>
                  <a:gd name="connsiteY25" fmla="*/ 218324 h 286455"/>
                  <a:gd name="connsiteX26" fmla="*/ 257380 w 261287"/>
                  <a:gd name="connsiteY26" fmla="*/ 156544 h 28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61287" h="286455">
                    <a:moveTo>
                      <a:pt x="257380" y="156409"/>
                    </a:moveTo>
                    <a:cubicBezTo>
                      <a:pt x="246495" y="150475"/>
                      <a:pt x="235609" y="162210"/>
                      <a:pt x="231980" y="162210"/>
                    </a:cubicBezTo>
                    <a:cubicBezTo>
                      <a:pt x="228352" y="162210"/>
                      <a:pt x="220219" y="136851"/>
                      <a:pt x="217466" y="126060"/>
                    </a:cubicBezTo>
                    <a:cubicBezTo>
                      <a:pt x="214713" y="115269"/>
                      <a:pt x="203827" y="93686"/>
                      <a:pt x="196570" y="98543"/>
                    </a:cubicBezTo>
                    <a:cubicBezTo>
                      <a:pt x="189313" y="103398"/>
                      <a:pt x="191190" y="96519"/>
                      <a:pt x="170294" y="95575"/>
                    </a:cubicBezTo>
                    <a:cubicBezTo>
                      <a:pt x="149398" y="94631"/>
                      <a:pt x="150274" y="90719"/>
                      <a:pt x="154779" y="69137"/>
                    </a:cubicBezTo>
                    <a:cubicBezTo>
                      <a:pt x="159283" y="47555"/>
                      <a:pt x="141140" y="33931"/>
                      <a:pt x="149273" y="28940"/>
                    </a:cubicBezTo>
                    <a:cubicBezTo>
                      <a:pt x="155529" y="25163"/>
                      <a:pt x="154904" y="20982"/>
                      <a:pt x="148022" y="11540"/>
                    </a:cubicBezTo>
                    <a:cubicBezTo>
                      <a:pt x="146270" y="12754"/>
                      <a:pt x="144518" y="13563"/>
                      <a:pt x="142892" y="13563"/>
                    </a:cubicBezTo>
                    <a:cubicBezTo>
                      <a:pt x="135760" y="13563"/>
                      <a:pt x="126751" y="74"/>
                      <a:pt x="114238" y="74"/>
                    </a:cubicBezTo>
                    <a:cubicBezTo>
                      <a:pt x="101726" y="74"/>
                      <a:pt x="88212" y="-870"/>
                      <a:pt x="79329" y="3986"/>
                    </a:cubicBezTo>
                    <a:cubicBezTo>
                      <a:pt x="70320" y="8842"/>
                      <a:pt x="53303" y="3042"/>
                      <a:pt x="42667" y="10730"/>
                    </a:cubicBezTo>
                    <a:cubicBezTo>
                      <a:pt x="31907" y="18419"/>
                      <a:pt x="18519" y="34875"/>
                      <a:pt x="19394" y="41620"/>
                    </a:cubicBezTo>
                    <a:cubicBezTo>
                      <a:pt x="20270" y="48364"/>
                      <a:pt x="15766" y="89910"/>
                      <a:pt x="10385" y="91798"/>
                    </a:cubicBezTo>
                    <a:cubicBezTo>
                      <a:pt x="8759" y="92338"/>
                      <a:pt x="4755" y="92068"/>
                      <a:pt x="0" y="91528"/>
                    </a:cubicBezTo>
                    <a:cubicBezTo>
                      <a:pt x="7132" y="104882"/>
                      <a:pt x="28403" y="128893"/>
                      <a:pt x="42042" y="137930"/>
                    </a:cubicBezTo>
                    <a:cubicBezTo>
                      <a:pt x="58433" y="148721"/>
                      <a:pt x="57557" y="158568"/>
                      <a:pt x="75700" y="160456"/>
                    </a:cubicBezTo>
                    <a:cubicBezTo>
                      <a:pt x="93843" y="162345"/>
                      <a:pt x="102977" y="170303"/>
                      <a:pt x="109358" y="179071"/>
                    </a:cubicBezTo>
                    <a:cubicBezTo>
                      <a:pt x="115740" y="187839"/>
                      <a:pt x="162036" y="202541"/>
                      <a:pt x="165664" y="209421"/>
                    </a:cubicBezTo>
                    <a:cubicBezTo>
                      <a:pt x="169293" y="216300"/>
                      <a:pt x="142016" y="235859"/>
                      <a:pt x="142016" y="253529"/>
                    </a:cubicBezTo>
                    <a:cubicBezTo>
                      <a:pt x="142016" y="271200"/>
                      <a:pt x="132006" y="269311"/>
                      <a:pt x="132006" y="275111"/>
                    </a:cubicBezTo>
                    <a:cubicBezTo>
                      <a:pt x="132006" y="280911"/>
                      <a:pt x="152902" y="277000"/>
                      <a:pt x="160159" y="281991"/>
                    </a:cubicBezTo>
                    <a:cubicBezTo>
                      <a:pt x="167416" y="286847"/>
                      <a:pt x="180179" y="279023"/>
                      <a:pt x="189188" y="284958"/>
                    </a:cubicBezTo>
                    <a:cubicBezTo>
                      <a:pt x="198322" y="290893"/>
                      <a:pt x="208332" y="277135"/>
                      <a:pt x="215589" y="279158"/>
                    </a:cubicBezTo>
                    <a:cubicBezTo>
                      <a:pt x="222846" y="281047"/>
                      <a:pt x="230103" y="265399"/>
                      <a:pt x="239237" y="266344"/>
                    </a:cubicBezTo>
                    <a:cubicBezTo>
                      <a:pt x="248372" y="267288"/>
                      <a:pt x="256504" y="232082"/>
                      <a:pt x="254628" y="218324"/>
                    </a:cubicBezTo>
                    <a:cubicBezTo>
                      <a:pt x="252751" y="204565"/>
                      <a:pt x="268266" y="162480"/>
                      <a:pt x="257380" y="15654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60435CA-F0F6-7B6B-29ED-F21B4D6E1447}"/>
                  </a:ext>
                </a:extLst>
              </p:cNvPr>
              <p:cNvSpPr/>
              <p:nvPr/>
            </p:nvSpPr>
            <p:spPr>
              <a:xfrm>
                <a:off x="2252857" y="3933064"/>
                <a:ext cx="59726" cy="54020"/>
              </a:xfrm>
              <a:custGeom>
                <a:avLst/>
                <a:gdLst>
                  <a:gd name="connsiteX0" fmla="*/ 93118 w 97748"/>
                  <a:gd name="connsiteY0" fmla="*/ 69595 h 87535"/>
                  <a:gd name="connsiteX1" fmla="*/ 97748 w 97748"/>
                  <a:gd name="connsiteY1" fmla="*/ 48822 h 87535"/>
                  <a:gd name="connsiteX2" fmla="*/ 67843 w 97748"/>
                  <a:gd name="connsiteY2" fmla="*/ 8626 h 87535"/>
                  <a:gd name="connsiteX3" fmla="*/ 52829 w 97748"/>
                  <a:gd name="connsiteY3" fmla="*/ 6872 h 87535"/>
                  <a:gd name="connsiteX4" fmla="*/ 22924 w 97748"/>
                  <a:gd name="connsiteY4" fmla="*/ 1477 h 87535"/>
                  <a:gd name="connsiteX5" fmla="*/ 6282 w 97748"/>
                  <a:gd name="connsiteY5" fmla="*/ 397 h 87535"/>
                  <a:gd name="connsiteX6" fmla="*/ 4030 w 97748"/>
                  <a:gd name="connsiteY6" fmla="*/ 13212 h 87535"/>
                  <a:gd name="connsiteX7" fmla="*/ 12038 w 97748"/>
                  <a:gd name="connsiteY7" fmla="*/ 41403 h 87535"/>
                  <a:gd name="connsiteX8" fmla="*/ 29430 w 97748"/>
                  <a:gd name="connsiteY8" fmla="*/ 37761 h 87535"/>
                  <a:gd name="connsiteX9" fmla="*/ 42819 w 97748"/>
                  <a:gd name="connsiteY9" fmla="*/ 50036 h 87535"/>
                  <a:gd name="connsiteX10" fmla="*/ 64340 w 97748"/>
                  <a:gd name="connsiteY10" fmla="*/ 70270 h 87535"/>
                  <a:gd name="connsiteX11" fmla="*/ 81732 w 97748"/>
                  <a:gd name="connsiteY11" fmla="*/ 86996 h 87535"/>
                  <a:gd name="connsiteX12" fmla="*/ 89114 w 97748"/>
                  <a:gd name="connsiteY12" fmla="*/ 87535 h 87535"/>
                  <a:gd name="connsiteX13" fmla="*/ 93118 w 97748"/>
                  <a:gd name="connsiteY13" fmla="*/ 69460 h 8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7748" h="87535">
                    <a:moveTo>
                      <a:pt x="93118" y="69595"/>
                    </a:moveTo>
                    <a:cubicBezTo>
                      <a:pt x="92118" y="65818"/>
                      <a:pt x="92743" y="56241"/>
                      <a:pt x="97748" y="48822"/>
                    </a:cubicBezTo>
                    <a:cubicBezTo>
                      <a:pt x="86737" y="36008"/>
                      <a:pt x="74350" y="18877"/>
                      <a:pt x="67843" y="8626"/>
                    </a:cubicBezTo>
                    <a:cubicBezTo>
                      <a:pt x="61587" y="9570"/>
                      <a:pt x="56082" y="9435"/>
                      <a:pt x="52829" y="6872"/>
                    </a:cubicBezTo>
                    <a:cubicBezTo>
                      <a:pt x="46197" y="1477"/>
                      <a:pt x="29555" y="5118"/>
                      <a:pt x="22924" y="1477"/>
                    </a:cubicBezTo>
                    <a:cubicBezTo>
                      <a:pt x="19545" y="-412"/>
                      <a:pt x="12789" y="-142"/>
                      <a:pt x="6282" y="397"/>
                    </a:cubicBezTo>
                    <a:cubicBezTo>
                      <a:pt x="7909" y="5793"/>
                      <a:pt x="7158" y="10919"/>
                      <a:pt x="4030" y="13212"/>
                    </a:cubicBezTo>
                    <a:cubicBezTo>
                      <a:pt x="-1976" y="17528"/>
                      <a:pt x="-2727" y="34929"/>
                      <a:pt x="12038" y="41403"/>
                    </a:cubicBezTo>
                    <a:cubicBezTo>
                      <a:pt x="26803" y="47878"/>
                      <a:pt x="22048" y="37761"/>
                      <a:pt x="29430" y="37761"/>
                    </a:cubicBezTo>
                    <a:cubicBezTo>
                      <a:pt x="36812" y="37761"/>
                      <a:pt x="36187" y="50036"/>
                      <a:pt x="42819" y="50036"/>
                    </a:cubicBezTo>
                    <a:cubicBezTo>
                      <a:pt x="49450" y="50036"/>
                      <a:pt x="64965" y="58669"/>
                      <a:pt x="64340" y="70270"/>
                    </a:cubicBezTo>
                    <a:cubicBezTo>
                      <a:pt x="63714" y="81870"/>
                      <a:pt x="69720" y="86996"/>
                      <a:pt x="81732" y="86996"/>
                    </a:cubicBezTo>
                    <a:cubicBezTo>
                      <a:pt x="83984" y="86996"/>
                      <a:pt x="86487" y="87131"/>
                      <a:pt x="89114" y="87535"/>
                    </a:cubicBezTo>
                    <a:cubicBezTo>
                      <a:pt x="91116" y="79846"/>
                      <a:pt x="94245" y="73507"/>
                      <a:pt x="93118" y="6946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3970FCA-6A80-792C-1F2E-8013AF7CCDDD}"/>
                  </a:ext>
                </a:extLst>
              </p:cNvPr>
              <p:cNvSpPr/>
              <p:nvPr/>
            </p:nvSpPr>
            <p:spPr>
              <a:xfrm>
                <a:off x="2307383" y="3961438"/>
                <a:ext cx="108028" cy="50423"/>
              </a:xfrm>
              <a:custGeom>
                <a:avLst/>
                <a:gdLst>
                  <a:gd name="connsiteX0" fmla="*/ 157657 w 176800"/>
                  <a:gd name="connsiteY0" fmla="*/ 23617 h 81706"/>
                  <a:gd name="connsiteX1" fmla="*/ 115364 w 176800"/>
                  <a:gd name="connsiteY1" fmla="*/ 1899 h 81706"/>
                  <a:gd name="connsiteX2" fmla="*/ 72447 w 176800"/>
                  <a:gd name="connsiteY2" fmla="*/ 19300 h 81706"/>
                  <a:gd name="connsiteX3" fmla="*/ 24149 w 176800"/>
                  <a:gd name="connsiteY3" fmla="*/ 17816 h 81706"/>
                  <a:gd name="connsiteX4" fmla="*/ 8634 w 176800"/>
                  <a:gd name="connsiteY4" fmla="*/ 2844 h 81706"/>
                  <a:gd name="connsiteX5" fmla="*/ 4004 w 176800"/>
                  <a:gd name="connsiteY5" fmla="*/ 23617 h 81706"/>
                  <a:gd name="connsiteX6" fmla="*/ 0 w 176800"/>
                  <a:gd name="connsiteY6" fmla="*/ 41692 h 81706"/>
                  <a:gd name="connsiteX7" fmla="*/ 39039 w 176800"/>
                  <a:gd name="connsiteY7" fmla="*/ 60711 h 81706"/>
                  <a:gd name="connsiteX8" fmla="*/ 61186 w 176800"/>
                  <a:gd name="connsiteY8" fmla="*/ 76628 h 81706"/>
                  <a:gd name="connsiteX9" fmla="*/ 84709 w 176800"/>
                  <a:gd name="connsiteY9" fmla="*/ 70153 h 81706"/>
                  <a:gd name="connsiteX10" fmla="*/ 75950 w 176800"/>
                  <a:gd name="connsiteY10" fmla="*/ 52078 h 81706"/>
                  <a:gd name="connsiteX11" fmla="*/ 92091 w 176800"/>
                  <a:gd name="connsiteY11" fmla="*/ 36161 h 81706"/>
                  <a:gd name="connsiteX12" fmla="*/ 125625 w 176800"/>
                  <a:gd name="connsiteY12" fmla="*/ 24561 h 81706"/>
                  <a:gd name="connsiteX13" fmla="*/ 134383 w 176800"/>
                  <a:gd name="connsiteY13" fmla="*/ 47087 h 81706"/>
                  <a:gd name="connsiteX14" fmla="*/ 152276 w 176800"/>
                  <a:gd name="connsiteY14" fmla="*/ 80944 h 81706"/>
                  <a:gd name="connsiteX15" fmla="*/ 172671 w 176800"/>
                  <a:gd name="connsiteY15" fmla="*/ 59632 h 81706"/>
                  <a:gd name="connsiteX16" fmla="*/ 176800 w 176800"/>
                  <a:gd name="connsiteY16" fmla="*/ 49380 h 81706"/>
                  <a:gd name="connsiteX17" fmla="*/ 157907 w 176800"/>
                  <a:gd name="connsiteY17" fmla="*/ 23886 h 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800" h="81706">
                    <a:moveTo>
                      <a:pt x="157657" y="23617"/>
                    </a:moveTo>
                    <a:cubicBezTo>
                      <a:pt x="146896" y="6216"/>
                      <a:pt x="127502" y="7700"/>
                      <a:pt x="115364" y="1899"/>
                    </a:cubicBezTo>
                    <a:cubicBezTo>
                      <a:pt x="103227" y="-3901"/>
                      <a:pt x="87837" y="4058"/>
                      <a:pt x="72447" y="19300"/>
                    </a:cubicBezTo>
                    <a:cubicBezTo>
                      <a:pt x="56932" y="34543"/>
                      <a:pt x="37537" y="25775"/>
                      <a:pt x="24149" y="17816"/>
                    </a:cubicBezTo>
                    <a:cubicBezTo>
                      <a:pt x="20145" y="15388"/>
                      <a:pt x="14514" y="9858"/>
                      <a:pt x="8634" y="2844"/>
                    </a:cubicBezTo>
                    <a:cubicBezTo>
                      <a:pt x="3629" y="10263"/>
                      <a:pt x="3003" y="19840"/>
                      <a:pt x="4004" y="23617"/>
                    </a:cubicBezTo>
                    <a:cubicBezTo>
                      <a:pt x="5005" y="27663"/>
                      <a:pt x="2002" y="33868"/>
                      <a:pt x="0" y="41692"/>
                    </a:cubicBezTo>
                    <a:cubicBezTo>
                      <a:pt x="13263" y="43445"/>
                      <a:pt x="30530" y="49785"/>
                      <a:pt x="39039" y="60711"/>
                    </a:cubicBezTo>
                    <a:cubicBezTo>
                      <a:pt x="49049" y="73795"/>
                      <a:pt x="55180" y="65027"/>
                      <a:pt x="61186" y="76628"/>
                    </a:cubicBezTo>
                    <a:cubicBezTo>
                      <a:pt x="67192" y="88228"/>
                      <a:pt x="81331" y="77302"/>
                      <a:pt x="84709" y="70153"/>
                    </a:cubicBezTo>
                    <a:cubicBezTo>
                      <a:pt x="88088" y="62869"/>
                      <a:pt x="77327" y="60036"/>
                      <a:pt x="75950" y="52078"/>
                    </a:cubicBezTo>
                    <a:cubicBezTo>
                      <a:pt x="74574" y="44120"/>
                      <a:pt x="89339" y="47087"/>
                      <a:pt x="92091" y="36161"/>
                    </a:cubicBezTo>
                    <a:cubicBezTo>
                      <a:pt x="94844" y="25370"/>
                      <a:pt x="116240" y="20244"/>
                      <a:pt x="125625" y="24561"/>
                    </a:cubicBezTo>
                    <a:cubicBezTo>
                      <a:pt x="135009" y="28877"/>
                      <a:pt x="143017" y="36161"/>
                      <a:pt x="134383" y="47087"/>
                    </a:cubicBezTo>
                    <a:cubicBezTo>
                      <a:pt x="127877" y="55181"/>
                      <a:pt x="141140" y="69614"/>
                      <a:pt x="152276" y="80944"/>
                    </a:cubicBezTo>
                    <a:cubicBezTo>
                      <a:pt x="160034" y="72311"/>
                      <a:pt x="168918" y="62465"/>
                      <a:pt x="172671" y="59632"/>
                    </a:cubicBezTo>
                    <a:cubicBezTo>
                      <a:pt x="174673" y="58013"/>
                      <a:pt x="175925" y="54236"/>
                      <a:pt x="176800" y="49380"/>
                    </a:cubicBezTo>
                    <a:cubicBezTo>
                      <a:pt x="171420" y="46683"/>
                      <a:pt x="165289" y="35892"/>
                      <a:pt x="157907" y="238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5B45AB7-F621-516D-B4D2-6D45E7814258}"/>
                  </a:ext>
                </a:extLst>
              </p:cNvPr>
              <p:cNvSpPr/>
              <p:nvPr/>
            </p:nvSpPr>
            <p:spPr>
              <a:xfrm>
                <a:off x="2380779" y="3904484"/>
                <a:ext cx="220553" cy="339405"/>
              </a:xfrm>
              <a:custGeom>
                <a:avLst/>
                <a:gdLst>
                  <a:gd name="connsiteX0" fmla="*/ 56181 w 360960"/>
                  <a:gd name="connsiteY0" fmla="*/ 399576 h 549976"/>
                  <a:gd name="connsiteX1" fmla="*/ 79329 w 360960"/>
                  <a:gd name="connsiteY1" fmla="*/ 399576 h 549976"/>
                  <a:gd name="connsiteX2" fmla="*/ 100975 w 360960"/>
                  <a:gd name="connsiteY2" fmla="*/ 417786 h 549976"/>
                  <a:gd name="connsiteX3" fmla="*/ 102351 w 360960"/>
                  <a:gd name="connsiteY3" fmla="*/ 419405 h 549976"/>
                  <a:gd name="connsiteX4" fmla="*/ 128377 w 360960"/>
                  <a:gd name="connsiteY4" fmla="*/ 418460 h 549976"/>
                  <a:gd name="connsiteX5" fmla="*/ 146270 w 360960"/>
                  <a:gd name="connsiteY5" fmla="*/ 445708 h 549976"/>
                  <a:gd name="connsiteX6" fmla="*/ 165289 w 360960"/>
                  <a:gd name="connsiteY6" fmla="*/ 466211 h 549976"/>
                  <a:gd name="connsiteX7" fmla="*/ 176926 w 360960"/>
                  <a:gd name="connsiteY7" fmla="*/ 486714 h 549976"/>
                  <a:gd name="connsiteX8" fmla="*/ 211710 w 360960"/>
                  <a:gd name="connsiteY8" fmla="*/ 491300 h 549976"/>
                  <a:gd name="connsiteX9" fmla="*/ 229603 w 360960"/>
                  <a:gd name="connsiteY9" fmla="*/ 489007 h 549976"/>
                  <a:gd name="connsiteX10" fmla="*/ 249623 w 360960"/>
                  <a:gd name="connsiteY10" fmla="*/ 487928 h 549976"/>
                  <a:gd name="connsiteX11" fmla="*/ 271770 w 360960"/>
                  <a:gd name="connsiteY11" fmla="*/ 507217 h 549976"/>
                  <a:gd name="connsiteX12" fmla="*/ 256004 w 360960"/>
                  <a:gd name="connsiteY12" fmla="*/ 534464 h 549976"/>
                  <a:gd name="connsiteX13" fmla="*/ 274022 w 360960"/>
                  <a:gd name="connsiteY13" fmla="*/ 549977 h 549976"/>
                  <a:gd name="connsiteX14" fmla="*/ 275523 w 360960"/>
                  <a:gd name="connsiteY14" fmla="*/ 549977 h 549976"/>
                  <a:gd name="connsiteX15" fmla="*/ 287160 w 360960"/>
                  <a:gd name="connsiteY15" fmla="*/ 505598 h 549976"/>
                  <a:gd name="connsiteX16" fmla="*/ 293416 w 360960"/>
                  <a:gd name="connsiteY16" fmla="*/ 461085 h 549976"/>
                  <a:gd name="connsiteX17" fmla="*/ 274022 w 360960"/>
                  <a:gd name="connsiteY17" fmla="*/ 408209 h 549976"/>
                  <a:gd name="connsiteX18" fmla="*/ 294542 w 360960"/>
                  <a:gd name="connsiteY18" fmla="*/ 390674 h 549976"/>
                  <a:gd name="connsiteX19" fmla="*/ 288536 w 360960"/>
                  <a:gd name="connsiteY19" fmla="*/ 377320 h 549976"/>
                  <a:gd name="connsiteX20" fmla="*/ 280653 w 360960"/>
                  <a:gd name="connsiteY20" fmla="*/ 359379 h 549976"/>
                  <a:gd name="connsiteX21" fmla="*/ 326449 w 360960"/>
                  <a:gd name="connsiteY21" fmla="*/ 355738 h 549976"/>
                  <a:gd name="connsiteX22" fmla="*/ 360358 w 360960"/>
                  <a:gd name="connsiteY22" fmla="*/ 343732 h 549976"/>
                  <a:gd name="connsiteX23" fmla="*/ 354852 w 360960"/>
                  <a:gd name="connsiteY23" fmla="*/ 327006 h 549976"/>
                  <a:gd name="connsiteX24" fmla="*/ 356103 w 360960"/>
                  <a:gd name="connsiteY24" fmla="*/ 302456 h 549976"/>
                  <a:gd name="connsiteX25" fmla="*/ 344342 w 360960"/>
                  <a:gd name="connsiteY25" fmla="*/ 277367 h 549976"/>
                  <a:gd name="connsiteX26" fmla="*/ 351599 w 360960"/>
                  <a:gd name="connsiteY26" fmla="*/ 217612 h 549976"/>
                  <a:gd name="connsiteX27" fmla="*/ 316189 w 360960"/>
                  <a:gd name="connsiteY27" fmla="*/ 207495 h 549976"/>
                  <a:gd name="connsiteX28" fmla="*/ 273772 w 360960"/>
                  <a:gd name="connsiteY28" fmla="*/ 187532 h 549976"/>
                  <a:gd name="connsiteX29" fmla="*/ 221970 w 360960"/>
                  <a:gd name="connsiteY29" fmla="*/ 182676 h 549976"/>
                  <a:gd name="connsiteX30" fmla="*/ 202326 w 360960"/>
                  <a:gd name="connsiteY30" fmla="*/ 139512 h 549976"/>
                  <a:gd name="connsiteX31" fmla="*/ 189063 w 360960"/>
                  <a:gd name="connsiteY31" fmla="*/ 117929 h 549976"/>
                  <a:gd name="connsiteX32" fmla="*/ 174798 w 360960"/>
                  <a:gd name="connsiteY32" fmla="*/ 110780 h 549976"/>
                  <a:gd name="connsiteX33" fmla="*/ 179303 w 360960"/>
                  <a:gd name="connsiteY33" fmla="*/ 95808 h 549976"/>
                  <a:gd name="connsiteX34" fmla="*/ 183807 w 360960"/>
                  <a:gd name="connsiteY34" fmla="*/ 71663 h 549976"/>
                  <a:gd name="connsiteX35" fmla="*/ 210459 w 360960"/>
                  <a:gd name="connsiteY35" fmla="*/ 34703 h 549976"/>
                  <a:gd name="connsiteX36" fmla="*/ 219593 w 360960"/>
                  <a:gd name="connsiteY36" fmla="*/ 28364 h 549976"/>
                  <a:gd name="connsiteX37" fmla="*/ 226975 w 360960"/>
                  <a:gd name="connsiteY37" fmla="*/ 22024 h 549976"/>
                  <a:gd name="connsiteX38" fmla="*/ 234357 w 360960"/>
                  <a:gd name="connsiteY38" fmla="*/ 1656 h 549976"/>
                  <a:gd name="connsiteX39" fmla="*/ 200074 w 360960"/>
                  <a:gd name="connsiteY39" fmla="*/ 19056 h 549976"/>
                  <a:gd name="connsiteX40" fmla="*/ 173922 w 360960"/>
                  <a:gd name="connsiteY40" fmla="*/ 35647 h 549976"/>
                  <a:gd name="connsiteX41" fmla="*/ 146395 w 360960"/>
                  <a:gd name="connsiteY41" fmla="*/ 45090 h 549976"/>
                  <a:gd name="connsiteX42" fmla="*/ 132256 w 360960"/>
                  <a:gd name="connsiteY42" fmla="*/ 42932 h 549976"/>
                  <a:gd name="connsiteX43" fmla="*/ 104103 w 360960"/>
                  <a:gd name="connsiteY43" fmla="*/ 71123 h 549976"/>
                  <a:gd name="connsiteX44" fmla="*/ 93343 w 360960"/>
                  <a:gd name="connsiteY44" fmla="*/ 102282 h 549976"/>
                  <a:gd name="connsiteX45" fmla="*/ 63188 w 360960"/>
                  <a:gd name="connsiteY45" fmla="*/ 139916 h 549976"/>
                  <a:gd name="connsiteX46" fmla="*/ 56556 w 360960"/>
                  <a:gd name="connsiteY46" fmla="*/ 141535 h 549976"/>
                  <a:gd name="connsiteX47" fmla="*/ 52427 w 360960"/>
                  <a:gd name="connsiteY47" fmla="*/ 151786 h 549976"/>
                  <a:gd name="connsiteX48" fmla="*/ 32032 w 360960"/>
                  <a:gd name="connsiteY48" fmla="*/ 173099 h 549976"/>
                  <a:gd name="connsiteX49" fmla="*/ 41666 w 360960"/>
                  <a:gd name="connsiteY49" fmla="*/ 183350 h 549976"/>
                  <a:gd name="connsiteX50" fmla="*/ 47672 w 360960"/>
                  <a:gd name="connsiteY50" fmla="*/ 208709 h 549976"/>
                  <a:gd name="connsiteX51" fmla="*/ 47672 w 360960"/>
                  <a:gd name="connsiteY51" fmla="*/ 226784 h 549976"/>
                  <a:gd name="connsiteX52" fmla="*/ 53053 w 360960"/>
                  <a:gd name="connsiteY52" fmla="*/ 277502 h 549976"/>
                  <a:gd name="connsiteX53" fmla="*/ 46296 w 360960"/>
                  <a:gd name="connsiteY53" fmla="*/ 305694 h 549976"/>
                  <a:gd name="connsiteX54" fmla="*/ 21396 w 360960"/>
                  <a:gd name="connsiteY54" fmla="*/ 327411 h 549976"/>
                  <a:gd name="connsiteX55" fmla="*/ 6006 w 360960"/>
                  <a:gd name="connsiteY55" fmla="*/ 348318 h 549976"/>
                  <a:gd name="connsiteX56" fmla="*/ 0 w 360960"/>
                  <a:gd name="connsiteY56" fmla="*/ 361942 h 549976"/>
                  <a:gd name="connsiteX57" fmla="*/ 37412 w 360960"/>
                  <a:gd name="connsiteY57" fmla="*/ 384469 h 549976"/>
                  <a:gd name="connsiteX58" fmla="*/ 56306 w 360960"/>
                  <a:gd name="connsiteY58" fmla="*/ 399576 h 5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60960" h="549976">
                    <a:moveTo>
                      <a:pt x="56181" y="399576"/>
                    </a:moveTo>
                    <a:cubicBezTo>
                      <a:pt x="64564" y="404837"/>
                      <a:pt x="76451" y="403353"/>
                      <a:pt x="79329" y="399576"/>
                    </a:cubicBezTo>
                    <a:cubicBezTo>
                      <a:pt x="82081" y="395799"/>
                      <a:pt x="89839" y="404027"/>
                      <a:pt x="100975" y="417786"/>
                    </a:cubicBezTo>
                    <a:cubicBezTo>
                      <a:pt x="101476" y="418325"/>
                      <a:pt x="101851" y="418865"/>
                      <a:pt x="102351" y="419405"/>
                    </a:cubicBezTo>
                    <a:cubicBezTo>
                      <a:pt x="111736" y="417112"/>
                      <a:pt x="123623" y="415223"/>
                      <a:pt x="128377" y="418460"/>
                    </a:cubicBezTo>
                    <a:cubicBezTo>
                      <a:pt x="136761" y="424126"/>
                      <a:pt x="134759" y="444629"/>
                      <a:pt x="146270" y="445708"/>
                    </a:cubicBezTo>
                    <a:cubicBezTo>
                      <a:pt x="157907" y="446787"/>
                      <a:pt x="166290" y="459332"/>
                      <a:pt x="165289" y="466211"/>
                    </a:cubicBezTo>
                    <a:cubicBezTo>
                      <a:pt x="164163" y="472955"/>
                      <a:pt x="177927" y="476462"/>
                      <a:pt x="176926" y="486714"/>
                    </a:cubicBezTo>
                    <a:cubicBezTo>
                      <a:pt x="175925" y="496966"/>
                      <a:pt x="207456" y="494672"/>
                      <a:pt x="211710" y="491300"/>
                    </a:cubicBezTo>
                    <a:cubicBezTo>
                      <a:pt x="215964" y="487928"/>
                      <a:pt x="224347" y="485635"/>
                      <a:pt x="229603" y="489007"/>
                    </a:cubicBezTo>
                    <a:cubicBezTo>
                      <a:pt x="234858" y="492379"/>
                      <a:pt x="244367" y="485635"/>
                      <a:pt x="249623" y="487928"/>
                    </a:cubicBezTo>
                    <a:cubicBezTo>
                      <a:pt x="254878" y="490221"/>
                      <a:pt x="276024" y="499393"/>
                      <a:pt x="271770" y="507217"/>
                    </a:cubicBezTo>
                    <a:cubicBezTo>
                      <a:pt x="267515" y="515176"/>
                      <a:pt x="252751" y="527720"/>
                      <a:pt x="256004" y="534464"/>
                    </a:cubicBezTo>
                    <a:cubicBezTo>
                      <a:pt x="258507" y="539860"/>
                      <a:pt x="269517" y="543232"/>
                      <a:pt x="274022" y="549977"/>
                    </a:cubicBezTo>
                    <a:cubicBezTo>
                      <a:pt x="274522" y="549977"/>
                      <a:pt x="275023" y="549977"/>
                      <a:pt x="275523" y="549977"/>
                    </a:cubicBezTo>
                    <a:cubicBezTo>
                      <a:pt x="283531" y="548088"/>
                      <a:pt x="287160" y="515310"/>
                      <a:pt x="287160" y="505598"/>
                    </a:cubicBezTo>
                    <a:cubicBezTo>
                      <a:pt x="287160" y="495886"/>
                      <a:pt x="290789" y="470797"/>
                      <a:pt x="293416" y="461085"/>
                    </a:cubicBezTo>
                    <a:cubicBezTo>
                      <a:pt x="298546" y="442066"/>
                      <a:pt x="274022" y="428712"/>
                      <a:pt x="274022" y="408209"/>
                    </a:cubicBezTo>
                    <a:cubicBezTo>
                      <a:pt x="274022" y="387706"/>
                      <a:pt x="283656" y="399037"/>
                      <a:pt x="294542" y="390674"/>
                    </a:cubicBezTo>
                    <a:cubicBezTo>
                      <a:pt x="305428" y="382175"/>
                      <a:pt x="293917" y="378668"/>
                      <a:pt x="288536" y="377320"/>
                    </a:cubicBezTo>
                    <a:cubicBezTo>
                      <a:pt x="283031" y="376105"/>
                      <a:pt x="278902" y="365584"/>
                      <a:pt x="280653" y="359379"/>
                    </a:cubicBezTo>
                    <a:cubicBezTo>
                      <a:pt x="282530" y="353175"/>
                      <a:pt x="315813" y="355738"/>
                      <a:pt x="326449" y="355738"/>
                    </a:cubicBezTo>
                    <a:cubicBezTo>
                      <a:pt x="337084" y="355738"/>
                      <a:pt x="360107" y="345351"/>
                      <a:pt x="360358" y="343732"/>
                    </a:cubicBezTo>
                    <a:cubicBezTo>
                      <a:pt x="360733" y="342114"/>
                      <a:pt x="363110" y="333886"/>
                      <a:pt x="354852" y="327006"/>
                    </a:cubicBezTo>
                    <a:cubicBezTo>
                      <a:pt x="346719" y="320127"/>
                      <a:pt x="349722" y="310415"/>
                      <a:pt x="356103" y="302456"/>
                    </a:cubicBezTo>
                    <a:cubicBezTo>
                      <a:pt x="362485" y="294633"/>
                      <a:pt x="352224" y="286809"/>
                      <a:pt x="344342" y="277367"/>
                    </a:cubicBezTo>
                    <a:cubicBezTo>
                      <a:pt x="336459" y="267925"/>
                      <a:pt x="342590" y="233529"/>
                      <a:pt x="351599" y="217612"/>
                    </a:cubicBezTo>
                    <a:cubicBezTo>
                      <a:pt x="360733" y="201560"/>
                      <a:pt x="333080" y="205202"/>
                      <a:pt x="316189" y="207495"/>
                    </a:cubicBezTo>
                    <a:cubicBezTo>
                      <a:pt x="299297" y="209788"/>
                      <a:pt x="284657" y="202639"/>
                      <a:pt x="273772" y="187532"/>
                    </a:cubicBezTo>
                    <a:cubicBezTo>
                      <a:pt x="262886" y="172559"/>
                      <a:pt x="247996" y="182001"/>
                      <a:pt x="221970" y="182676"/>
                    </a:cubicBezTo>
                    <a:cubicBezTo>
                      <a:pt x="195944" y="183350"/>
                      <a:pt x="201074" y="151651"/>
                      <a:pt x="202326" y="139512"/>
                    </a:cubicBezTo>
                    <a:cubicBezTo>
                      <a:pt x="203577" y="127506"/>
                      <a:pt x="189063" y="125888"/>
                      <a:pt x="189063" y="117929"/>
                    </a:cubicBezTo>
                    <a:cubicBezTo>
                      <a:pt x="189063" y="109971"/>
                      <a:pt x="181555" y="110106"/>
                      <a:pt x="174798" y="110780"/>
                    </a:cubicBezTo>
                    <a:cubicBezTo>
                      <a:pt x="168167" y="111455"/>
                      <a:pt x="174798" y="102012"/>
                      <a:pt x="179303" y="95808"/>
                    </a:cubicBezTo>
                    <a:cubicBezTo>
                      <a:pt x="183807" y="89603"/>
                      <a:pt x="183557" y="84612"/>
                      <a:pt x="183807" y="71663"/>
                    </a:cubicBezTo>
                    <a:cubicBezTo>
                      <a:pt x="184183" y="58578"/>
                      <a:pt x="201700" y="47518"/>
                      <a:pt x="210459" y="34703"/>
                    </a:cubicBezTo>
                    <a:cubicBezTo>
                      <a:pt x="212586" y="31601"/>
                      <a:pt x="215839" y="29712"/>
                      <a:pt x="219593" y="28364"/>
                    </a:cubicBezTo>
                    <a:cubicBezTo>
                      <a:pt x="220719" y="25396"/>
                      <a:pt x="222846" y="22968"/>
                      <a:pt x="226975" y="22024"/>
                    </a:cubicBezTo>
                    <a:cubicBezTo>
                      <a:pt x="240363" y="19191"/>
                      <a:pt x="247120" y="9749"/>
                      <a:pt x="234357" y="1656"/>
                    </a:cubicBezTo>
                    <a:cubicBezTo>
                      <a:pt x="221595" y="-6303"/>
                      <a:pt x="214212" y="16898"/>
                      <a:pt x="200074" y="19056"/>
                    </a:cubicBezTo>
                    <a:cubicBezTo>
                      <a:pt x="185934" y="21215"/>
                      <a:pt x="183307" y="30522"/>
                      <a:pt x="173922" y="35647"/>
                    </a:cubicBezTo>
                    <a:cubicBezTo>
                      <a:pt x="164538" y="40773"/>
                      <a:pt x="147021" y="36322"/>
                      <a:pt x="146395" y="45090"/>
                    </a:cubicBezTo>
                    <a:cubicBezTo>
                      <a:pt x="145644" y="54532"/>
                      <a:pt x="140389" y="45090"/>
                      <a:pt x="132256" y="42932"/>
                    </a:cubicBezTo>
                    <a:cubicBezTo>
                      <a:pt x="124248" y="40773"/>
                      <a:pt x="103352" y="60332"/>
                      <a:pt x="104103" y="71123"/>
                    </a:cubicBezTo>
                    <a:cubicBezTo>
                      <a:pt x="104729" y="81914"/>
                      <a:pt x="108107" y="92031"/>
                      <a:pt x="93343" y="102282"/>
                    </a:cubicBezTo>
                    <a:cubicBezTo>
                      <a:pt x="78578" y="112399"/>
                      <a:pt x="69819" y="131149"/>
                      <a:pt x="63188" y="139916"/>
                    </a:cubicBezTo>
                    <a:cubicBezTo>
                      <a:pt x="61186" y="142479"/>
                      <a:pt x="58933" y="142749"/>
                      <a:pt x="56556" y="141535"/>
                    </a:cubicBezTo>
                    <a:cubicBezTo>
                      <a:pt x="55680" y="146391"/>
                      <a:pt x="54429" y="150167"/>
                      <a:pt x="52427" y="151786"/>
                    </a:cubicBezTo>
                    <a:cubicBezTo>
                      <a:pt x="48673" y="154619"/>
                      <a:pt x="39789" y="164466"/>
                      <a:pt x="32032" y="173099"/>
                    </a:cubicBezTo>
                    <a:cubicBezTo>
                      <a:pt x="35786" y="177011"/>
                      <a:pt x="39289" y="180517"/>
                      <a:pt x="41666" y="183350"/>
                    </a:cubicBezTo>
                    <a:cubicBezTo>
                      <a:pt x="51051" y="194141"/>
                      <a:pt x="45045" y="202909"/>
                      <a:pt x="47672" y="208709"/>
                    </a:cubicBezTo>
                    <a:cubicBezTo>
                      <a:pt x="50425" y="214374"/>
                      <a:pt x="53053" y="223142"/>
                      <a:pt x="47672" y="226784"/>
                    </a:cubicBezTo>
                    <a:cubicBezTo>
                      <a:pt x="42292" y="230426"/>
                      <a:pt x="47047" y="270218"/>
                      <a:pt x="53053" y="277502"/>
                    </a:cubicBezTo>
                    <a:cubicBezTo>
                      <a:pt x="59059" y="284786"/>
                      <a:pt x="53053" y="291261"/>
                      <a:pt x="46296" y="305694"/>
                    </a:cubicBezTo>
                    <a:cubicBezTo>
                      <a:pt x="39539" y="320127"/>
                      <a:pt x="33533" y="326737"/>
                      <a:pt x="21396" y="327411"/>
                    </a:cubicBezTo>
                    <a:cubicBezTo>
                      <a:pt x="9259" y="328085"/>
                      <a:pt x="10010" y="348318"/>
                      <a:pt x="6006" y="348318"/>
                    </a:cubicBezTo>
                    <a:cubicBezTo>
                      <a:pt x="2753" y="348318"/>
                      <a:pt x="500" y="355602"/>
                      <a:pt x="0" y="361942"/>
                    </a:cubicBezTo>
                    <a:cubicBezTo>
                      <a:pt x="11261" y="372194"/>
                      <a:pt x="31531" y="384469"/>
                      <a:pt x="37412" y="384469"/>
                    </a:cubicBezTo>
                    <a:cubicBezTo>
                      <a:pt x="43668" y="384469"/>
                      <a:pt x="47923" y="394315"/>
                      <a:pt x="56306" y="39957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594ECA9-372D-43F9-3584-D22B6B4ACD46}"/>
                  </a:ext>
                </a:extLst>
              </p:cNvPr>
              <p:cNvSpPr/>
              <p:nvPr/>
            </p:nvSpPr>
            <p:spPr>
              <a:xfrm>
                <a:off x="2555548" y="4358878"/>
                <a:ext cx="224589" cy="274303"/>
              </a:xfrm>
              <a:custGeom>
                <a:avLst/>
                <a:gdLst>
                  <a:gd name="connsiteX0" fmla="*/ 366242 w 367566"/>
                  <a:gd name="connsiteY0" fmla="*/ 267031 h 444484"/>
                  <a:gd name="connsiteX1" fmla="*/ 348349 w 367566"/>
                  <a:gd name="connsiteY1" fmla="*/ 235197 h 444484"/>
                  <a:gd name="connsiteX2" fmla="*/ 323324 w 367566"/>
                  <a:gd name="connsiteY2" fmla="*/ 218741 h 444484"/>
                  <a:gd name="connsiteX3" fmla="*/ 290166 w 367566"/>
                  <a:gd name="connsiteY3" fmla="*/ 202419 h 444484"/>
                  <a:gd name="connsiteX4" fmla="*/ 286663 w 367566"/>
                  <a:gd name="connsiteY4" fmla="*/ 175442 h 444484"/>
                  <a:gd name="connsiteX5" fmla="*/ 282158 w 367566"/>
                  <a:gd name="connsiteY5" fmla="*/ 150352 h 444484"/>
                  <a:gd name="connsiteX6" fmla="*/ 270522 w 367566"/>
                  <a:gd name="connsiteY6" fmla="*/ 128231 h 444484"/>
                  <a:gd name="connsiteX7" fmla="*/ 237364 w 367566"/>
                  <a:gd name="connsiteY7" fmla="*/ 120542 h 444484"/>
                  <a:gd name="connsiteX8" fmla="*/ 212339 w 367566"/>
                  <a:gd name="connsiteY8" fmla="*/ 107998 h 444484"/>
                  <a:gd name="connsiteX9" fmla="*/ 199827 w 367566"/>
                  <a:gd name="connsiteY9" fmla="*/ 96532 h 444484"/>
                  <a:gd name="connsiteX10" fmla="*/ 178305 w 367566"/>
                  <a:gd name="connsiteY10" fmla="*/ 91676 h 444484"/>
                  <a:gd name="connsiteX11" fmla="*/ 142520 w 367566"/>
                  <a:gd name="connsiteY11" fmla="*/ 68475 h 444484"/>
                  <a:gd name="connsiteX12" fmla="*/ 132635 w 367566"/>
                  <a:gd name="connsiteY12" fmla="*/ 4808 h 444484"/>
                  <a:gd name="connsiteX13" fmla="*/ 103981 w 367566"/>
                  <a:gd name="connsiteY13" fmla="*/ 2920 h 444484"/>
                  <a:gd name="connsiteX14" fmla="*/ 68196 w 367566"/>
                  <a:gd name="connsiteY14" fmla="*/ 20320 h 444484"/>
                  <a:gd name="connsiteX15" fmla="*/ 42295 w 367566"/>
                  <a:gd name="connsiteY15" fmla="*/ 34753 h 444484"/>
                  <a:gd name="connsiteX16" fmla="*/ 16394 w 367566"/>
                  <a:gd name="connsiteY16" fmla="*/ 41497 h 444484"/>
                  <a:gd name="connsiteX17" fmla="*/ 6259 w 367566"/>
                  <a:gd name="connsiteY17" fmla="*/ 38935 h 444484"/>
                  <a:gd name="connsiteX18" fmla="*/ 27155 w 367566"/>
                  <a:gd name="connsiteY18" fmla="*/ 84931 h 444484"/>
                  <a:gd name="connsiteX19" fmla="*/ 19147 w 367566"/>
                  <a:gd name="connsiteY19" fmla="*/ 102332 h 444484"/>
                  <a:gd name="connsiteX20" fmla="*/ 21775 w 367566"/>
                  <a:gd name="connsiteY20" fmla="*/ 148734 h 444484"/>
                  <a:gd name="connsiteX21" fmla="*/ 14643 w 367566"/>
                  <a:gd name="connsiteY21" fmla="*/ 175711 h 444484"/>
                  <a:gd name="connsiteX22" fmla="*/ 7511 w 367566"/>
                  <a:gd name="connsiteY22" fmla="*/ 203768 h 444484"/>
                  <a:gd name="connsiteX23" fmla="*/ 19147 w 367566"/>
                  <a:gd name="connsiteY23" fmla="*/ 219145 h 444484"/>
                  <a:gd name="connsiteX24" fmla="*/ 3006 w 367566"/>
                  <a:gd name="connsiteY24" fmla="*/ 245179 h 444484"/>
                  <a:gd name="connsiteX25" fmla="*/ 379 w 367566"/>
                  <a:gd name="connsiteY25" fmla="*/ 258668 h 444484"/>
                  <a:gd name="connsiteX26" fmla="*/ 12766 w 367566"/>
                  <a:gd name="connsiteY26" fmla="*/ 274180 h 444484"/>
                  <a:gd name="connsiteX27" fmla="*/ 19898 w 367566"/>
                  <a:gd name="connsiteY27" fmla="*/ 308846 h 444484"/>
                  <a:gd name="connsiteX28" fmla="*/ 32410 w 367566"/>
                  <a:gd name="connsiteY28" fmla="*/ 327191 h 444484"/>
                  <a:gd name="connsiteX29" fmla="*/ 26154 w 367566"/>
                  <a:gd name="connsiteY29" fmla="*/ 350257 h 444484"/>
                  <a:gd name="connsiteX30" fmla="*/ 36915 w 367566"/>
                  <a:gd name="connsiteY30" fmla="*/ 377370 h 444484"/>
                  <a:gd name="connsiteX31" fmla="*/ 47676 w 367566"/>
                  <a:gd name="connsiteY31" fmla="*/ 407315 h 444484"/>
                  <a:gd name="connsiteX32" fmla="*/ 54808 w 367566"/>
                  <a:gd name="connsiteY32" fmla="*/ 442925 h 444484"/>
                  <a:gd name="connsiteX33" fmla="*/ 95973 w 367566"/>
                  <a:gd name="connsiteY33" fmla="*/ 416892 h 444484"/>
                  <a:gd name="connsiteX34" fmla="*/ 122875 w 367566"/>
                  <a:gd name="connsiteY34" fmla="*/ 415947 h 444484"/>
                  <a:gd name="connsiteX35" fmla="*/ 157785 w 367566"/>
                  <a:gd name="connsiteY35" fmla="*/ 431459 h 444484"/>
                  <a:gd name="connsiteX36" fmla="*/ 175677 w 367566"/>
                  <a:gd name="connsiteY36" fmla="*/ 412171 h 444484"/>
                  <a:gd name="connsiteX37" fmla="*/ 215967 w 367566"/>
                  <a:gd name="connsiteY37" fmla="*/ 412171 h 444484"/>
                  <a:gd name="connsiteX38" fmla="*/ 224976 w 367566"/>
                  <a:gd name="connsiteY38" fmla="*/ 361992 h 444484"/>
                  <a:gd name="connsiteX39" fmla="*/ 248250 w 367566"/>
                  <a:gd name="connsiteY39" fmla="*/ 331103 h 444484"/>
                  <a:gd name="connsiteX40" fmla="*/ 284911 w 367566"/>
                  <a:gd name="connsiteY40" fmla="*/ 324358 h 444484"/>
                  <a:gd name="connsiteX41" fmla="*/ 319821 w 367566"/>
                  <a:gd name="connsiteY41" fmla="*/ 320447 h 444484"/>
                  <a:gd name="connsiteX42" fmla="*/ 348474 w 367566"/>
                  <a:gd name="connsiteY42" fmla="*/ 333936 h 444484"/>
                  <a:gd name="connsiteX43" fmla="*/ 362863 w 367566"/>
                  <a:gd name="connsiteY43" fmla="*/ 309790 h 444484"/>
                  <a:gd name="connsiteX44" fmla="*/ 366367 w 367566"/>
                  <a:gd name="connsiteY44" fmla="*/ 267301 h 44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67566" h="444484">
                    <a:moveTo>
                      <a:pt x="366242" y="267031"/>
                    </a:moveTo>
                    <a:cubicBezTo>
                      <a:pt x="361737" y="252463"/>
                      <a:pt x="348349" y="250574"/>
                      <a:pt x="348349" y="235197"/>
                    </a:cubicBezTo>
                    <a:cubicBezTo>
                      <a:pt x="348349" y="219820"/>
                      <a:pt x="342968" y="217796"/>
                      <a:pt x="323324" y="218741"/>
                    </a:cubicBezTo>
                    <a:cubicBezTo>
                      <a:pt x="303680" y="219820"/>
                      <a:pt x="291042" y="214964"/>
                      <a:pt x="290166" y="202419"/>
                    </a:cubicBezTo>
                    <a:cubicBezTo>
                      <a:pt x="289290" y="189875"/>
                      <a:pt x="277654" y="180298"/>
                      <a:pt x="286663" y="175442"/>
                    </a:cubicBezTo>
                    <a:cubicBezTo>
                      <a:pt x="295547" y="170586"/>
                      <a:pt x="280406" y="161953"/>
                      <a:pt x="282158" y="150352"/>
                    </a:cubicBezTo>
                    <a:cubicBezTo>
                      <a:pt x="283910" y="138752"/>
                      <a:pt x="276778" y="133896"/>
                      <a:pt x="270522" y="128231"/>
                    </a:cubicBezTo>
                    <a:cubicBezTo>
                      <a:pt x="264266" y="122430"/>
                      <a:pt x="237364" y="131063"/>
                      <a:pt x="237364" y="120542"/>
                    </a:cubicBezTo>
                    <a:cubicBezTo>
                      <a:pt x="237364" y="110021"/>
                      <a:pt x="221223" y="107998"/>
                      <a:pt x="212339" y="107998"/>
                    </a:cubicBezTo>
                    <a:cubicBezTo>
                      <a:pt x="203455" y="107998"/>
                      <a:pt x="209586" y="95453"/>
                      <a:pt x="199827" y="96532"/>
                    </a:cubicBezTo>
                    <a:cubicBezTo>
                      <a:pt x="189942" y="97476"/>
                      <a:pt x="191819" y="89788"/>
                      <a:pt x="178305" y="91676"/>
                    </a:cubicBezTo>
                    <a:cubicBezTo>
                      <a:pt x="164917" y="93564"/>
                      <a:pt x="156784" y="86820"/>
                      <a:pt x="142520" y="68475"/>
                    </a:cubicBezTo>
                    <a:cubicBezTo>
                      <a:pt x="128256" y="50130"/>
                      <a:pt x="130007" y="14520"/>
                      <a:pt x="132635" y="4808"/>
                    </a:cubicBezTo>
                    <a:cubicBezTo>
                      <a:pt x="135387" y="-4769"/>
                      <a:pt x="115618" y="2920"/>
                      <a:pt x="103981" y="2920"/>
                    </a:cubicBezTo>
                    <a:cubicBezTo>
                      <a:pt x="92345" y="2920"/>
                      <a:pt x="80708" y="12496"/>
                      <a:pt x="68196" y="20320"/>
                    </a:cubicBezTo>
                    <a:cubicBezTo>
                      <a:pt x="55683" y="28009"/>
                      <a:pt x="48551" y="28009"/>
                      <a:pt x="42295" y="34753"/>
                    </a:cubicBezTo>
                    <a:cubicBezTo>
                      <a:pt x="36039" y="41497"/>
                      <a:pt x="26154" y="45409"/>
                      <a:pt x="16394" y="41497"/>
                    </a:cubicBezTo>
                    <a:cubicBezTo>
                      <a:pt x="13642" y="40418"/>
                      <a:pt x="10138" y="39609"/>
                      <a:pt x="6259" y="38935"/>
                    </a:cubicBezTo>
                    <a:cubicBezTo>
                      <a:pt x="11515" y="53098"/>
                      <a:pt x="24277" y="76434"/>
                      <a:pt x="27155" y="84931"/>
                    </a:cubicBezTo>
                    <a:cubicBezTo>
                      <a:pt x="30784" y="95588"/>
                      <a:pt x="22651" y="98420"/>
                      <a:pt x="19147" y="102332"/>
                    </a:cubicBezTo>
                    <a:cubicBezTo>
                      <a:pt x="15644" y="106244"/>
                      <a:pt x="20899" y="140910"/>
                      <a:pt x="21775" y="148734"/>
                    </a:cubicBezTo>
                    <a:cubicBezTo>
                      <a:pt x="22651" y="156422"/>
                      <a:pt x="9263" y="170856"/>
                      <a:pt x="14643" y="175711"/>
                    </a:cubicBezTo>
                    <a:cubicBezTo>
                      <a:pt x="20023" y="180568"/>
                      <a:pt x="7511" y="195000"/>
                      <a:pt x="7511" y="203768"/>
                    </a:cubicBezTo>
                    <a:cubicBezTo>
                      <a:pt x="7511" y="212536"/>
                      <a:pt x="19147" y="212401"/>
                      <a:pt x="19147" y="219145"/>
                    </a:cubicBezTo>
                    <a:cubicBezTo>
                      <a:pt x="19147" y="225890"/>
                      <a:pt x="9263" y="241402"/>
                      <a:pt x="3006" y="245179"/>
                    </a:cubicBezTo>
                    <a:cubicBezTo>
                      <a:pt x="-247" y="247202"/>
                      <a:pt x="-372" y="252732"/>
                      <a:pt x="379" y="258668"/>
                    </a:cubicBezTo>
                    <a:cubicBezTo>
                      <a:pt x="2255" y="257993"/>
                      <a:pt x="3632" y="266761"/>
                      <a:pt x="12766" y="274180"/>
                    </a:cubicBezTo>
                    <a:cubicBezTo>
                      <a:pt x="23527" y="282813"/>
                      <a:pt x="11014" y="297380"/>
                      <a:pt x="19898" y="308846"/>
                    </a:cubicBezTo>
                    <a:cubicBezTo>
                      <a:pt x="28907" y="320447"/>
                      <a:pt x="38667" y="321391"/>
                      <a:pt x="32410" y="327191"/>
                    </a:cubicBezTo>
                    <a:cubicBezTo>
                      <a:pt x="26154" y="332991"/>
                      <a:pt x="33286" y="344591"/>
                      <a:pt x="26154" y="350257"/>
                    </a:cubicBezTo>
                    <a:cubicBezTo>
                      <a:pt x="19022" y="356057"/>
                      <a:pt x="28907" y="373458"/>
                      <a:pt x="36915" y="377370"/>
                    </a:cubicBezTo>
                    <a:cubicBezTo>
                      <a:pt x="44923" y="381146"/>
                      <a:pt x="39543" y="398547"/>
                      <a:pt x="47676" y="407315"/>
                    </a:cubicBezTo>
                    <a:cubicBezTo>
                      <a:pt x="55683" y="415947"/>
                      <a:pt x="52180" y="436181"/>
                      <a:pt x="54808" y="442925"/>
                    </a:cubicBezTo>
                    <a:cubicBezTo>
                      <a:pt x="57560" y="449669"/>
                      <a:pt x="81709" y="433348"/>
                      <a:pt x="95973" y="416892"/>
                    </a:cubicBezTo>
                    <a:cubicBezTo>
                      <a:pt x="110363" y="400570"/>
                      <a:pt x="109362" y="414059"/>
                      <a:pt x="122875" y="415947"/>
                    </a:cubicBezTo>
                    <a:cubicBezTo>
                      <a:pt x="136263" y="417971"/>
                      <a:pt x="151529" y="417971"/>
                      <a:pt x="157785" y="431459"/>
                    </a:cubicBezTo>
                    <a:cubicBezTo>
                      <a:pt x="164041" y="444948"/>
                      <a:pt x="171173" y="417971"/>
                      <a:pt x="175677" y="412171"/>
                    </a:cubicBezTo>
                    <a:cubicBezTo>
                      <a:pt x="180182" y="406370"/>
                      <a:pt x="210587" y="414059"/>
                      <a:pt x="215967" y="412171"/>
                    </a:cubicBezTo>
                    <a:cubicBezTo>
                      <a:pt x="221348" y="410282"/>
                      <a:pt x="225852" y="368737"/>
                      <a:pt x="224976" y="361992"/>
                    </a:cubicBezTo>
                    <a:cubicBezTo>
                      <a:pt x="224100" y="355248"/>
                      <a:pt x="237489" y="338791"/>
                      <a:pt x="248250" y="331103"/>
                    </a:cubicBezTo>
                    <a:cubicBezTo>
                      <a:pt x="259010" y="323279"/>
                      <a:pt x="276027" y="329214"/>
                      <a:pt x="284911" y="324358"/>
                    </a:cubicBezTo>
                    <a:cubicBezTo>
                      <a:pt x="293795" y="319502"/>
                      <a:pt x="307308" y="320447"/>
                      <a:pt x="319821" y="320447"/>
                    </a:cubicBezTo>
                    <a:cubicBezTo>
                      <a:pt x="332333" y="320447"/>
                      <a:pt x="341342" y="333936"/>
                      <a:pt x="348474" y="333936"/>
                    </a:cubicBezTo>
                    <a:cubicBezTo>
                      <a:pt x="355606" y="333936"/>
                      <a:pt x="364615" y="321391"/>
                      <a:pt x="362863" y="309790"/>
                    </a:cubicBezTo>
                    <a:cubicBezTo>
                      <a:pt x="361112" y="298190"/>
                      <a:pt x="370871" y="281734"/>
                      <a:pt x="366367" y="26730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E06DE4C-B369-7834-6F7C-57A9F3F89CFD}"/>
                  </a:ext>
                </a:extLst>
              </p:cNvPr>
              <p:cNvSpPr/>
              <p:nvPr/>
            </p:nvSpPr>
            <p:spPr>
              <a:xfrm>
                <a:off x="2337554" y="4161410"/>
                <a:ext cx="235073" cy="376660"/>
              </a:xfrm>
              <a:custGeom>
                <a:avLst/>
                <a:gdLst>
                  <a:gd name="connsiteX0" fmla="*/ 356025 w 384724"/>
                  <a:gd name="connsiteY0" fmla="*/ 579321 h 610345"/>
                  <a:gd name="connsiteX1" fmla="*/ 357026 w 384724"/>
                  <a:gd name="connsiteY1" fmla="*/ 578242 h 610345"/>
                  <a:gd name="connsiteX2" fmla="*/ 359653 w 384724"/>
                  <a:gd name="connsiteY2" fmla="*/ 564753 h 610345"/>
                  <a:gd name="connsiteX3" fmla="*/ 375794 w 384724"/>
                  <a:gd name="connsiteY3" fmla="*/ 538719 h 610345"/>
                  <a:gd name="connsiteX4" fmla="*/ 364158 w 384724"/>
                  <a:gd name="connsiteY4" fmla="*/ 523342 h 610345"/>
                  <a:gd name="connsiteX5" fmla="*/ 371290 w 384724"/>
                  <a:gd name="connsiteY5" fmla="*/ 495285 h 610345"/>
                  <a:gd name="connsiteX6" fmla="*/ 378422 w 384724"/>
                  <a:gd name="connsiteY6" fmla="*/ 468308 h 610345"/>
                  <a:gd name="connsiteX7" fmla="*/ 375794 w 384724"/>
                  <a:gd name="connsiteY7" fmla="*/ 421906 h 610345"/>
                  <a:gd name="connsiteX8" fmla="*/ 383802 w 384724"/>
                  <a:gd name="connsiteY8" fmla="*/ 404505 h 610345"/>
                  <a:gd name="connsiteX9" fmla="*/ 362907 w 384724"/>
                  <a:gd name="connsiteY9" fmla="*/ 358509 h 610345"/>
                  <a:gd name="connsiteX10" fmla="*/ 333628 w 384724"/>
                  <a:gd name="connsiteY10" fmla="*/ 359992 h 610345"/>
                  <a:gd name="connsiteX11" fmla="*/ 326496 w 384724"/>
                  <a:gd name="connsiteY11" fmla="*/ 317503 h 610345"/>
                  <a:gd name="connsiteX12" fmla="*/ 313107 w 384724"/>
                  <a:gd name="connsiteY12" fmla="*/ 320470 h 610345"/>
                  <a:gd name="connsiteX13" fmla="*/ 280950 w 384724"/>
                  <a:gd name="connsiteY13" fmla="*/ 325326 h 610345"/>
                  <a:gd name="connsiteX14" fmla="*/ 264809 w 384724"/>
                  <a:gd name="connsiteY14" fmla="*/ 306981 h 610345"/>
                  <a:gd name="connsiteX15" fmla="*/ 249669 w 384724"/>
                  <a:gd name="connsiteY15" fmla="*/ 294437 h 610345"/>
                  <a:gd name="connsiteX16" fmla="*/ 237157 w 384724"/>
                  <a:gd name="connsiteY16" fmla="*/ 266380 h 610345"/>
                  <a:gd name="connsiteX17" fmla="*/ 229149 w 384724"/>
                  <a:gd name="connsiteY17" fmla="*/ 238323 h 610345"/>
                  <a:gd name="connsiteX18" fmla="*/ 233653 w 384724"/>
                  <a:gd name="connsiteY18" fmla="*/ 217146 h 610345"/>
                  <a:gd name="connsiteX19" fmla="*/ 247042 w 384724"/>
                  <a:gd name="connsiteY19" fmla="*/ 199745 h 610345"/>
                  <a:gd name="connsiteX20" fmla="*/ 256927 w 384724"/>
                  <a:gd name="connsiteY20" fmla="*/ 168856 h 610345"/>
                  <a:gd name="connsiteX21" fmla="*/ 283828 w 384724"/>
                  <a:gd name="connsiteY21" fmla="*/ 149567 h 610345"/>
                  <a:gd name="connsiteX22" fmla="*/ 320489 w 384724"/>
                  <a:gd name="connsiteY22" fmla="*/ 134999 h 610345"/>
                  <a:gd name="connsiteX23" fmla="*/ 345014 w 384724"/>
                  <a:gd name="connsiteY23" fmla="*/ 133245 h 610345"/>
                  <a:gd name="connsiteX24" fmla="*/ 326996 w 384724"/>
                  <a:gd name="connsiteY24" fmla="*/ 117733 h 610345"/>
                  <a:gd name="connsiteX25" fmla="*/ 342762 w 384724"/>
                  <a:gd name="connsiteY25" fmla="*/ 90486 h 610345"/>
                  <a:gd name="connsiteX26" fmla="*/ 320615 w 384724"/>
                  <a:gd name="connsiteY26" fmla="*/ 71197 h 610345"/>
                  <a:gd name="connsiteX27" fmla="*/ 300595 w 384724"/>
                  <a:gd name="connsiteY27" fmla="*/ 72276 h 610345"/>
                  <a:gd name="connsiteX28" fmla="*/ 282702 w 384724"/>
                  <a:gd name="connsiteY28" fmla="*/ 74569 h 610345"/>
                  <a:gd name="connsiteX29" fmla="*/ 247918 w 384724"/>
                  <a:gd name="connsiteY29" fmla="*/ 69983 h 610345"/>
                  <a:gd name="connsiteX30" fmla="*/ 236281 w 384724"/>
                  <a:gd name="connsiteY30" fmla="*/ 49480 h 610345"/>
                  <a:gd name="connsiteX31" fmla="*/ 217262 w 384724"/>
                  <a:gd name="connsiteY31" fmla="*/ 28976 h 610345"/>
                  <a:gd name="connsiteX32" fmla="*/ 199369 w 384724"/>
                  <a:gd name="connsiteY32" fmla="*/ 1729 h 610345"/>
                  <a:gd name="connsiteX33" fmla="*/ 173344 w 384724"/>
                  <a:gd name="connsiteY33" fmla="*/ 2674 h 610345"/>
                  <a:gd name="connsiteX34" fmla="*/ 180350 w 384724"/>
                  <a:gd name="connsiteY34" fmla="*/ 26009 h 610345"/>
                  <a:gd name="connsiteX35" fmla="*/ 163584 w 384724"/>
                  <a:gd name="connsiteY35" fmla="*/ 59192 h 610345"/>
                  <a:gd name="connsiteX36" fmla="*/ 104150 w 384724"/>
                  <a:gd name="connsiteY36" fmla="*/ 93858 h 610345"/>
                  <a:gd name="connsiteX37" fmla="*/ 76873 w 384724"/>
                  <a:gd name="connsiteY37" fmla="*/ 145925 h 610345"/>
                  <a:gd name="connsiteX38" fmla="*/ 55226 w 384724"/>
                  <a:gd name="connsiteY38" fmla="*/ 147408 h 610345"/>
                  <a:gd name="connsiteX39" fmla="*/ 32078 w 384724"/>
                  <a:gd name="connsiteY39" fmla="*/ 140664 h 610345"/>
                  <a:gd name="connsiteX40" fmla="*/ 32078 w 384724"/>
                  <a:gd name="connsiteY40" fmla="*/ 124073 h 610345"/>
                  <a:gd name="connsiteX41" fmla="*/ 26198 w 384724"/>
                  <a:gd name="connsiteY41" fmla="*/ 107347 h 610345"/>
                  <a:gd name="connsiteX42" fmla="*/ 1173 w 384724"/>
                  <a:gd name="connsiteY42" fmla="*/ 135808 h 610345"/>
                  <a:gd name="connsiteX43" fmla="*/ 12559 w 384724"/>
                  <a:gd name="connsiteY43" fmla="*/ 180726 h 610345"/>
                  <a:gd name="connsiteX44" fmla="*/ 3175 w 384724"/>
                  <a:gd name="connsiteY44" fmla="*/ 189493 h 610345"/>
                  <a:gd name="connsiteX45" fmla="*/ 36082 w 384724"/>
                  <a:gd name="connsiteY45" fmla="*/ 217685 h 610345"/>
                  <a:gd name="connsiteX46" fmla="*/ 66237 w 384724"/>
                  <a:gd name="connsiteY46" fmla="*/ 262603 h 610345"/>
                  <a:gd name="connsiteX47" fmla="*/ 87759 w 384724"/>
                  <a:gd name="connsiteY47" fmla="*/ 312512 h 610345"/>
                  <a:gd name="connsiteX48" fmla="*/ 134805 w 384724"/>
                  <a:gd name="connsiteY48" fmla="*/ 408822 h 610345"/>
                  <a:gd name="connsiteX49" fmla="*/ 152948 w 384724"/>
                  <a:gd name="connsiteY49" fmla="*/ 450772 h 610345"/>
                  <a:gd name="connsiteX50" fmla="*/ 164335 w 384724"/>
                  <a:gd name="connsiteY50" fmla="*/ 480448 h 610345"/>
                  <a:gd name="connsiteX51" fmla="*/ 212007 w 384724"/>
                  <a:gd name="connsiteY51" fmla="*/ 516733 h 610345"/>
                  <a:gd name="connsiteX52" fmla="*/ 299344 w 384724"/>
                  <a:gd name="connsiteY52" fmla="*/ 574600 h 610345"/>
                  <a:gd name="connsiteX53" fmla="*/ 335630 w 384724"/>
                  <a:gd name="connsiteY53" fmla="*/ 604275 h 610345"/>
                  <a:gd name="connsiteX54" fmla="*/ 337381 w 384724"/>
                  <a:gd name="connsiteY54" fmla="*/ 610345 h 610345"/>
                  <a:gd name="connsiteX55" fmla="*/ 343888 w 384724"/>
                  <a:gd name="connsiteY55" fmla="*/ 605219 h 610345"/>
                  <a:gd name="connsiteX56" fmla="*/ 356400 w 384724"/>
                  <a:gd name="connsiteY56" fmla="*/ 579186 h 61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84724" h="610345">
                    <a:moveTo>
                      <a:pt x="356025" y="579321"/>
                    </a:moveTo>
                    <a:cubicBezTo>
                      <a:pt x="356400" y="578646"/>
                      <a:pt x="356776" y="578377"/>
                      <a:pt x="357026" y="578242"/>
                    </a:cubicBezTo>
                    <a:cubicBezTo>
                      <a:pt x="356275" y="572306"/>
                      <a:pt x="356275" y="566911"/>
                      <a:pt x="359653" y="564753"/>
                    </a:cubicBezTo>
                    <a:cubicBezTo>
                      <a:pt x="365910" y="560976"/>
                      <a:pt x="375794" y="545464"/>
                      <a:pt x="375794" y="538719"/>
                    </a:cubicBezTo>
                    <a:cubicBezTo>
                      <a:pt x="375794" y="531975"/>
                      <a:pt x="364158" y="531975"/>
                      <a:pt x="364158" y="523342"/>
                    </a:cubicBezTo>
                    <a:cubicBezTo>
                      <a:pt x="364158" y="514709"/>
                      <a:pt x="376670" y="500142"/>
                      <a:pt x="371290" y="495285"/>
                    </a:cubicBezTo>
                    <a:cubicBezTo>
                      <a:pt x="365910" y="490430"/>
                      <a:pt x="379423" y="475996"/>
                      <a:pt x="378422" y="468308"/>
                    </a:cubicBezTo>
                    <a:cubicBezTo>
                      <a:pt x="377546" y="460619"/>
                      <a:pt x="372166" y="425818"/>
                      <a:pt x="375794" y="421906"/>
                    </a:cubicBezTo>
                    <a:cubicBezTo>
                      <a:pt x="379423" y="417994"/>
                      <a:pt x="387431" y="415162"/>
                      <a:pt x="383802" y="404505"/>
                    </a:cubicBezTo>
                    <a:cubicBezTo>
                      <a:pt x="380924" y="396142"/>
                      <a:pt x="368162" y="372807"/>
                      <a:pt x="362907" y="358509"/>
                    </a:cubicBezTo>
                    <a:cubicBezTo>
                      <a:pt x="352897" y="357025"/>
                      <a:pt x="340760" y="357295"/>
                      <a:pt x="333628" y="359992"/>
                    </a:cubicBezTo>
                    <a:cubicBezTo>
                      <a:pt x="323868" y="363904"/>
                      <a:pt x="326496" y="330047"/>
                      <a:pt x="326496" y="317503"/>
                    </a:cubicBezTo>
                    <a:cubicBezTo>
                      <a:pt x="326496" y="304958"/>
                      <a:pt x="316611" y="311703"/>
                      <a:pt x="313107" y="320470"/>
                    </a:cubicBezTo>
                    <a:cubicBezTo>
                      <a:pt x="309479" y="329103"/>
                      <a:pt x="295215" y="325326"/>
                      <a:pt x="280950" y="325326"/>
                    </a:cubicBezTo>
                    <a:cubicBezTo>
                      <a:pt x="266686" y="325326"/>
                      <a:pt x="273818" y="306037"/>
                      <a:pt x="264809" y="306981"/>
                    </a:cubicBezTo>
                    <a:cubicBezTo>
                      <a:pt x="255926" y="307926"/>
                      <a:pt x="248668" y="304014"/>
                      <a:pt x="249669" y="294437"/>
                    </a:cubicBezTo>
                    <a:cubicBezTo>
                      <a:pt x="250545" y="284725"/>
                      <a:pt x="243413" y="277036"/>
                      <a:pt x="237157" y="266380"/>
                    </a:cubicBezTo>
                    <a:cubicBezTo>
                      <a:pt x="230901" y="255724"/>
                      <a:pt x="223769" y="245202"/>
                      <a:pt x="229149" y="238323"/>
                    </a:cubicBezTo>
                    <a:cubicBezTo>
                      <a:pt x="234529" y="231579"/>
                      <a:pt x="225646" y="225778"/>
                      <a:pt x="233653" y="217146"/>
                    </a:cubicBezTo>
                    <a:cubicBezTo>
                      <a:pt x="241661" y="208378"/>
                      <a:pt x="249794" y="211346"/>
                      <a:pt x="247042" y="199745"/>
                    </a:cubicBezTo>
                    <a:cubicBezTo>
                      <a:pt x="244414" y="188145"/>
                      <a:pt x="255926" y="181400"/>
                      <a:pt x="256927" y="168856"/>
                    </a:cubicBezTo>
                    <a:cubicBezTo>
                      <a:pt x="257802" y="156311"/>
                      <a:pt x="271191" y="160223"/>
                      <a:pt x="283828" y="149567"/>
                    </a:cubicBezTo>
                    <a:cubicBezTo>
                      <a:pt x="296341" y="138910"/>
                      <a:pt x="309729" y="144711"/>
                      <a:pt x="320489" y="134999"/>
                    </a:cubicBezTo>
                    <a:cubicBezTo>
                      <a:pt x="330625" y="125961"/>
                      <a:pt x="337506" y="133785"/>
                      <a:pt x="345014" y="133245"/>
                    </a:cubicBezTo>
                    <a:cubicBezTo>
                      <a:pt x="340509" y="126501"/>
                      <a:pt x="329498" y="123129"/>
                      <a:pt x="326996" y="117733"/>
                    </a:cubicBezTo>
                    <a:cubicBezTo>
                      <a:pt x="323868" y="110854"/>
                      <a:pt x="338633" y="98444"/>
                      <a:pt x="342762" y="90486"/>
                    </a:cubicBezTo>
                    <a:cubicBezTo>
                      <a:pt x="347016" y="82662"/>
                      <a:pt x="325870" y="73490"/>
                      <a:pt x="320615" y="71197"/>
                    </a:cubicBezTo>
                    <a:cubicBezTo>
                      <a:pt x="315359" y="68904"/>
                      <a:pt x="305850" y="75783"/>
                      <a:pt x="300595" y="72276"/>
                    </a:cubicBezTo>
                    <a:cubicBezTo>
                      <a:pt x="295340" y="68904"/>
                      <a:pt x="286956" y="71197"/>
                      <a:pt x="282702" y="74569"/>
                    </a:cubicBezTo>
                    <a:cubicBezTo>
                      <a:pt x="278573" y="77941"/>
                      <a:pt x="246917" y="80234"/>
                      <a:pt x="247918" y="69983"/>
                    </a:cubicBezTo>
                    <a:cubicBezTo>
                      <a:pt x="249044" y="59731"/>
                      <a:pt x="235280" y="56359"/>
                      <a:pt x="236281" y="49480"/>
                    </a:cubicBezTo>
                    <a:cubicBezTo>
                      <a:pt x="237282" y="42735"/>
                      <a:pt x="228899" y="30190"/>
                      <a:pt x="217262" y="28976"/>
                    </a:cubicBezTo>
                    <a:cubicBezTo>
                      <a:pt x="205626" y="27898"/>
                      <a:pt x="207753" y="7394"/>
                      <a:pt x="199369" y="1729"/>
                    </a:cubicBezTo>
                    <a:cubicBezTo>
                      <a:pt x="194615" y="-1508"/>
                      <a:pt x="182728" y="380"/>
                      <a:pt x="173344" y="2674"/>
                    </a:cubicBezTo>
                    <a:cubicBezTo>
                      <a:pt x="183479" y="14948"/>
                      <a:pt x="187107" y="20074"/>
                      <a:pt x="180350" y="26009"/>
                    </a:cubicBezTo>
                    <a:cubicBezTo>
                      <a:pt x="171467" y="33698"/>
                      <a:pt x="180350" y="35047"/>
                      <a:pt x="163584" y="59192"/>
                    </a:cubicBezTo>
                    <a:cubicBezTo>
                      <a:pt x="146817" y="83336"/>
                      <a:pt x="118164" y="89407"/>
                      <a:pt x="104150" y="93858"/>
                    </a:cubicBezTo>
                    <a:cubicBezTo>
                      <a:pt x="90136" y="98444"/>
                      <a:pt x="84505" y="126231"/>
                      <a:pt x="76873" y="145925"/>
                    </a:cubicBezTo>
                    <a:cubicBezTo>
                      <a:pt x="69115" y="165483"/>
                      <a:pt x="62859" y="158739"/>
                      <a:pt x="55226" y="147408"/>
                    </a:cubicBezTo>
                    <a:cubicBezTo>
                      <a:pt x="47594" y="136078"/>
                      <a:pt x="41212" y="149702"/>
                      <a:pt x="32078" y="140664"/>
                    </a:cubicBezTo>
                    <a:cubicBezTo>
                      <a:pt x="22944" y="131627"/>
                      <a:pt x="27199" y="131627"/>
                      <a:pt x="32078" y="124073"/>
                    </a:cubicBezTo>
                    <a:cubicBezTo>
                      <a:pt x="34706" y="120026"/>
                      <a:pt x="31828" y="113552"/>
                      <a:pt x="26198" y="107347"/>
                    </a:cubicBezTo>
                    <a:cubicBezTo>
                      <a:pt x="16188" y="109505"/>
                      <a:pt x="6053" y="124478"/>
                      <a:pt x="1173" y="135808"/>
                    </a:cubicBezTo>
                    <a:cubicBezTo>
                      <a:pt x="-4208" y="148083"/>
                      <a:pt x="10557" y="171958"/>
                      <a:pt x="12559" y="180726"/>
                    </a:cubicBezTo>
                    <a:cubicBezTo>
                      <a:pt x="14561" y="189493"/>
                      <a:pt x="4551" y="181400"/>
                      <a:pt x="3175" y="189493"/>
                    </a:cubicBezTo>
                    <a:cubicBezTo>
                      <a:pt x="1798" y="197452"/>
                      <a:pt x="25322" y="208917"/>
                      <a:pt x="36082" y="217685"/>
                    </a:cubicBezTo>
                    <a:cubicBezTo>
                      <a:pt x="46843" y="226318"/>
                      <a:pt x="56227" y="251003"/>
                      <a:pt x="66237" y="262603"/>
                    </a:cubicBezTo>
                    <a:cubicBezTo>
                      <a:pt x="76247" y="274204"/>
                      <a:pt x="76998" y="284320"/>
                      <a:pt x="87759" y="312512"/>
                    </a:cubicBezTo>
                    <a:cubicBezTo>
                      <a:pt x="98519" y="340704"/>
                      <a:pt x="120041" y="388589"/>
                      <a:pt x="134805" y="408822"/>
                    </a:cubicBezTo>
                    <a:cubicBezTo>
                      <a:pt x="149570" y="429055"/>
                      <a:pt x="156327" y="444972"/>
                      <a:pt x="152948" y="450772"/>
                    </a:cubicBezTo>
                    <a:cubicBezTo>
                      <a:pt x="149570" y="456573"/>
                      <a:pt x="153574" y="472489"/>
                      <a:pt x="164335" y="480448"/>
                    </a:cubicBezTo>
                    <a:cubicBezTo>
                      <a:pt x="175095" y="488406"/>
                      <a:pt x="183854" y="501356"/>
                      <a:pt x="212007" y="516733"/>
                    </a:cubicBezTo>
                    <a:cubicBezTo>
                      <a:pt x="240160" y="531840"/>
                      <a:pt x="291836" y="560841"/>
                      <a:pt x="299344" y="574600"/>
                    </a:cubicBezTo>
                    <a:cubicBezTo>
                      <a:pt x="306726" y="588358"/>
                      <a:pt x="330875" y="601442"/>
                      <a:pt x="335630" y="604275"/>
                    </a:cubicBezTo>
                    <a:cubicBezTo>
                      <a:pt x="336881" y="605085"/>
                      <a:pt x="337256" y="607378"/>
                      <a:pt x="337381" y="610345"/>
                    </a:cubicBezTo>
                    <a:cubicBezTo>
                      <a:pt x="340134" y="607917"/>
                      <a:pt x="342511" y="606029"/>
                      <a:pt x="343888" y="605219"/>
                    </a:cubicBezTo>
                    <a:cubicBezTo>
                      <a:pt x="352897" y="600363"/>
                      <a:pt x="353773" y="584042"/>
                      <a:pt x="356400" y="5791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C2303F2-6059-D919-482B-957D28D72FF8}"/>
                  </a:ext>
                </a:extLst>
              </p:cNvPr>
              <p:cNvSpPr/>
              <p:nvPr/>
            </p:nvSpPr>
            <p:spPr>
              <a:xfrm>
                <a:off x="2485794" y="3911333"/>
                <a:ext cx="254619" cy="232946"/>
              </a:xfrm>
              <a:custGeom>
                <a:avLst/>
                <a:gdLst>
                  <a:gd name="connsiteX0" fmla="*/ 38464 w 416714"/>
                  <a:gd name="connsiteY0" fmla="*/ 23470 h 377468"/>
                  <a:gd name="connsiteX1" fmla="*/ 11812 w 416714"/>
                  <a:gd name="connsiteY1" fmla="*/ 60430 h 377468"/>
                  <a:gd name="connsiteX2" fmla="*/ 7308 w 416714"/>
                  <a:gd name="connsiteY2" fmla="*/ 84575 h 377468"/>
                  <a:gd name="connsiteX3" fmla="*/ 2803 w 416714"/>
                  <a:gd name="connsiteY3" fmla="*/ 99547 h 377468"/>
                  <a:gd name="connsiteX4" fmla="*/ 17068 w 416714"/>
                  <a:gd name="connsiteY4" fmla="*/ 106696 h 377468"/>
                  <a:gd name="connsiteX5" fmla="*/ 30331 w 416714"/>
                  <a:gd name="connsiteY5" fmla="*/ 128279 h 377468"/>
                  <a:gd name="connsiteX6" fmla="*/ 49975 w 416714"/>
                  <a:gd name="connsiteY6" fmla="*/ 171443 h 377468"/>
                  <a:gd name="connsiteX7" fmla="*/ 101776 w 416714"/>
                  <a:gd name="connsiteY7" fmla="*/ 176299 h 377468"/>
                  <a:gd name="connsiteX8" fmla="*/ 144194 w 416714"/>
                  <a:gd name="connsiteY8" fmla="*/ 196262 h 377468"/>
                  <a:gd name="connsiteX9" fmla="*/ 179604 w 416714"/>
                  <a:gd name="connsiteY9" fmla="*/ 206379 h 377468"/>
                  <a:gd name="connsiteX10" fmla="*/ 172346 w 416714"/>
                  <a:gd name="connsiteY10" fmla="*/ 266135 h 377468"/>
                  <a:gd name="connsiteX11" fmla="*/ 184108 w 416714"/>
                  <a:gd name="connsiteY11" fmla="*/ 291224 h 377468"/>
                  <a:gd name="connsiteX12" fmla="*/ 182857 w 416714"/>
                  <a:gd name="connsiteY12" fmla="*/ 315773 h 377468"/>
                  <a:gd name="connsiteX13" fmla="*/ 188362 w 416714"/>
                  <a:gd name="connsiteY13" fmla="*/ 332500 h 377468"/>
                  <a:gd name="connsiteX14" fmla="*/ 184108 w 416714"/>
                  <a:gd name="connsiteY14" fmla="*/ 335197 h 377468"/>
                  <a:gd name="connsiteX15" fmla="*/ 207256 w 416714"/>
                  <a:gd name="connsiteY15" fmla="*/ 368110 h 377468"/>
                  <a:gd name="connsiteX16" fmla="*/ 225399 w 416714"/>
                  <a:gd name="connsiteY16" fmla="*/ 375934 h 377468"/>
                  <a:gd name="connsiteX17" fmla="*/ 241790 w 416714"/>
                  <a:gd name="connsiteY17" fmla="*/ 372966 h 377468"/>
                  <a:gd name="connsiteX18" fmla="*/ 262686 w 416714"/>
                  <a:gd name="connsiteY18" fmla="*/ 361231 h 377468"/>
                  <a:gd name="connsiteX19" fmla="*/ 282706 w 416714"/>
                  <a:gd name="connsiteY19" fmla="*/ 350440 h 377468"/>
                  <a:gd name="connsiteX20" fmla="*/ 299973 w 416714"/>
                  <a:gd name="connsiteY20" fmla="*/ 332769 h 377468"/>
                  <a:gd name="connsiteX21" fmla="*/ 303602 w 416714"/>
                  <a:gd name="connsiteY21" fmla="*/ 319011 h 377468"/>
                  <a:gd name="connsiteX22" fmla="*/ 288212 w 416714"/>
                  <a:gd name="connsiteY22" fmla="*/ 315099 h 377468"/>
                  <a:gd name="connsiteX23" fmla="*/ 280078 w 416714"/>
                  <a:gd name="connsiteY23" fmla="*/ 294596 h 377468"/>
                  <a:gd name="connsiteX24" fmla="*/ 268317 w 416714"/>
                  <a:gd name="connsiteY24" fmla="*/ 270046 h 377468"/>
                  <a:gd name="connsiteX25" fmla="*/ 288337 w 416714"/>
                  <a:gd name="connsiteY25" fmla="*/ 266135 h 377468"/>
                  <a:gd name="connsiteX26" fmla="*/ 314738 w 416714"/>
                  <a:gd name="connsiteY26" fmla="*/ 275847 h 377468"/>
                  <a:gd name="connsiteX27" fmla="*/ 326499 w 416714"/>
                  <a:gd name="connsiteY27" fmla="*/ 276791 h 377468"/>
                  <a:gd name="connsiteX28" fmla="*/ 347395 w 416714"/>
                  <a:gd name="connsiteY28" fmla="*/ 264111 h 377468"/>
                  <a:gd name="connsiteX29" fmla="*/ 384682 w 416714"/>
                  <a:gd name="connsiteY29" fmla="*/ 248464 h 377468"/>
                  <a:gd name="connsiteX30" fmla="*/ 392815 w 416714"/>
                  <a:gd name="connsiteY30" fmla="*/ 236729 h 377468"/>
                  <a:gd name="connsiteX31" fmla="*/ 372921 w 416714"/>
                  <a:gd name="connsiteY31" fmla="*/ 210426 h 377468"/>
                  <a:gd name="connsiteX32" fmla="*/ 376174 w 416714"/>
                  <a:gd name="connsiteY32" fmla="*/ 192890 h 377468"/>
                  <a:gd name="connsiteX33" fmla="*/ 390313 w 416714"/>
                  <a:gd name="connsiteY33" fmla="*/ 177648 h 377468"/>
                  <a:gd name="connsiteX34" fmla="*/ 394692 w 416714"/>
                  <a:gd name="connsiteY34" fmla="*/ 160113 h 377468"/>
                  <a:gd name="connsiteX35" fmla="*/ 405578 w 416714"/>
                  <a:gd name="connsiteY35" fmla="*/ 137856 h 377468"/>
                  <a:gd name="connsiteX36" fmla="*/ 416714 w 416714"/>
                  <a:gd name="connsiteY36" fmla="*/ 122209 h 377468"/>
                  <a:gd name="connsiteX37" fmla="*/ 372795 w 416714"/>
                  <a:gd name="connsiteY37" fmla="*/ 117353 h 377468"/>
                  <a:gd name="connsiteX38" fmla="*/ 380804 w 416714"/>
                  <a:gd name="connsiteY38" fmla="*/ 90510 h 377468"/>
                  <a:gd name="connsiteX39" fmla="*/ 335759 w 416714"/>
                  <a:gd name="connsiteY39" fmla="*/ 72435 h 377468"/>
                  <a:gd name="connsiteX40" fmla="*/ 339762 w 416714"/>
                  <a:gd name="connsiteY40" fmla="*/ 54360 h 377468"/>
                  <a:gd name="connsiteX41" fmla="*/ 314237 w 416714"/>
                  <a:gd name="connsiteY41" fmla="*/ 46402 h 377468"/>
                  <a:gd name="connsiteX42" fmla="*/ 255804 w 416714"/>
                  <a:gd name="connsiteY42" fmla="*/ 68793 h 377468"/>
                  <a:gd name="connsiteX43" fmla="*/ 198748 w 416714"/>
                  <a:gd name="connsiteY43" fmla="*/ 50718 h 377468"/>
                  <a:gd name="connsiteX44" fmla="*/ 159083 w 416714"/>
                  <a:gd name="connsiteY44" fmla="*/ 43434 h 377468"/>
                  <a:gd name="connsiteX45" fmla="*/ 135560 w 416714"/>
                  <a:gd name="connsiteY45" fmla="*/ 18075 h 377468"/>
                  <a:gd name="connsiteX46" fmla="*/ 110035 w 416714"/>
                  <a:gd name="connsiteY46" fmla="*/ 0 h 377468"/>
                  <a:gd name="connsiteX47" fmla="*/ 101276 w 416714"/>
                  <a:gd name="connsiteY47" fmla="*/ 21043 h 377468"/>
                  <a:gd name="connsiteX48" fmla="*/ 60360 w 416714"/>
                  <a:gd name="connsiteY48" fmla="*/ 46402 h 377468"/>
                  <a:gd name="connsiteX49" fmla="*/ 70370 w 416714"/>
                  <a:gd name="connsiteY49" fmla="*/ 94152 h 377468"/>
                  <a:gd name="connsiteX50" fmla="*/ 38213 w 416714"/>
                  <a:gd name="connsiteY50" fmla="*/ 82552 h 377468"/>
                  <a:gd name="connsiteX51" fmla="*/ 51602 w 416714"/>
                  <a:gd name="connsiteY51" fmla="*/ 39792 h 377468"/>
                  <a:gd name="connsiteX52" fmla="*/ 47598 w 416714"/>
                  <a:gd name="connsiteY52" fmla="*/ 17266 h 377468"/>
                  <a:gd name="connsiteX53" fmla="*/ 38464 w 416714"/>
                  <a:gd name="connsiteY53" fmla="*/ 23605 h 37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16714" h="377468">
                    <a:moveTo>
                      <a:pt x="38464" y="23470"/>
                    </a:moveTo>
                    <a:cubicBezTo>
                      <a:pt x="29705" y="36285"/>
                      <a:pt x="12188" y="47346"/>
                      <a:pt x="11812" y="60430"/>
                    </a:cubicBezTo>
                    <a:cubicBezTo>
                      <a:pt x="11562" y="73514"/>
                      <a:pt x="11812" y="78370"/>
                      <a:pt x="7308" y="84575"/>
                    </a:cubicBezTo>
                    <a:cubicBezTo>
                      <a:pt x="2803" y="90780"/>
                      <a:pt x="-3828" y="100222"/>
                      <a:pt x="2803" y="99547"/>
                    </a:cubicBezTo>
                    <a:cubicBezTo>
                      <a:pt x="9435" y="98873"/>
                      <a:pt x="17068" y="98873"/>
                      <a:pt x="17068" y="106696"/>
                    </a:cubicBezTo>
                    <a:cubicBezTo>
                      <a:pt x="17068" y="114520"/>
                      <a:pt x="31582" y="116139"/>
                      <a:pt x="30331" y="128279"/>
                    </a:cubicBezTo>
                    <a:cubicBezTo>
                      <a:pt x="29079" y="140419"/>
                      <a:pt x="23949" y="171982"/>
                      <a:pt x="49975" y="171443"/>
                    </a:cubicBezTo>
                    <a:cubicBezTo>
                      <a:pt x="76001" y="170768"/>
                      <a:pt x="90891" y="161326"/>
                      <a:pt x="101776" y="176299"/>
                    </a:cubicBezTo>
                    <a:cubicBezTo>
                      <a:pt x="112662" y="191406"/>
                      <a:pt x="127177" y="198555"/>
                      <a:pt x="144194" y="196262"/>
                    </a:cubicBezTo>
                    <a:cubicBezTo>
                      <a:pt x="161085" y="193969"/>
                      <a:pt x="188738" y="190327"/>
                      <a:pt x="179604" y="206379"/>
                    </a:cubicBezTo>
                    <a:cubicBezTo>
                      <a:pt x="170470" y="222296"/>
                      <a:pt x="164464" y="256692"/>
                      <a:pt x="172346" y="266135"/>
                    </a:cubicBezTo>
                    <a:cubicBezTo>
                      <a:pt x="180229" y="275577"/>
                      <a:pt x="190489" y="283400"/>
                      <a:pt x="184108" y="291224"/>
                    </a:cubicBezTo>
                    <a:cubicBezTo>
                      <a:pt x="177727" y="299047"/>
                      <a:pt x="174724" y="308894"/>
                      <a:pt x="182857" y="315773"/>
                    </a:cubicBezTo>
                    <a:cubicBezTo>
                      <a:pt x="190990" y="322653"/>
                      <a:pt x="188613" y="330746"/>
                      <a:pt x="188362" y="332500"/>
                    </a:cubicBezTo>
                    <a:cubicBezTo>
                      <a:pt x="188362" y="332904"/>
                      <a:pt x="186611" y="333848"/>
                      <a:pt x="184108" y="335197"/>
                    </a:cubicBezTo>
                    <a:cubicBezTo>
                      <a:pt x="196120" y="348146"/>
                      <a:pt x="200374" y="362310"/>
                      <a:pt x="207256" y="368110"/>
                    </a:cubicBezTo>
                    <a:cubicBezTo>
                      <a:pt x="216390" y="375934"/>
                      <a:pt x="219018" y="379845"/>
                      <a:pt x="225399" y="375934"/>
                    </a:cubicBezTo>
                    <a:cubicBezTo>
                      <a:pt x="231780" y="372022"/>
                      <a:pt x="236285" y="369054"/>
                      <a:pt x="241790" y="372966"/>
                    </a:cubicBezTo>
                    <a:cubicBezTo>
                      <a:pt x="247296" y="376878"/>
                      <a:pt x="254553" y="369054"/>
                      <a:pt x="262686" y="361231"/>
                    </a:cubicBezTo>
                    <a:cubicBezTo>
                      <a:pt x="270819" y="353407"/>
                      <a:pt x="279953" y="360287"/>
                      <a:pt x="282706" y="350440"/>
                    </a:cubicBezTo>
                    <a:cubicBezTo>
                      <a:pt x="285459" y="340593"/>
                      <a:pt x="289963" y="334793"/>
                      <a:pt x="299973" y="332769"/>
                    </a:cubicBezTo>
                    <a:cubicBezTo>
                      <a:pt x="309983" y="330881"/>
                      <a:pt x="309983" y="319011"/>
                      <a:pt x="303602" y="319011"/>
                    </a:cubicBezTo>
                    <a:cubicBezTo>
                      <a:pt x="297220" y="319011"/>
                      <a:pt x="288212" y="327779"/>
                      <a:pt x="288212" y="315099"/>
                    </a:cubicBezTo>
                    <a:cubicBezTo>
                      <a:pt x="288212" y="302420"/>
                      <a:pt x="280078" y="305252"/>
                      <a:pt x="280078" y="294596"/>
                    </a:cubicBezTo>
                    <a:cubicBezTo>
                      <a:pt x="280078" y="283940"/>
                      <a:pt x="279203" y="276925"/>
                      <a:pt x="268317" y="270046"/>
                    </a:cubicBezTo>
                    <a:cubicBezTo>
                      <a:pt x="257431" y="263167"/>
                      <a:pt x="282831" y="260199"/>
                      <a:pt x="288337" y="266135"/>
                    </a:cubicBezTo>
                    <a:cubicBezTo>
                      <a:pt x="293842" y="271935"/>
                      <a:pt x="312861" y="267079"/>
                      <a:pt x="314738" y="275847"/>
                    </a:cubicBezTo>
                    <a:cubicBezTo>
                      <a:pt x="316615" y="284614"/>
                      <a:pt x="326499" y="287582"/>
                      <a:pt x="326499" y="276791"/>
                    </a:cubicBezTo>
                    <a:cubicBezTo>
                      <a:pt x="326499" y="266000"/>
                      <a:pt x="338261" y="262088"/>
                      <a:pt x="347395" y="264111"/>
                    </a:cubicBezTo>
                    <a:cubicBezTo>
                      <a:pt x="356529" y="266135"/>
                      <a:pt x="376549" y="251297"/>
                      <a:pt x="384682" y="248464"/>
                    </a:cubicBezTo>
                    <a:cubicBezTo>
                      <a:pt x="388937" y="246980"/>
                      <a:pt x="390438" y="241450"/>
                      <a:pt x="392815" y="236729"/>
                    </a:cubicBezTo>
                    <a:cubicBezTo>
                      <a:pt x="386809" y="227961"/>
                      <a:pt x="377300" y="214337"/>
                      <a:pt x="372921" y="210426"/>
                    </a:cubicBezTo>
                    <a:cubicBezTo>
                      <a:pt x="366414" y="204626"/>
                      <a:pt x="377300" y="201118"/>
                      <a:pt x="376174" y="192890"/>
                    </a:cubicBezTo>
                    <a:cubicBezTo>
                      <a:pt x="375048" y="184662"/>
                      <a:pt x="376174" y="178862"/>
                      <a:pt x="390313" y="177648"/>
                    </a:cubicBezTo>
                    <a:cubicBezTo>
                      <a:pt x="404452" y="176569"/>
                      <a:pt x="402325" y="164833"/>
                      <a:pt x="394692" y="160113"/>
                    </a:cubicBezTo>
                    <a:cubicBezTo>
                      <a:pt x="387060" y="155391"/>
                      <a:pt x="397945" y="142442"/>
                      <a:pt x="405578" y="137856"/>
                    </a:cubicBezTo>
                    <a:cubicBezTo>
                      <a:pt x="408706" y="135967"/>
                      <a:pt x="412835" y="130167"/>
                      <a:pt x="416714" y="122209"/>
                    </a:cubicBezTo>
                    <a:cubicBezTo>
                      <a:pt x="402200" y="116274"/>
                      <a:pt x="381554" y="116813"/>
                      <a:pt x="372795" y="117353"/>
                    </a:cubicBezTo>
                    <a:cubicBezTo>
                      <a:pt x="361409" y="118027"/>
                      <a:pt x="380178" y="103594"/>
                      <a:pt x="380804" y="90510"/>
                    </a:cubicBezTo>
                    <a:cubicBezTo>
                      <a:pt x="381429" y="77426"/>
                      <a:pt x="348521" y="75268"/>
                      <a:pt x="335759" y="72435"/>
                    </a:cubicBezTo>
                    <a:cubicBezTo>
                      <a:pt x="322996" y="69467"/>
                      <a:pt x="326374" y="55034"/>
                      <a:pt x="339762" y="54360"/>
                    </a:cubicBezTo>
                    <a:cubicBezTo>
                      <a:pt x="353151" y="53551"/>
                      <a:pt x="332380" y="43434"/>
                      <a:pt x="314237" y="46402"/>
                    </a:cubicBezTo>
                    <a:cubicBezTo>
                      <a:pt x="296094" y="49234"/>
                      <a:pt x="270569" y="60160"/>
                      <a:pt x="255804" y="68793"/>
                    </a:cubicBezTo>
                    <a:cubicBezTo>
                      <a:pt x="241040" y="77426"/>
                      <a:pt x="215514" y="43434"/>
                      <a:pt x="198748" y="50718"/>
                    </a:cubicBezTo>
                    <a:cubicBezTo>
                      <a:pt x="181981" y="58002"/>
                      <a:pt x="158458" y="58002"/>
                      <a:pt x="159083" y="43434"/>
                    </a:cubicBezTo>
                    <a:cubicBezTo>
                      <a:pt x="159709" y="29001"/>
                      <a:pt x="152327" y="16591"/>
                      <a:pt x="135560" y="18075"/>
                    </a:cubicBezTo>
                    <a:cubicBezTo>
                      <a:pt x="118793" y="19424"/>
                      <a:pt x="122797" y="0"/>
                      <a:pt x="110035" y="0"/>
                    </a:cubicBezTo>
                    <a:cubicBezTo>
                      <a:pt x="97272" y="0"/>
                      <a:pt x="110035" y="16726"/>
                      <a:pt x="101276" y="21043"/>
                    </a:cubicBezTo>
                    <a:cubicBezTo>
                      <a:pt x="92517" y="25359"/>
                      <a:pt x="62362" y="33317"/>
                      <a:pt x="60360" y="46402"/>
                    </a:cubicBezTo>
                    <a:cubicBezTo>
                      <a:pt x="58358" y="59486"/>
                      <a:pt x="76502" y="81068"/>
                      <a:pt x="70370" y="94152"/>
                    </a:cubicBezTo>
                    <a:cubicBezTo>
                      <a:pt x="64364" y="107236"/>
                      <a:pt x="44219" y="96310"/>
                      <a:pt x="38213" y="82552"/>
                    </a:cubicBezTo>
                    <a:cubicBezTo>
                      <a:pt x="32207" y="68793"/>
                      <a:pt x="55606" y="47750"/>
                      <a:pt x="51602" y="39792"/>
                    </a:cubicBezTo>
                    <a:cubicBezTo>
                      <a:pt x="48849" y="34262"/>
                      <a:pt x="45220" y="24010"/>
                      <a:pt x="47598" y="17266"/>
                    </a:cubicBezTo>
                    <a:cubicBezTo>
                      <a:pt x="43844" y="18480"/>
                      <a:pt x="40591" y="20503"/>
                      <a:pt x="38464" y="2360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1D15D49-3D45-A9AA-7551-5ED368CC3117}"/>
                  </a:ext>
                </a:extLst>
              </p:cNvPr>
              <p:cNvSpPr/>
              <p:nvPr/>
            </p:nvSpPr>
            <p:spPr>
              <a:xfrm>
                <a:off x="2773531" y="4032783"/>
                <a:ext cx="76592" cy="88761"/>
              </a:xfrm>
              <a:custGeom>
                <a:avLst/>
                <a:gdLst>
                  <a:gd name="connsiteX0" fmla="*/ 26880 w 125352"/>
                  <a:gd name="connsiteY0" fmla="*/ 27656 h 143830"/>
                  <a:gd name="connsiteX1" fmla="*/ 12741 w 125352"/>
                  <a:gd name="connsiteY1" fmla="*/ 42898 h 143830"/>
                  <a:gd name="connsiteX2" fmla="*/ 729 w 125352"/>
                  <a:gd name="connsiteY2" fmla="*/ 71090 h 143830"/>
                  <a:gd name="connsiteX3" fmla="*/ 25754 w 125352"/>
                  <a:gd name="connsiteY3" fmla="*/ 105082 h 143830"/>
                  <a:gd name="connsiteX4" fmla="*/ 43646 w 125352"/>
                  <a:gd name="connsiteY4" fmla="*/ 141771 h 143830"/>
                  <a:gd name="connsiteX5" fmla="*/ 58787 w 125352"/>
                  <a:gd name="connsiteY5" fmla="*/ 142851 h 143830"/>
                  <a:gd name="connsiteX6" fmla="*/ 71549 w 125352"/>
                  <a:gd name="connsiteY6" fmla="*/ 122213 h 143830"/>
                  <a:gd name="connsiteX7" fmla="*/ 105208 w 125352"/>
                  <a:gd name="connsiteY7" fmla="*/ 123292 h 143830"/>
                  <a:gd name="connsiteX8" fmla="*/ 108210 w 125352"/>
                  <a:gd name="connsiteY8" fmla="*/ 127473 h 143830"/>
                  <a:gd name="connsiteX9" fmla="*/ 117219 w 125352"/>
                  <a:gd name="connsiteY9" fmla="*/ 112231 h 143830"/>
                  <a:gd name="connsiteX10" fmla="*/ 113966 w 125352"/>
                  <a:gd name="connsiteY10" fmla="*/ 68797 h 143830"/>
                  <a:gd name="connsiteX11" fmla="*/ 119472 w 125352"/>
                  <a:gd name="connsiteY11" fmla="*/ 30084 h 143830"/>
                  <a:gd name="connsiteX12" fmla="*/ 125352 w 125352"/>
                  <a:gd name="connsiteY12" fmla="*/ 13358 h 143830"/>
                  <a:gd name="connsiteX13" fmla="*/ 95073 w 125352"/>
                  <a:gd name="connsiteY13" fmla="*/ 5939 h 143830"/>
                  <a:gd name="connsiteX14" fmla="*/ 56159 w 125352"/>
                  <a:gd name="connsiteY14" fmla="*/ 6613 h 143830"/>
                  <a:gd name="connsiteX15" fmla="*/ 33261 w 125352"/>
                  <a:gd name="connsiteY15" fmla="*/ 5939 h 143830"/>
                  <a:gd name="connsiteX16" fmla="*/ 30258 w 125352"/>
                  <a:gd name="connsiteY16" fmla="*/ 6883 h 143830"/>
                  <a:gd name="connsiteX17" fmla="*/ 26880 w 125352"/>
                  <a:gd name="connsiteY17" fmla="*/ 27791 h 14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352" h="143830">
                    <a:moveTo>
                      <a:pt x="26880" y="27656"/>
                    </a:moveTo>
                    <a:cubicBezTo>
                      <a:pt x="31259" y="36963"/>
                      <a:pt x="21500" y="41684"/>
                      <a:pt x="12741" y="42898"/>
                    </a:cubicBezTo>
                    <a:cubicBezTo>
                      <a:pt x="3982" y="44112"/>
                      <a:pt x="6234" y="65155"/>
                      <a:pt x="729" y="71090"/>
                    </a:cubicBezTo>
                    <a:cubicBezTo>
                      <a:pt x="-4651" y="76890"/>
                      <a:pt x="21374" y="92132"/>
                      <a:pt x="25754" y="105082"/>
                    </a:cubicBezTo>
                    <a:cubicBezTo>
                      <a:pt x="28381" y="112770"/>
                      <a:pt x="37015" y="129362"/>
                      <a:pt x="43646" y="141771"/>
                    </a:cubicBezTo>
                    <a:cubicBezTo>
                      <a:pt x="49652" y="143390"/>
                      <a:pt x="55408" y="144874"/>
                      <a:pt x="58787" y="142851"/>
                    </a:cubicBezTo>
                    <a:cubicBezTo>
                      <a:pt x="66920" y="137859"/>
                      <a:pt x="59662" y="121268"/>
                      <a:pt x="71549" y="122213"/>
                    </a:cubicBezTo>
                    <a:cubicBezTo>
                      <a:pt x="83311" y="123292"/>
                      <a:pt x="100703" y="115333"/>
                      <a:pt x="105208" y="123292"/>
                    </a:cubicBezTo>
                    <a:cubicBezTo>
                      <a:pt x="106084" y="124641"/>
                      <a:pt x="107084" y="126124"/>
                      <a:pt x="108210" y="127473"/>
                    </a:cubicBezTo>
                    <a:cubicBezTo>
                      <a:pt x="112089" y="121403"/>
                      <a:pt x="116093" y="114658"/>
                      <a:pt x="117219" y="112231"/>
                    </a:cubicBezTo>
                    <a:cubicBezTo>
                      <a:pt x="119347" y="107509"/>
                      <a:pt x="119347" y="82960"/>
                      <a:pt x="113966" y="68797"/>
                    </a:cubicBezTo>
                    <a:cubicBezTo>
                      <a:pt x="108461" y="54768"/>
                      <a:pt x="112840" y="36019"/>
                      <a:pt x="119472" y="30084"/>
                    </a:cubicBezTo>
                    <a:cubicBezTo>
                      <a:pt x="120848" y="28870"/>
                      <a:pt x="122975" y="22530"/>
                      <a:pt x="125352" y="13358"/>
                    </a:cubicBezTo>
                    <a:cubicBezTo>
                      <a:pt x="114592" y="8772"/>
                      <a:pt x="104082" y="4725"/>
                      <a:pt x="95073" y="5939"/>
                    </a:cubicBezTo>
                    <a:cubicBezTo>
                      <a:pt x="78931" y="8097"/>
                      <a:pt x="62165" y="16055"/>
                      <a:pt x="56159" y="6613"/>
                    </a:cubicBezTo>
                    <a:cubicBezTo>
                      <a:pt x="50153" y="-2829"/>
                      <a:pt x="41394" y="-1345"/>
                      <a:pt x="33261" y="5939"/>
                    </a:cubicBezTo>
                    <a:cubicBezTo>
                      <a:pt x="32385" y="6748"/>
                      <a:pt x="31384" y="7018"/>
                      <a:pt x="30258" y="6883"/>
                    </a:cubicBezTo>
                    <a:cubicBezTo>
                      <a:pt x="27506" y="15381"/>
                      <a:pt x="24753" y="23070"/>
                      <a:pt x="26880" y="277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380B903-BD6C-3A4A-92C8-EDC8B433F50E}"/>
                  </a:ext>
                </a:extLst>
              </p:cNvPr>
              <p:cNvSpPr/>
              <p:nvPr/>
            </p:nvSpPr>
            <p:spPr>
              <a:xfrm>
                <a:off x="2712227" y="3986502"/>
                <a:ext cx="88049" cy="145602"/>
              </a:xfrm>
              <a:custGeom>
                <a:avLst/>
                <a:gdLst>
                  <a:gd name="connsiteX0" fmla="*/ 34745 w 144103"/>
                  <a:gd name="connsiteY0" fmla="*/ 15782 h 235936"/>
                  <a:gd name="connsiteX1" fmla="*/ 23859 w 144103"/>
                  <a:gd name="connsiteY1" fmla="*/ 38039 h 235936"/>
                  <a:gd name="connsiteX2" fmla="*/ 19480 w 144103"/>
                  <a:gd name="connsiteY2" fmla="*/ 55574 h 235936"/>
                  <a:gd name="connsiteX3" fmla="*/ 5341 w 144103"/>
                  <a:gd name="connsiteY3" fmla="*/ 70816 h 235936"/>
                  <a:gd name="connsiteX4" fmla="*/ 2087 w 144103"/>
                  <a:gd name="connsiteY4" fmla="*/ 88352 h 235936"/>
                  <a:gd name="connsiteX5" fmla="*/ 21982 w 144103"/>
                  <a:gd name="connsiteY5" fmla="*/ 114655 h 235936"/>
                  <a:gd name="connsiteX6" fmla="*/ 32868 w 144103"/>
                  <a:gd name="connsiteY6" fmla="*/ 107776 h 235936"/>
                  <a:gd name="connsiteX7" fmla="*/ 45631 w 144103"/>
                  <a:gd name="connsiteY7" fmla="*/ 135158 h 235936"/>
                  <a:gd name="connsiteX8" fmla="*/ 48383 w 144103"/>
                  <a:gd name="connsiteY8" fmla="*/ 162675 h 235936"/>
                  <a:gd name="connsiteX9" fmla="*/ 54765 w 144103"/>
                  <a:gd name="connsiteY9" fmla="*/ 220542 h 235936"/>
                  <a:gd name="connsiteX10" fmla="*/ 87547 w 144103"/>
                  <a:gd name="connsiteY10" fmla="*/ 232278 h 235936"/>
                  <a:gd name="connsiteX11" fmla="*/ 107567 w 144103"/>
                  <a:gd name="connsiteY11" fmla="*/ 224454 h 235936"/>
                  <a:gd name="connsiteX12" fmla="*/ 122957 w 144103"/>
                  <a:gd name="connsiteY12" fmla="*/ 216631 h 235936"/>
                  <a:gd name="connsiteX13" fmla="*/ 144103 w 144103"/>
                  <a:gd name="connsiteY13" fmla="*/ 216631 h 235936"/>
                  <a:gd name="connsiteX14" fmla="*/ 126211 w 144103"/>
                  <a:gd name="connsiteY14" fmla="*/ 179941 h 235936"/>
                  <a:gd name="connsiteX15" fmla="*/ 101186 w 144103"/>
                  <a:gd name="connsiteY15" fmla="*/ 145949 h 235936"/>
                  <a:gd name="connsiteX16" fmla="*/ 113198 w 144103"/>
                  <a:gd name="connsiteY16" fmla="*/ 117758 h 235936"/>
                  <a:gd name="connsiteX17" fmla="*/ 127337 w 144103"/>
                  <a:gd name="connsiteY17" fmla="*/ 102515 h 235936"/>
                  <a:gd name="connsiteX18" fmla="*/ 130715 w 144103"/>
                  <a:gd name="connsiteY18" fmla="*/ 81608 h 235936"/>
                  <a:gd name="connsiteX19" fmla="*/ 102812 w 144103"/>
                  <a:gd name="connsiteY19" fmla="*/ 54630 h 235936"/>
                  <a:gd name="connsiteX20" fmla="*/ 87422 w 144103"/>
                  <a:gd name="connsiteY20" fmla="*/ 35071 h 235936"/>
                  <a:gd name="connsiteX21" fmla="*/ 57267 w 144103"/>
                  <a:gd name="connsiteY21" fmla="*/ 7554 h 235936"/>
                  <a:gd name="connsiteX22" fmla="*/ 46131 w 144103"/>
                  <a:gd name="connsiteY22" fmla="*/ 0 h 235936"/>
                  <a:gd name="connsiteX23" fmla="*/ 34995 w 144103"/>
                  <a:gd name="connsiteY23" fmla="*/ 15647 h 23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103" h="235936">
                    <a:moveTo>
                      <a:pt x="34745" y="15782"/>
                    </a:moveTo>
                    <a:cubicBezTo>
                      <a:pt x="27112" y="20503"/>
                      <a:pt x="16226" y="33317"/>
                      <a:pt x="23859" y="38039"/>
                    </a:cubicBezTo>
                    <a:cubicBezTo>
                      <a:pt x="31492" y="42760"/>
                      <a:pt x="33619" y="54495"/>
                      <a:pt x="19480" y="55574"/>
                    </a:cubicBezTo>
                    <a:cubicBezTo>
                      <a:pt x="5341" y="56788"/>
                      <a:pt x="4215" y="62723"/>
                      <a:pt x="5341" y="70816"/>
                    </a:cubicBezTo>
                    <a:cubicBezTo>
                      <a:pt x="6467" y="79045"/>
                      <a:pt x="-4419" y="82552"/>
                      <a:pt x="2087" y="88352"/>
                    </a:cubicBezTo>
                    <a:cubicBezTo>
                      <a:pt x="6467" y="92264"/>
                      <a:pt x="15976" y="105887"/>
                      <a:pt x="21982" y="114655"/>
                    </a:cubicBezTo>
                    <a:cubicBezTo>
                      <a:pt x="24109" y="110339"/>
                      <a:pt x="26862" y="106832"/>
                      <a:pt x="32868" y="107776"/>
                    </a:cubicBezTo>
                    <a:cubicBezTo>
                      <a:pt x="45631" y="109664"/>
                      <a:pt x="35621" y="130302"/>
                      <a:pt x="45631" y="135158"/>
                    </a:cubicBezTo>
                    <a:cubicBezTo>
                      <a:pt x="55640" y="140149"/>
                      <a:pt x="55640" y="156741"/>
                      <a:pt x="48383" y="162675"/>
                    </a:cubicBezTo>
                    <a:cubicBezTo>
                      <a:pt x="41126" y="168476"/>
                      <a:pt x="38374" y="200849"/>
                      <a:pt x="54765" y="220542"/>
                    </a:cubicBezTo>
                    <a:cubicBezTo>
                      <a:pt x="71156" y="240101"/>
                      <a:pt x="83793" y="237269"/>
                      <a:pt x="87547" y="232278"/>
                    </a:cubicBezTo>
                    <a:cubicBezTo>
                      <a:pt x="91176" y="227422"/>
                      <a:pt x="103939" y="232278"/>
                      <a:pt x="107567" y="224454"/>
                    </a:cubicBezTo>
                    <a:cubicBezTo>
                      <a:pt x="111196" y="216631"/>
                      <a:pt x="115700" y="225399"/>
                      <a:pt x="122957" y="216631"/>
                    </a:cubicBezTo>
                    <a:cubicBezTo>
                      <a:pt x="127087" y="211505"/>
                      <a:pt x="135845" y="214203"/>
                      <a:pt x="144103" y="216631"/>
                    </a:cubicBezTo>
                    <a:cubicBezTo>
                      <a:pt x="137472" y="204356"/>
                      <a:pt x="128713" y="187630"/>
                      <a:pt x="126211" y="179941"/>
                    </a:cubicBezTo>
                    <a:cubicBezTo>
                      <a:pt x="121831" y="167127"/>
                      <a:pt x="95806" y="151884"/>
                      <a:pt x="101186" y="145949"/>
                    </a:cubicBezTo>
                    <a:cubicBezTo>
                      <a:pt x="106691" y="140014"/>
                      <a:pt x="104439" y="118972"/>
                      <a:pt x="113198" y="117758"/>
                    </a:cubicBezTo>
                    <a:cubicBezTo>
                      <a:pt x="121956" y="116679"/>
                      <a:pt x="131716" y="111958"/>
                      <a:pt x="127337" y="102515"/>
                    </a:cubicBezTo>
                    <a:cubicBezTo>
                      <a:pt x="125209" y="97794"/>
                      <a:pt x="127962" y="90106"/>
                      <a:pt x="130715" y="81608"/>
                    </a:cubicBezTo>
                    <a:cubicBezTo>
                      <a:pt x="122332" y="80663"/>
                      <a:pt x="109944" y="54630"/>
                      <a:pt x="102812" y="54630"/>
                    </a:cubicBezTo>
                    <a:cubicBezTo>
                      <a:pt x="94804" y="54630"/>
                      <a:pt x="85295" y="47346"/>
                      <a:pt x="87422" y="35071"/>
                    </a:cubicBezTo>
                    <a:cubicBezTo>
                      <a:pt x="89424" y="22796"/>
                      <a:pt x="68653" y="21313"/>
                      <a:pt x="57267" y="7554"/>
                    </a:cubicBezTo>
                    <a:cubicBezTo>
                      <a:pt x="54514" y="4182"/>
                      <a:pt x="50635" y="1889"/>
                      <a:pt x="46131" y="0"/>
                    </a:cubicBezTo>
                    <a:cubicBezTo>
                      <a:pt x="42252" y="7959"/>
                      <a:pt x="38123" y="13759"/>
                      <a:pt x="34995" y="1564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3E3849-C951-DC38-D792-462BF26F8F55}"/>
                  </a:ext>
                </a:extLst>
              </p:cNvPr>
              <p:cNvSpPr/>
              <p:nvPr/>
            </p:nvSpPr>
            <p:spPr>
              <a:xfrm>
                <a:off x="2839573" y="4040943"/>
                <a:ext cx="57798" cy="75157"/>
              </a:xfrm>
              <a:custGeom>
                <a:avLst/>
                <a:gdLst>
                  <a:gd name="connsiteX0" fmla="*/ 5756 w 94593"/>
                  <a:gd name="connsiteY0" fmla="*/ 55439 h 121786"/>
                  <a:gd name="connsiteX1" fmla="*/ 9009 w 94593"/>
                  <a:gd name="connsiteY1" fmla="*/ 98873 h 121786"/>
                  <a:gd name="connsiteX2" fmla="*/ 0 w 94593"/>
                  <a:gd name="connsiteY2" fmla="*/ 114115 h 121786"/>
                  <a:gd name="connsiteX3" fmla="*/ 27027 w 94593"/>
                  <a:gd name="connsiteY3" fmla="*/ 119781 h 121786"/>
                  <a:gd name="connsiteX4" fmla="*/ 58808 w 94593"/>
                  <a:gd name="connsiteY4" fmla="*/ 105078 h 121786"/>
                  <a:gd name="connsiteX5" fmla="*/ 94594 w 94593"/>
                  <a:gd name="connsiteY5" fmla="*/ 53011 h 121786"/>
                  <a:gd name="connsiteX6" fmla="*/ 94093 w 94593"/>
                  <a:gd name="connsiteY6" fmla="*/ 52741 h 121786"/>
                  <a:gd name="connsiteX7" fmla="*/ 42417 w 94593"/>
                  <a:gd name="connsiteY7" fmla="*/ 9307 h 121786"/>
                  <a:gd name="connsiteX8" fmla="*/ 17017 w 94593"/>
                  <a:gd name="connsiteY8" fmla="*/ 0 h 121786"/>
                  <a:gd name="connsiteX9" fmla="*/ 11136 w 94593"/>
                  <a:gd name="connsiteY9" fmla="*/ 16726 h 121786"/>
                  <a:gd name="connsiteX10" fmla="*/ 5630 w 94593"/>
                  <a:gd name="connsiteY10" fmla="*/ 55439 h 121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93" h="121786">
                    <a:moveTo>
                      <a:pt x="5756" y="55439"/>
                    </a:moveTo>
                    <a:cubicBezTo>
                      <a:pt x="11261" y="69467"/>
                      <a:pt x="11261" y="94152"/>
                      <a:pt x="9009" y="98873"/>
                    </a:cubicBezTo>
                    <a:cubicBezTo>
                      <a:pt x="7883" y="101166"/>
                      <a:pt x="3879" y="107911"/>
                      <a:pt x="0" y="114115"/>
                    </a:cubicBezTo>
                    <a:cubicBezTo>
                      <a:pt x="5005" y="120186"/>
                      <a:pt x="12888" y="124502"/>
                      <a:pt x="27027" y="119781"/>
                    </a:cubicBezTo>
                    <a:cubicBezTo>
                      <a:pt x="44294" y="113846"/>
                      <a:pt x="52427" y="125581"/>
                      <a:pt x="58808" y="105078"/>
                    </a:cubicBezTo>
                    <a:cubicBezTo>
                      <a:pt x="63813" y="89026"/>
                      <a:pt x="81456" y="67039"/>
                      <a:pt x="94594" y="53011"/>
                    </a:cubicBezTo>
                    <a:cubicBezTo>
                      <a:pt x="94469" y="53011"/>
                      <a:pt x="94343" y="52876"/>
                      <a:pt x="94093" y="52741"/>
                    </a:cubicBezTo>
                    <a:cubicBezTo>
                      <a:pt x="81331" y="46941"/>
                      <a:pt x="61811" y="13624"/>
                      <a:pt x="42417" y="9307"/>
                    </a:cubicBezTo>
                    <a:cubicBezTo>
                      <a:pt x="33909" y="7419"/>
                      <a:pt x="25275" y="3642"/>
                      <a:pt x="17017" y="0"/>
                    </a:cubicBezTo>
                    <a:cubicBezTo>
                      <a:pt x="14639" y="9172"/>
                      <a:pt x="12512" y="15512"/>
                      <a:pt x="11136" y="16726"/>
                    </a:cubicBezTo>
                    <a:cubicBezTo>
                      <a:pt x="4630" y="22527"/>
                      <a:pt x="250" y="41411"/>
                      <a:pt x="5630" y="5543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A38FD03-E9C0-25F9-00F2-9463005DF941}"/>
                  </a:ext>
                </a:extLst>
              </p:cNvPr>
              <p:cNvSpPr/>
              <p:nvPr/>
            </p:nvSpPr>
            <p:spPr>
              <a:xfrm>
                <a:off x="2278373" y="3679555"/>
                <a:ext cx="190081" cy="67413"/>
              </a:xfrm>
              <a:custGeom>
                <a:avLst/>
                <a:gdLst>
                  <a:gd name="connsiteX0" fmla="*/ 254183 w 311089"/>
                  <a:gd name="connsiteY0" fmla="*/ 66411 h 109237"/>
                  <a:gd name="connsiteX1" fmla="*/ 107788 w 311089"/>
                  <a:gd name="connsiteY1" fmla="*/ 2744 h 109237"/>
                  <a:gd name="connsiteX2" fmla="*/ 431 w 311089"/>
                  <a:gd name="connsiteY2" fmla="*/ 43345 h 109237"/>
                  <a:gd name="connsiteX3" fmla="*/ 52859 w 311089"/>
                  <a:gd name="connsiteY3" fmla="*/ 17312 h 109237"/>
                  <a:gd name="connsiteX4" fmla="*/ 82388 w 311089"/>
                  <a:gd name="connsiteY4" fmla="*/ 30396 h 109237"/>
                  <a:gd name="connsiteX5" fmla="*/ 133439 w 311089"/>
                  <a:gd name="connsiteY5" fmla="*/ 43480 h 109237"/>
                  <a:gd name="connsiteX6" fmla="*/ 197877 w 311089"/>
                  <a:gd name="connsiteY6" fmla="*/ 79630 h 109237"/>
                  <a:gd name="connsiteX7" fmla="*/ 212642 w 311089"/>
                  <a:gd name="connsiteY7" fmla="*/ 105664 h 109237"/>
                  <a:gd name="connsiteX8" fmla="*/ 310614 w 311089"/>
                  <a:gd name="connsiteY8" fmla="*/ 102831 h 109237"/>
                  <a:gd name="connsiteX9" fmla="*/ 254183 w 311089"/>
                  <a:gd name="connsiteY9" fmla="*/ 66681 h 10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089" h="109237">
                    <a:moveTo>
                      <a:pt x="254183" y="66411"/>
                    </a:moveTo>
                    <a:cubicBezTo>
                      <a:pt x="234038" y="66411"/>
                      <a:pt x="168223" y="17177"/>
                      <a:pt x="107788" y="2744"/>
                    </a:cubicBezTo>
                    <a:cubicBezTo>
                      <a:pt x="47353" y="-11689"/>
                      <a:pt x="-5324" y="35117"/>
                      <a:pt x="431" y="43345"/>
                    </a:cubicBezTo>
                    <a:cubicBezTo>
                      <a:pt x="8439" y="54946"/>
                      <a:pt x="37969" y="28912"/>
                      <a:pt x="52859" y="17312"/>
                    </a:cubicBezTo>
                    <a:cubicBezTo>
                      <a:pt x="67623" y="5712"/>
                      <a:pt x="81011" y="23112"/>
                      <a:pt x="82388" y="30396"/>
                    </a:cubicBezTo>
                    <a:cubicBezTo>
                      <a:pt x="83764" y="37680"/>
                      <a:pt x="102533" y="41996"/>
                      <a:pt x="133439" y="43480"/>
                    </a:cubicBezTo>
                    <a:cubicBezTo>
                      <a:pt x="164344" y="44964"/>
                      <a:pt x="168348" y="72481"/>
                      <a:pt x="197877" y="79630"/>
                    </a:cubicBezTo>
                    <a:cubicBezTo>
                      <a:pt x="227407" y="86914"/>
                      <a:pt x="197877" y="99998"/>
                      <a:pt x="212642" y="105664"/>
                    </a:cubicBezTo>
                    <a:cubicBezTo>
                      <a:pt x="227407" y="111464"/>
                      <a:pt x="305359" y="109980"/>
                      <a:pt x="310614" y="102831"/>
                    </a:cubicBezTo>
                    <a:cubicBezTo>
                      <a:pt x="315995" y="95547"/>
                      <a:pt x="274328" y="66681"/>
                      <a:pt x="254183" y="6668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B5D0C0E-D187-E195-7321-7E35675C8319}"/>
                  </a:ext>
                </a:extLst>
              </p:cNvPr>
              <p:cNvSpPr/>
              <p:nvPr/>
            </p:nvSpPr>
            <p:spPr>
              <a:xfrm>
                <a:off x="2391530" y="3778826"/>
                <a:ext cx="38197" cy="13723"/>
              </a:xfrm>
              <a:custGeom>
                <a:avLst/>
                <a:gdLst>
                  <a:gd name="connsiteX0" fmla="*/ 422 w 62513"/>
                  <a:gd name="connsiteY0" fmla="*/ 5504 h 22237"/>
                  <a:gd name="connsiteX1" fmla="*/ 62233 w 62513"/>
                  <a:gd name="connsiteY1" fmla="*/ 17104 h 22237"/>
                  <a:gd name="connsiteX2" fmla="*/ 422 w 62513"/>
                  <a:gd name="connsiteY2" fmla="*/ 5504 h 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513" h="22237">
                    <a:moveTo>
                      <a:pt x="422" y="5504"/>
                    </a:moveTo>
                    <a:cubicBezTo>
                      <a:pt x="5802" y="15621"/>
                      <a:pt x="56853" y="30054"/>
                      <a:pt x="62233" y="17104"/>
                    </a:cubicBezTo>
                    <a:cubicBezTo>
                      <a:pt x="67613" y="4020"/>
                      <a:pt x="-6210" y="-7041"/>
                      <a:pt x="422" y="55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9A37D9F-A92D-F711-DFB1-766369AA51ED}"/>
                  </a:ext>
                </a:extLst>
              </p:cNvPr>
              <p:cNvSpPr/>
              <p:nvPr/>
            </p:nvSpPr>
            <p:spPr>
              <a:xfrm>
                <a:off x="2601747" y="3775893"/>
                <a:ext cx="31437" cy="14971"/>
              </a:xfrm>
              <a:custGeom>
                <a:avLst/>
                <a:gdLst>
                  <a:gd name="connsiteX0" fmla="*/ 1469 w 51451"/>
                  <a:gd name="connsiteY0" fmla="*/ 13090 h 24259"/>
                  <a:gd name="connsiteX1" fmla="*/ 51144 w 51451"/>
                  <a:gd name="connsiteY1" fmla="*/ 13090 h 24259"/>
                  <a:gd name="connsiteX2" fmla="*/ 1469 w 51451"/>
                  <a:gd name="connsiteY2" fmla="*/ 13090 h 2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51" h="24259">
                    <a:moveTo>
                      <a:pt x="1469" y="13090"/>
                    </a:moveTo>
                    <a:cubicBezTo>
                      <a:pt x="13607" y="33458"/>
                      <a:pt x="48141" y="21318"/>
                      <a:pt x="51144" y="13090"/>
                    </a:cubicBezTo>
                    <a:cubicBezTo>
                      <a:pt x="56524" y="-1344"/>
                      <a:pt x="-10668" y="-7144"/>
                      <a:pt x="1469" y="130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22EA05C-B7F2-6A2D-36B0-CADA1B534AA2}"/>
                  </a:ext>
                </a:extLst>
              </p:cNvPr>
              <p:cNvSpPr/>
              <p:nvPr/>
            </p:nvSpPr>
            <p:spPr>
              <a:xfrm>
                <a:off x="2717714" y="5301636"/>
                <a:ext cx="57521" cy="25804"/>
              </a:xfrm>
              <a:custGeom>
                <a:avLst/>
                <a:gdLst>
                  <a:gd name="connsiteX0" fmla="*/ 93707 w 94139"/>
                  <a:gd name="connsiteY0" fmla="*/ 16093 h 41813"/>
                  <a:gd name="connsiteX1" fmla="*/ 44032 w 94139"/>
                  <a:gd name="connsiteY1" fmla="*/ 40777 h 41813"/>
                  <a:gd name="connsiteX2" fmla="*/ 93707 w 94139"/>
                  <a:gd name="connsiteY2" fmla="*/ 16093 h 41813"/>
                  <a:gd name="connsiteX3" fmla="*/ 38652 w 94139"/>
                  <a:gd name="connsiteY3" fmla="*/ 176 h 41813"/>
                  <a:gd name="connsiteX4" fmla="*/ 3742 w 94139"/>
                  <a:gd name="connsiteY4" fmla="*/ 37810 h 41813"/>
                  <a:gd name="connsiteX5" fmla="*/ 38652 w 94139"/>
                  <a:gd name="connsiteY5" fmla="*/ 176 h 4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139" h="41813">
                    <a:moveTo>
                      <a:pt x="93707" y="16093"/>
                    </a:moveTo>
                    <a:cubicBezTo>
                      <a:pt x="82946" y="-5624"/>
                      <a:pt x="33272" y="34842"/>
                      <a:pt x="44032" y="40777"/>
                    </a:cubicBezTo>
                    <a:cubicBezTo>
                      <a:pt x="54793" y="46577"/>
                      <a:pt x="98962" y="26614"/>
                      <a:pt x="93707" y="16093"/>
                    </a:cubicBezTo>
                    <a:close/>
                    <a:moveTo>
                      <a:pt x="38652" y="176"/>
                    </a:moveTo>
                    <a:cubicBezTo>
                      <a:pt x="23887" y="-2657"/>
                      <a:pt x="-11523" y="29582"/>
                      <a:pt x="3742" y="37810"/>
                    </a:cubicBezTo>
                    <a:cubicBezTo>
                      <a:pt x="19883" y="46443"/>
                      <a:pt x="53417" y="3009"/>
                      <a:pt x="38652" y="17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95F9AE9-3B56-D310-5049-804EEAA7956F}"/>
                  </a:ext>
                </a:extLst>
              </p:cNvPr>
              <p:cNvSpPr/>
              <p:nvPr/>
            </p:nvSpPr>
            <p:spPr>
              <a:xfrm>
                <a:off x="2343027" y="4127848"/>
                <a:ext cx="106659" cy="131356"/>
              </a:xfrm>
              <a:custGeom>
                <a:avLst/>
                <a:gdLst>
                  <a:gd name="connsiteX0" fmla="*/ 162760 w 174559"/>
                  <a:gd name="connsiteY0" fmla="*/ 55844 h 212851"/>
                  <a:gd name="connsiteX1" fmla="*/ 141114 w 174559"/>
                  <a:gd name="connsiteY1" fmla="*/ 37634 h 212851"/>
                  <a:gd name="connsiteX2" fmla="*/ 117966 w 174559"/>
                  <a:gd name="connsiteY2" fmla="*/ 37634 h 212851"/>
                  <a:gd name="connsiteX3" fmla="*/ 99072 w 174559"/>
                  <a:gd name="connsiteY3" fmla="*/ 22527 h 212851"/>
                  <a:gd name="connsiteX4" fmla="*/ 61660 w 174559"/>
                  <a:gd name="connsiteY4" fmla="*/ 0 h 212851"/>
                  <a:gd name="connsiteX5" fmla="*/ 61660 w 174559"/>
                  <a:gd name="connsiteY5" fmla="*/ 4451 h 212851"/>
                  <a:gd name="connsiteX6" fmla="*/ 40889 w 174559"/>
                  <a:gd name="connsiteY6" fmla="*/ 16052 h 212851"/>
                  <a:gd name="connsiteX7" fmla="*/ 30879 w 174559"/>
                  <a:gd name="connsiteY7" fmla="*/ 39927 h 212851"/>
                  <a:gd name="connsiteX8" fmla="*/ 17491 w 174559"/>
                  <a:gd name="connsiteY8" fmla="*/ 59486 h 212851"/>
                  <a:gd name="connsiteX9" fmla="*/ 9483 w 174559"/>
                  <a:gd name="connsiteY9" fmla="*/ 76886 h 212851"/>
                  <a:gd name="connsiteX10" fmla="*/ 2726 w 174559"/>
                  <a:gd name="connsiteY10" fmla="*/ 99278 h 212851"/>
                  <a:gd name="connsiteX11" fmla="*/ 724 w 174559"/>
                  <a:gd name="connsiteY11" fmla="*/ 120995 h 212851"/>
                  <a:gd name="connsiteX12" fmla="*/ 18117 w 174559"/>
                  <a:gd name="connsiteY12" fmla="*/ 137586 h 212851"/>
                  <a:gd name="connsiteX13" fmla="*/ 32881 w 174559"/>
                  <a:gd name="connsiteY13" fmla="*/ 141228 h 212851"/>
                  <a:gd name="connsiteX14" fmla="*/ 19493 w 174559"/>
                  <a:gd name="connsiteY14" fmla="*/ 161461 h 212851"/>
                  <a:gd name="connsiteX15" fmla="*/ 16991 w 174559"/>
                  <a:gd name="connsiteY15" fmla="*/ 161866 h 212851"/>
                  <a:gd name="connsiteX16" fmla="*/ 22871 w 174559"/>
                  <a:gd name="connsiteY16" fmla="*/ 178592 h 212851"/>
                  <a:gd name="connsiteX17" fmla="*/ 22871 w 174559"/>
                  <a:gd name="connsiteY17" fmla="*/ 195183 h 212851"/>
                  <a:gd name="connsiteX18" fmla="*/ 46019 w 174559"/>
                  <a:gd name="connsiteY18" fmla="*/ 201928 h 212851"/>
                  <a:gd name="connsiteX19" fmla="*/ 67666 w 174559"/>
                  <a:gd name="connsiteY19" fmla="*/ 200444 h 212851"/>
                  <a:gd name="connsiteX20" fmla="*/ 94943 w 174559"/>
                  <a:gd name="connsiteY20" fmla="*/ 148377 h 212851"/>
                  <a:gd name="connsiteX21" fmla="*/ 154377 w 174559"/>
                  <a:gd name="connsiteY21" fmla="*/ 113711 h 212851"/>
                  <a:gd name="connsiteX22" fmla="*/ 171144 w 174559"/>
                  <a:gd name="connsiteY22" fmla="*/ 80528 h 212851"/>
                  <a:gd name="connsiteX23" fmla="*/ 162760 w 174559"/>
                  <a:gd name="connsiteY23" fmla="*/ 55574 h 21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4559" h="212851">
                    <a:moveTo>
                      <a:pt x="162760" y="55844"/>
                    </a:moveTo>
                    <a:cubicBezTo>
                      <a:pt x="151499" y="42220"/>
                      <a:pt x="143866" y="33992"/>
                      <a:pt x="141114" y="37634"/>
                    </a:cubicBezTo>
                    <a:cubicBezTo>
                      <a:pt x="138361" y="41411"/>
                      <a:pt x="126349" y="42894"/>
                      <a:pt x="117966" y="37634"/>
                    </a:cubicBezTo>
                    <a:cubicBezTo>
                      <a:pt x="109582" y="32373"/>
                      <a:pt x="105328" y="22527"/>
                      <a:pt x="99072" y="22527"/>
                    </a:cubicBezTo>
                    <a:cubicBezTo>
                      <a:pt x="93191" y="22527"/>
                      <a:pt x="72921" y="10117"/>
                      <a:pt x="61660" y="0"/>
                    </a:cubicBezTo>
                    <a:cubicBezTo>
                      <a:pt x="61660" y="1619"/>
                      <a:pt x="61535" y="3103"/>
                      <a:pt x="61660" y="4451"/>
                    </a:cubicBezTo>
                    <a:cubicBezTo>
                      <a:pt x="62285" y="10926"/>
                      <a:pt x="52276" y="15242"/>
                      <a:pt x="40889" y="16052"/>
                    </a:cubicBezTo>
                    <a:cubicBezTo>
                      <a:pt x="29503" y="16726"/>
                      <a:pt x="30879" y="30485"/>
                      <a:pt x="30879" y="39927"/>
                    </a:cubicBezTo>
                    <a:cubicBezTo>
                      <a:pt x="30879" y="49369"/>
                      <a:pt x="21495" y="49369"/>
                      <a:pt x="17491" y="59486"/>
                    </a:cubicBezTo>
                    <a:cubicBezTo>
                      <a:pt x="13487" y="69602"/>
                      <a:pt x="18867" y="71761"/>
                      <a:pt x="9483" y="76886"/>
                    </a:cubicBezTo>
                    <a:cubicBezTo>
                      <a:pt x="99" y="81877"/>
                      <a:pt x="-2654" y="90645"/>
                      <a:pt x="2726" y="99278"/>
                    </a:cubicBezTo>
                    <a:cubicBezTo>
                      <a:pt x="8107" y="107911"/>
                      <a:pt x="2101" y="115869"/>
                      <a:pt x="724" y="120995"/>
                    </a:cubicBezTo>
                    <a:cubicBezTo>
                      <a:pt x="-652" y="125986"/>
                      <a:pt x="8732" y="128279"/>
                      <a:pt x="18117" y="137586"/>
                    </a:cubicBezTo>
                    <a:cubicBezTo>
                      <a:pt x="27501" y="147028"/>
                      <a:pt x="28877" y="133944"/>
                      <a:pt x="32881" y="141228"/>
                    </a:cubicBezTo>
                    <a:cubicBezTo>
                      <a:pt x="36885" y="148512"/>
                      <a:pt x="30129" y="161461"/>
                      <a:pt x="19493" y="161461"/>
                    </a:cubicBezTo>
                    <a:cubicBezTo>
                      <a:pt x="18617" y="161461"/>
                      <a:pt x="17867" y="161731"/>
                      <a:pt x="16991" y="161866"/>
                    </a:cubicBezTo>
                    <a:cubicBezTo>
                      <a:pt x="22621" y="168071"/>
                      <a:pt x="25499" y="174545"/>
                      <a:pt x="22871" y="178592"/>
                    </a:cubicBezTo>
                    <a:cubicBezTo>
                      <a:pt x="17992" y="186146"/>
                      <a:pt x="13737" y="186146"/>
                      <a:pt x="22871" y="195183"/>
                    </a:cubicBezTo>
                    <a:cubicBezTo>
                      <a:pt x="32005" y="204221"/>
                      <a:pt x="38262" y="190597"/>
                      <a:pt x="46019" y="201928"/>
                    </a:cubicBezTo>
                    <a:cubicBezTo>
                      <a:pt x="53777" y="213258"/>
                      <a:pt x="60033" y="220003"/>
                      <a:pt x="67666" y="200444"/>
                    </a:cubicBezTo>
                    <a:cubicBezTo>
                      <a:pt x="75298" y="180750"/>
                      <a:pt x="80929" y="152828"/>
                      <a:pt x="94943" y="148377"/>
                    </a:cubicBezTo>
                    <a:cubicBezTo>
                      <a:pt x="108957" y="143791"/>
                      <a:pt x="137610" y="137856"/>
                      <a:pt x="154377" y="113711"/>
                    </a:cubicBezTo>
                    <a:cubicBezTo>
                      <a:pt x="171144" y="89566"/>
                      <a:pt x="162260" y="88217"/>
                      <a:pt x="171144" y="80528"/>
                    </a:cubicBezTo>
                    <a:cubicBezTo>
                      <a:pt x="178151" y="74458"/>
                      <a:pt x="173896" y="69198"/>
                      <a:pt x="162760" y="5557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00091E9-CE17-1A54-997B-CAE80D8F15BB}"/>
                  </a:ext>
                </a:extLst>
              </p:cNvPr>
              <p:cNvSpPr/>
              <p:nvPr/>
            </p:nvSpPr>
            <p:spPr>
              <a:xfrm>
                <a:off x="2499357" y="1846740"/>
                <a:ext cx="1132498" cy="919656"/>
              </a:xfrm>
              <a:custGeom>
                <a:avLst/>
                <a:gdLst>
                  <a:gd name="connsiteX0" fmla="*/ 1749986 w 1853463"/>
                  <a:gd name="connsiteY0" fmla="*/ 135960 h 1490222"/>
                  <a:gd name="connsiteX1" fmla="*/ 1688175 w 1853463"/>
                  <a:gd name="connsiteY1" fmla="*/ 166850 h 1490222"/>
                  <a:gd name="connsiteX2" fmla="*/ 1626364 w 1853463"/>
                  <a:gd name="connsiteY2" fmla="*/ 170762 h 1490222"/>
                  <a:gd name="connsiteX3" fmla="*/ 1599462 w 1853463"/>
                  <a:gd name="connsiteY3" fmla="*/ 160105 h 1490222"/>
                  <a:gd name="connsiteX4" fmla="*/ 1540403 w 1853463"/>
                  <a:gd name="connsiteY4" fmla="*/ 202595 h 1490222"/>
                  <a:gd name="connsiteX5" fmla="*/ 1489353 w 1853463"/>
                  <a:gd name="connsiteY5" fmla="*/ 238341 h 1490222"/>
                  <a:gd name="connsiteX6" fmla="*/ 1539527 w 1853463"/>
                  <a:gd name="connsiteY6" fmla="*/ 170762 h 1490222"/>
                  <a:gd name="connsiteX7" fmla="*/ 1520759 w 1853463"/>
                  <a:gd name="connsiteY7" fmla="*/ 123416 h 1490222"/>
                  <a:gd name="connsiteX8" fmla="*/ 1482221 w 1853463"/>
                  <a:gd name="connsiteY8" fmla="*/ 149449 h 1490222"/>
                  <a:gd name="connsiteX9" fmla="*/ 1385500 w 1853463"/>
                  <a:gd name="connsiteY9" fmla="*/ 182227 h 1490222"/>
                  <a:gd name="connsiteX10" fmla="*/ 1448187 w 1853463"/>
                  <a:gd name="connsiteY10" fmla="*/ 139737 h 1490222"/>
                  <a:gd name="connsiteX11" fmla="*/ 1325565 w 1853463"/>
                  <a:gd name="connsiteY11" fmla="*/ 135960 h 1490222"/>
                  <a:gd name="connsiteX12" fmla="*/ 1220836 w 1853463"/>
                  <a:gd name="connsiteY12" fmla="*/ 153361 h 1490222"/>
                  <a:gd name="connsiteX13" fmla="*/ 1337202 w 1853463"/>
                  <a:gd name="connsiteY13" fmla="*/ 120583 h 1490222"/>
                  <a:gd name="connsiteX14" fmla="*/ 1479468 w 1853463"/>
                  <a:gd name="connsiteY14" fmla="*/ 109927 h 1490222"/>
                  <a:gd name="connsiteX15" fmla="*/ 1563677 w 1853463"/>
                  <a:gd name="connsiteY15" fmla="*/ 84838 h 1490222"/>
                  <a:gd name="connsiteX16" fmla="*/ 1507246 w 1853463"/>
                  <a:gd name="connsiteY16" fmla="*/ 60693 h 1490222"/>
                  <a:gd name="connsiteX17" fmla="*/ 1466080 w 1853463"/>
                  <a:gd name="connsiteY17" fmla="*/ 47204 h 1490222"/>
                  <a:gd name="connsiteX18" fmla="*/ 1429418 w 1853463"/>
                  <a:gd name="connsiteY18" fmla="*/ 24003 h 1490222"/>
                  <a:gd name="connsiteX19" fmla="*/ 1344334 w 1853463"/>
                  <a:gd name="connsiteY19" fmla="*/ 12403 h 1490222"/>
                  <a:gd name="connsiteX20" fmla="*/ 1252117 w 1853463"/>
                  <a:gd name="connsiteY20" fmla="*/ 802 h 1490222"/>
                  <a:gd name="connsiteX21" fmla="*/ 1125867 w 1853463"/>
                  <a:gd name="connsiteY21" fmla="*/ 4579 h 1490222"/>
                  <a:gd name="connsiteX22" fmla="*/ 1082950 w 1853463"/>
                  <a:gd name="connsiteY22" fmla="*/ 12268 h 1490222"/>
                  <a:gd name="connsiteX23" fmla="*/ 1053420 w 1853463"/>
                  <a:gd name="connsiteY23" fmla="*/ 27780 h 1490222"/>
                  <a:gd name="connsiteX24" fmla="*/ 1031899 w 1853463"/>
                  <a:gd name="connsiteY24" fmla="*/ 40325 h 1490222"/>
                  <a:gd name="connsiteX25" fmla="*/ 985353 w 1853463"/>
                  <a:gd name="connsiteY25" fmla="*/ 29668 h 1490222"/>
                  <a:gd name="connsiteX26" fmla="*/ 903021 w 1853463"/>
                  <a:gd name="connsiteY26" fmla="*/ 29668 h 1490222"/>
                  <a:gd name="connsiteX27" fmla="*/ 802797 w 1853463"/>
                  <a:gd name="connsiteY27" fmla="*/ 42213 h 1490222"/>
                  <a:gd name="connsiteX28" fmla="*/ 833202 w 1853463"/>
                  <a:gd name="connsiteY28" fmla="*/ 72158 h 1490222"/>
                  <a:gd name="connsiteX29" fmla="*/ 779523 w 1853463"/>
                  <a:gd name="connsiteY29" fmla="*/ 89559 h 1490222"/>
                  <a:gd name="connsiteX30" fmla="*/ 856475 w 1853463"/>
                  <a:gd name="connsiteY30" fmla="*/ 141626 h 1490222"/>
                  <a:gd name="connsiteX31" fmla="*/ 817061 w 1853463"/>
                  <a:gd name="connsiteY31" fmla="*/ 133937 h 1490222"/>
                  <a:gd name="connsiteX32" fmla="*/ 749994 w 1853463"/>
                  <a:gd name="connsiteY32" fmla="*/ 106959 h 1490222"/>
                  <a:gd name="connsiteX33" fmla="*/ 668538 w 1853463"/>
                  <a:gd name="connsiteY33" fmla="*/ 87670 h 1490222"/>
                  <a:gd name="connsiteX34" fmla="*/ 705200 w 1853463"/>
                  <a:gd name="connsiteY34" fmla="*/ 132993 h 1490222"/>
                  <a:gd name="connsiteX35" fmla="*/ 663158 w 1853463"/>
                  <a:gd name="connsiteY35" fmla="*/ 134881 h 1490222"/>
                  <a:gd name="connsiteX36" fmla="*/ 607603 w 1853463"/>
                  <a:gd name="connsiteY36" fmla="*/ 102103 h 1490222"/>
                  <a:gd name="connsiteX37" fmla="*/ 604850 w 1853463"/>
                  <a:gd name="connsiteY37" fmla="*/ 143649 h 1490222"/>
                  <a:gd name="connsiteX38" fmla="*/ 579825 w 1853463"/>
                  <a:gd name="connsiteY38" fmla="*/ 165771 h 1490222"/>
                  <a:gd name="connsiteX39" fmla="*/ 563684 w 1853463"/>
                  <a:gd name="connsiteY39" fmla="*/ 99136 h 1490222"/>
                  <a:gd name="connsiteX40" fmla="*/ 471468 w 1853463"/>
                  <a:gd name="connsiteY40" fmla="*/ 114648 h 1490222"/>
                  <a:gd name="connsiteX41" fmla="*/ 434807 w 1853463"/>
                  <a:gd name="connsiteY41" fmla="*/ 135960 h 1490222"/>
                  <a:gd name="connsiteX42" fmla="*/ 415162 w 1853463"/>
                  <a:gd name="connsiteY42" fmla="*/ 142705 h 1490222"/>
                  <a:gd name="connsiteX43" fmla="*/ 347094 w 1853463"/>
                  <a:gd name="connsiteY43" fmla="*/ 152282 h 1490222"/>
                  <a:gd name="connsiteX44" fmla="*/ 356103 w 1853463"/>
                  <a:gd name="connsiteY44" fmla="*/ 201516 h 1490222"/>
                  <a:gd name="connsiteX45" fmla="*/ 297921 w 1853463"/>
                  <a:gd name="connsiteY45" fmla="*/ 191939 h 1490222"/>
                  <a:gd name="connsiteX46" fmla="*/ 161035 w 1853463"/>
                  <a:gd name="connsiteY46" fmla="*/ 272063 h 1490222"/>
                  <a:gd name="connsiteX47" fmla="*/ 235358 w 1853463"/>
                  <a:gd name="connsiteY47" fmla="*/ 284607 h 1490222"/>
                  <a:gd name="connsiteX48" fmla="*/ 210334 w 1853463"/>
                  <a:gd name="connsiteY48" fmla="*/ 344363 h 1490222"/>
                  <a:gd name="connsiteX49" fmla="*/ 115490 w 1853463"/>
                  <a:gd name="connsiteY49" fmla="*/ 362708 h 1490222"/>
                  <a:gd name="connsiteX50" fmla="*/ 0 w 1853463"/>
                  <a:gd name="connsiteY50" fmla="*/ 410998 h 1490222"/>
                  <a:gd name="connsiteX51" fmla="*/ 17893 w 1853463"/>
                  <a:gd name="connsiteY51" fmla="*/ 435143 h 1490222"/>
                  <a:gd name="connsiteX52" fmla="*/ 68068 w 1853463"/>
                  <a:gd name="connsiteY52" fmla="*/ 450520 h 1490222"/>
                  <a:gd name="connsiteX53" fmla="*/ 150399 w 1853463"/>
                  <a:gd name="connsiteY53" fmla="*/ 457264 h 1490222"/>
                  <a:gd name="connsiteX54" fmla="*/ 197821 w 1853463"/>
                  <a:gd name="connsiteY54" fmla="*/ 476553 h 1490222"/>
                  <a:gd name="connsiteX55" fmla="*/ 116365 w 1853463"/>
                  <a:gd name="connsiteY55" fmla="*/ 482353 h 1490222"/>
                  <a:gd name="connsiteX56" fmla="*/ 42042 w 1853463"/>
                  <a:gd name="connsiteY56" fmla="*/ 497731 h 1490222"/>
                  <a:gd name="connsiteX57" fmla="*/ 96596 w 1853463"/>
                  <a:gd name="connsiteY57" fmla="*/ 513243 h 1490222"/>
                  <a:gd name="connsiteX58" fmla="*/ 97472 w 1853463"/>
                  <a:gd name="connsiteY58" fmla="*/ 539276 h 1490222"/>
                  <a:gd name="connsiteX59" fmla="*/ 133257 w 1853463"/>
                  <a:gd name="connsiteY59" fmla="*/ 560454 h 1490222"/>
                  <a:gd name="connsiteX60" fmla="*/ 182431 w 1853463"/>
                  <a:gd name="connsiteY60" fmla="*/ 566254 h 1490222"/>
                  <a:gd name="connsiteX61" fmla="*/ 212836 w 1853463"/>
                  <a:gd name="connsiteY61" fmla="*/ 562342 h 1490222"/>
                  <a:gd name="connsiteX62" fmla="*/ 253126 w 1853463"/>
                  <a:gd name="connsiteY62" fmla="*/ 554654 h 1490222"/>
                  <a:gd name="connsiteX63" fmla="*/ 289788 w 1853463"/>
                  <a:gd name="connsiteY63" fmla="*/ 546965 h 1490222"/>
                  <a:gd name="connsiteX64" fmla="*/ 387384 w 1853463"/>
                  <a:gd name="connsiteY64" fmla="*/ 575022 h 1490222"/>
                  <a:gd name="connsiteX65" fmla="*/ 435682 w 1853463"/>
                  <a:gd name="connsiteY65" fmla="*/ 608744 h 1490222"/>
                  <a:gd name="connsiteX66" fmla="*/ 477724 w 1853463"/>
                  <a:gd name="connsiteY66" fmla="*/ 652178 h 1490222"/>
                  <a:gd name="connsiteX67" fmla="*/ 505502 w 1853463"/>
                  <a:gd name="connsiteY67" fmla="*/ 705324 h 1490222"/>
                  <a:gd name="connsiteX68" fmla="*/ 527023 w 1853463"/>
                  <a:gd name="connsiteY68" fmla="*/ 741069 h 1490222"/>
                  <a:gd name="connsiteX69" fmla="*/ 542288 w 1853463"/>
                  <a:gd name="connsiteY69" fmla="*/ 774791 h 1490222"/>
                  <a:gd name="connsiteX70" fmla="*/ 527023 w 1853463"/>
                  <a:gd name="connsiteY70" fmla="*/ 815393 h 1490222"/>
                  <a:gd name="connsiteX71" fmla="*/ 541287 w 1853463"/>
                  <a:gd name="connsiteY71" fmla="*/ 859771 h 1490222"/>
                  <a:gd name="connsiteX72" fmla="*/ 586958 w 1853463"/>
                  <a:gd name="connsiteY72" fmla="*/ 838593 h 1490222"/>
                  <a:gd name="connsiteX73" fmla="*/ 597718 w 1853463"/>
                  <a:gd name="connsiteY73" fmla="*/ 871371 h 1490222"/>
                  <a:gd name="connsiteX74" fmla="*/ 655901 w 1853463"/>
                  <a:gd name="connsiteY74" fmla="*/ 901317 h 1490222"/>
                  <a:gd name="connsiteX75" fmla="*/ 643388 w 1853463"/>
                  <a:gd name="connsiteY75" fmla="*/ 914805 h 1490222"/>
                  <a:gd name="connsiteX76" fmla="*/ 562808 w 1853463"/>
                  <a:gd name="connsiteY76" fmla="*/ 908061 h 1490222"/>
                  <a:gd name="connsiteX77" fmla="*/ 644264 w 1853463"/>
                  <a:gd name="connsiteY77" fmla="*/ 948662 h 1490222"/>
                  <a:gd name="connsiteX78" fmla="*/ 671166 w 1853463"/>
                  <a:gd name="connsiteY78" fmla="*/ 982384 h 1490222"/>
                  <a:gd name="connsiteX79" fmla="*/ 664910 w 1853463"/>
                  <a:gd name="connsiteY79" fmla="*/ 1027707 h 1490222"/>
                  <a:gd name="connsiteX80" fmla="*/ 626497 w 1853463"/>
                  <a:gd name="connsiteY80" fmla="*/ 1029595 h 1490222"/>
                  <a:gd name="connsiteX81" fmla="*/ 602348 w 1853463"/>
                  <a:gd name="connsiteY81" fmla="*/ 1052796 h 1490222"/>
                  <a:gd name="connsiteX82" fmla="*/ 577323 w 1853463"/>
                  <a:gd name="connsiteY82" fmla="*/ 1101086 h 1490222"/>
                  <a:gd name="connsiteX83" fmla="*/ 606852 w 1853463"/>
                  <a:gd name="connsiteY83" fmla="*/ 1129143 h 1490222"/>
                  <a:gd name="connsiteX84" fmla="*/ 583579 w 1853463"/>
                  <a:gd name="connsiteY84" fmla="*/ 1158144 h 1490222"/>
                  <a:gd name="connsiteX85" fmla="*/ 625621 w 1853463"/>
                  <a:gd name="connsiteY85" fmla="*/ 1205355 h 1490222"/>
                  <a:gd name="connsiteX86" fmla="*/ 631001 w 1853463"/>
                  <a:gd name="connsiteY86" fmla="*/ 1261333 h 1490222"/>
                  <a:gd name="connsiteX87" fmla="*/ 648894 w 1853463"/>
                  <a:gd name="connsiteY87" fmla="*/ 1278734 h 1490222"/>
                  <a:gd name="connsiteX88" fmla="*/ 664159 w 1853463"/>
                  <a:gd name="connsiteY88" fmla="*/ 1311512 h 1490222"/>
                  <a:gd name="connsiteX89" fmla="*/ 687432 w 1853463"/>
                  <a:gd name="connsiteY89" fmla="*/ 1339569 h 1490222"/>
                  <a:gd name="connsiteX90" fmla="*/ 701696 w 1853463"/>
                  <a:gd name="connsiteY90" fmla="*/ 1379091 h 1490222"/>
                  <a:gd name="connsiteX91" fmla="*/ 735730 w 1853463"/>
                  <a:gd name="connsiteY91" fmla="*/ 1417804 h 1490222"/>
                  <a:gd name="connsiteX92" fmla="*/ 769764 w 1853463"/>
                  <a:gd name="connsiteY92" fmla="*/ 1441949 h 1490222"/>
                  <a:gd name="connsiteX93" fmla="*/ 799293 w 1853463"/>
                  <a:gd name="connsiteY93" fmla="*/ 1451526 h 1490222"/>
                  <a:gd name="connsiteX94" fmla="*/ 835079 w 1853463"/>
                  <a:gd name="connsiteY94" fmla="*/ 1467982 h 1490222"/>
                  <a:gd name="connsiteX95" fmla="*/ 887881 w 1853463"/>
                  <a:gd name="connsiteY95" fmla="*/ 1490104 h 1490222"/>
                  <a:gd name="connsiteX96" fmla="*/ 910278 w 1853463"/>
                  <a:gd name="connsiteY96" fmla="*/ 1465015 h 1490222"/>
                  <a:gd name="connsiteX97" fmla="*/ 925544 w 1853463"/>
                  <a:gd name="connsiteY97" fmla="*/ 1413892 h 1490222"/>
                  <a:gd name="connsiteX98" fmla="*/ 922791 w 1853463"/>
                  <a:gd name="connsiteY98" fmla="*/ 1362769 h 1490222"/>
                  <a:gd name="connsiteX99" fmla="*/ 938056 w 1853463"/>
                  <a:gd name="connsiteY99" fmla="*/ 1346313 h 1490222"/>
                  <a:gd name="connsiteX100" fmla="*/ 961329 w 1853463"/>
                  <a:gd name="connsiteY100" fmla="*/ 1324191 h 1490222"/>
                  <a:gd name="connsiteX101" fmla="*/ 973841 w 1853463"/>
                  <a:gd name="connsiteY101" fmla="*/ 1299102 h 1490222"/>
                  <a:gd name="connsiteX102" fmla="*/ 974717 w 1853463"/>
                  <a:gd name="connsiteY102" fmla="*/ 1275901 h 1490222"/>
                  <a:gd name="connsiteX103" fmla="*/ 986354 w 1853463"/>
                  <a:gd name="connsiteY103" fmla="*/ 1260524 h 1490222"/>
                  <a:gd name="connsiteX104" fmla="*/ 980097 w 1853463"/>
                  <a:gd name="connsiteY104" fmla="*/ 1236379 h 1490222"/>
                  <a:gd name="connsiteX105" fmla="*/ 984602 w 1853463"/>
                  <a:gd name="connsiteY105" fmla="*/ 1223834 h 1490222"/>
                  <a:gd name="connsiteX106" fmla="*/ 1001619 w 1853463"/>
                  <a:gd name="connsiteY106" fmla="*/ 1215202 h 1490222"/>
                  <a:gd name="connsiteX107" fmla="*/ 1030272 w 1853463"/>
                  <a:gd name="connsiteY107" fmla="*/ 1195913 h 1490222"/>
                  <a:gd name="connsiteX108" fmla="*/ 1055297 w 1853463"/>
                  <a:gd name="connsiteY108" fmla="*/ 1167856 h 1490222"/>
                  <a:gd name="connsiteX109" fmla="*/ 1070437 w 1853463"/>
                  <a:gd name="connsiteY109" fmla="*/ 1166912 h 1490222"/>
                  <a:gd name="connsiteX110" fmla="*/ 1076693 w 1853463"/>
                  <a:gd name="connsiteY110" fmla="*/ 1184312 h 1490222"/>
                  <a:gd name="connsiteX111" fmla="*/ 1133124 w 1853463"/>
                  <a:gd name="connsiteY111" fmla="*/ 1171768 h 1490222"/>
                  <a:gd name="connsiteX112" fmla="*/ 1200191 w 1853463"/>
                  <a:gd name="connsiteY112" fmla="*/ 1109045 h 1490222"/>
                  <a:gd name="connsiteX113" fmla="*/ 1237853 w 1853463"/>
                  <a:gd name="connsiteY113" fmla="*/ 1068578 h 1490222"/>
                  <a:gd name="connsiteX114" fmla="*/ 1266507 w 1853463"/>
                  <a:gd name="connsiteY114" fmla="*/ 1056033 h 1490222"/>
                  <a:gd name="connsiteX115" fmla="*/ 1296036 w 1853463"/>
                  <a:gd name="connsiteY115" fmla="*/ 1048345 h 1490222"/>
                  <a:gd name="connsiteX116" fmla="*/ 1340831 w 1853463"/>
                  <a:gd name="connsiteY116" fmla="*/ 1037689 h 1490222"/>
                  <a:gd name="connsiteX117" fmla="*/ 1449188 w 1853463"/>
                  <a:gd name="connsiteY117" fmla="*/ 1005855 h 1490222"/>
                  <a:gd name="connsiteX118" fmla="*/ 1535148 w 1853463"/>
                  <a:gd name="connsiteY118" fmla="*/ 957565 h 1490222"/>
                  <a:gd name="connsiteX119" fmla="*/ 1546785 w 1853463"/>
                  <a:gd name="connsiteY119" fmla="*/ 941109 h 1490222"/>
                  <a:gd name="connsiteX120" fmla="*/ 1493106 w 1853463"/>
                  <a:gd name="connsiteY120" fmla="*/ 943941 h 1490222"/>
                  <a:gd name="connsiteX121" fmla="*/ 1425915 w 1853463"/>
                  <a:gd name="connsiteY121" fmla="*/ 935173 h 1490222"/>
                  <a:gd name="connsiteX122" fmla="*/ 1434924 w 1853463"/>
                  <a:gd name="connsiteY122" fmla="*/ 913996 h 1490222"/>
                  <a:gd name="connsiteX123" fmla="*/ 1440304 w 1853463"/>
                  <a:gd name="connsiteY123" fmla="*/ 883107 h 1490222"/>
                  <a:gd name="connsiteX124" fmla="*/ 1483222 w 1853463"/>
                  <a:gd name="connsiteY124" fmla="*/ 898619 h 1490222"/>
                  <a:gd name="connsiteX125" fmla="*/ 1549412 w 1853463"/>
                  <a:gd name="connsiteY125" fmla="*/ 922764 h 1490222"/>
                  <a:gd name="connsiteX126" fmla="*/ 1560173 w 1853463"/>
                  <a:gd name="connsiteY126" fmla="*/ 879330 h 1490222"/>
                  <a:gd name="connsiteX127" fmla="*/ 1481345 w 1853463"/>
                  <a:gd name="connsiteY127" fmla="*/ 804062 h 1490222"/>
                  <a:gd name="connsiteX128" fmla="*/ 1526139 w 1853463"/>
                  <a:gd name="connsiteY128" fmla="*/ 809862 h 1490222"/>
                  <a:gd name="connsiteX129" fmla="*/ 1554793 w 1853463"/>
                  <a:gd name="connsiteY129" fmla="*/ 776140 h 1490222"/>
                  <a:gd name="connsiteX130" fmla="*/ 1482221 w 1853463"/>
                  <a:gd name="connsiteY130" fmla="*/ 775061 h 1490222"/>
                  <a:gd name="connsiteX131" fmla="*/ 1468832 w 1853463"/>
                  <a:gd name="connsiteY131" fmla="*/ 753884 h 1490222"/>
                  <a:gd name="connsiteX132" fmla="*/ 1480469 w 1853463"/>
                  <a:gd name="connsiteY132" fmla="*/ 726906 h 1490222"/>
                  <a:gd name="connsiteX133" fmla="*/ 1547536 w 1853463"/>
                  <a:gd name="connsiteY133" fmla="*/ 748083 h 1490222"/>
                  <a:gd name="connsiteX134" fmla="*/ 1598586 w 1853463"/>
                  <a:gd name="connsiteY134" fmla="*/ 734595 h 1490222"/>
                  <a:gd name="connsiteX135" fmla="*/ 1558296 w 1853463"/>
                  <a:gd name="connsiteY135" fmla="*/ 694128 h 1490222"/>
                  <a:gd name="connsiteX136" fmla="*/ 1625363 w 1853463"/>
                  <a:gd name="connsiteY136" fmla="*/ 687384 h 1490222"/>
                  <a:gd name="connsiteX137" fmla="*/ 1633371 w 1853463"/>
                  <a:gd name="connsiteY137" fmla="*/ 665262 h 1490222"/>
                  <a:gd name="connsiteX138" fmla="*/ 1578817 w 1853463"/>
                  <a:gd name="connsiteY138" fmla="*/ 628572 h 1490222"/>
                  <a:gd name="connsiteX139" fmla="*/ 1631619 w 1853463"/>
                  <a:gd name="connsiteY139" fmla="*/ 618995 h 1490222"/>
                  <a:gd name="connsiteX140" fmla="*/ 1617355 w 1853463"/>
                  <a:gd name="connsiteY140" fmla="*/ 559240 h 1490222"/>
                  <a:gd name="connsiteX141" fmla="*/ 1563677 w 1853463"/>
                  <a:gd name="connsiteY141" fmla="*/ 544807 h 1490222"/>
                  <a:gd name="connsiteX142" fmla="*/ 1541279 w 1853463"/>
                  <a:gd name="connsiteY142" fmla="*/ 519718 h 1490222"/>
                  <a:gd name="connsiteX143" fmla="*/ 1582445 w 1853463"/>
                  <a:gd name="connsiteY143" fmla="*/ 513917 h 1490222"/>
                  <a:gd name="connsiteX144" fmla="*/ 1664777 w 1853463"/>
                  <a:gd name="connsiteY144" fmla="*/ 513917 h 1490222"/>
                  <a:gd name="connsiteX145" fmla="*/ 1646008 w 1853463"/>
                  <a:gd name="connsiteY145" fmla="*/ 479251 h 1490222"/>
                  <a:gd name="connsiteX146" fmla="*/ 1595833 w 1853463"/>
                  <a:gd name="connsiteY146" fmla="*/ 467651 h 1490222"/>
                  <a:gd name="connsiteX147" fmla="*/ 1636999 w 1853463"/>
                  <a:gd name="connsiteY147" fmla="*/ 458074 h 1490222"/>
                  <a:gd name="connsiteX148" fmla="*/ 1576064 w 1853463"/>
                  <a:gd name="connsiteY148" fmla="*/ 443641 h 1490222"/>
                  <a:gd name="connsiteX149" fmla="*/ 1551915 w 1853463"/>
                  <a:gd name="connsiteY149" fmla="*/ 445529 h 1490222"/>
                  <a:gd name="connsiteX150" fmla="*/ 1570684 w 1853463"/>
                  <a:gd name="connsiteY150" fmla="*/ 384694 h 1490222"/>
                  <a:gd name="connsiteX151" fmla="*/ 1624362 w 1853463"/>
                  <a:gd name="connsiteY151" fmla="*/ 340316 h 1490222"/>
                  <a:gd name="connsiteX152" fmla="*/ 1674536 w 1853463"/>
                  <a:gd name="connsiteY152" fmla="*/ 307538 h 1490222"/>
                  <a:gd name="connsiteX153" fmla="*/ 1653891 w 1853463"/>
                  <a:gd name="connsiteY153" fmla="*/ 281505 h 1490222"/>
                  <a:gd name="connsiteX154" fmla="*/ 1603716 w 1853463"/>
                  <a:gd name="connsiteY154" fmla="*/ 298905 h 1490222"/>
                  <a:gd name="connsiteX155" fmla="*/ 1644882 w 1853463"/>
                  <a:gd name="connsiteY155" fmla="*/ 271928 h 1490222"/>
                  <a:gd name="connsiteX156" fmla="*/ 1720957 w 1853463"/>
                  <a:gd name="connsiteY156" fmla="*/ 260327 h 1490222"/>
                  <a:gd name="connsiteX157" fmla="*/ 1665402 w 1853463"/>
                  <a:gd name="connsiteY157" fmla="*/ 245894 h 1490222"/>
                  <a:gd name="connsiteX158" fmla="*/ 1679792 w 1853463"/>
                  <a:gd name="connsiteY158" fmla="*/ 235238 h 1490222"/>
                  <a:gd name="connsiteX159" fmla="*/ 1745982 w 1853463"/>
                  <a:gd name="connsiteY159" fmla="*/ 220805 h 1490222"/>
                  <a:gd name="connsiteX160" fmla="*/ 1785397 w 1853463"/>
                  <a:gd name="connsiteY160" fmla="*/ 202460 h 1490222"/>
                  <a:gd name="connsiteX161" fmla="*/ 1853464 w 1853463"/>
                  <a:gd name="connsiteY161" fmla="*/ 168738 h 1490222"/>
                  <a:gd name="connsiteX162" fmla="*/ 1749611 w 1853463"/>
                  <a:gd name="connsiteY162" fmla="*/ 136905 h 1490222"/>
                  <a:gd name="connsiteX163" fmla="*/ 634630 w 1853463"/>
                  <a:gd name="connsiteY163" fmla="*/ 976449 h 1490222"/>
                  <a:gd name="connsiteX164" fmla="*/ 610481 w 1853463"/>
                  <a:gd name="connsiteY164" fmla="*/ 952304 h 1490222"/>
                  <a:gd name="connsiteX165" fmla="*/ 551422 w 1853463"/>
                  <a:gd name="connsiteY165" fmla="*/ 940704 h 1490222"/>
                  <a:gd name="connsiteX166" fmla="*/ 546918 w 1853463"/>
                  <a:gd name="connsiteY166" fmla="*/ 968761 h 1490222"/>
                  <a:gd name="connsiteX167" fmla="*/ 580076 w 1853463"/>
                  <a:gd name="connsiteY167" fmla="*/ 989938 h 1490222"/>
                  <a:gd name="connsiteX168" fmla="*/ 634630 w 1853463"/>
                  <a:gd name="connsiteY168" fmla="*/ 976449 h 149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853463" h="1490222">
                    <a:moveTo>
                      <a:pt x="1749986" y="135960"/>
                    </a:moveTo>
                    <a:cubicBezTo>
                      <a:pt x="1716828" y="135960"/>
                      <a:pt x="1690052" y="141761"/>
                      <a:pt x="1688175" y="166850"/>
                    </a:cubicBezTo>
                    <a:cubicBezTo>
                      <a:pt x="1686423" y="191939"/>
                      <a:pt x="1644381" y="161994"/>
                      <a:pt x="1626364" y="170762"/>
                    </a:cubicBezTo>
                    <a:cubicBezTo>
                      <a:pt x="1608471" y="179394"/>
                      <a:pt x="1617480" y="150528"/>
                      <a:pt x="1599462" y="160105"/>
                    </a:cubicBezTo>
                    <a:cubicBezTo>
                      <a:pt x="1581569" y="169817"/>
                      <a:pt x="1561925" y="192883"/>
                      <a:pt x="1540403" y="202595"/>
                    </a:cubicBezTo>
                    <a:cubicBezTo>
                      <a:pt x="1518882" y="212172"/>
                      <a:pt x="1502741" y="236317"/>
                      <a:pt x="1489353" y="238341"/>
                    </a:cubicBezTo>
                    <a:cubicBezTo>
                      <a:pt x="1475965" y="240229"/>
                      <a:pt x="1518006" y="193962"/>
                      <a:pt x="1539527" y="170762"/>
                    </a:cubicBezTo>
                    <a:cubicBezTo>
                      <a:pt x="1561049" y="147561"/>
                      <a:pt x="1549412" y="120583"/>
                      <a:pt x="1520759" y="123416"/>
                    </a:cubicBezTo>
                    <a:cubicBezTo>
                      <a:pt x="1492106" y="126248"/>
                      <a:pt x="1498362" y="145537"/>
                      <a:pt x="1482221" y="149449"/>
                    </a:cubicBezTo>
                    <a:cubicBezTo>
                      <a:pt x="1466080" y="153361"/>
                      <a:pt x="1389128" y="194772"/>
                      <a:pt x="1385500" y="182227"/>
                    </a:cubicBezTo>
                    <a:cubicBezTo>
                      <a:pt x="1381871" y="169682"/>
                      <a:pt x="1449063" y="148370"/>
                      <a:pt x="1448187" y="139737"/>
                    </a:cubicBezTo>
                    <a:cubicBezTo>
                      <a:pt x="1447311" y="130970"/>
                      <a:pt x="1363103" y="130160"/>
                      <a:pt x="1325565" y="135960"/>
                    </a:cubicBezTo>
                    <a:cubicBezTo>
                      <a:pt x="1288028" y="141761"/>
                      <a:pt x="1221712" y="164826"/>
                      <a:pt x="1220836" y="153361"/>
                    </a:cubicBezTo>
                    <a:cubicBezTo>
                      <a:pt x="1219961" y="141761"/>
                      <a:pt x="1297788" y="125304"/>
                      <a:pt x="1337202" y="120583"/>
                    </a:cubicBezTo>
                    <a:cubicBezTo>
                      <a:pt x="1377492" y="115727"/>
                      <a:pt x="1449063" y="123551"/>
                      <a:pt x="1479468" y="109927"/>
                    </a:cubicBezTo>
                    <a:cubicBezTo>
                      <a:pt x="1509873" y="96438"/>
                      <a:pt x="1555543" y="95494"/>
                      <a:pt x="1563677" y="84838"/>
                    </a:cubicBezTo>
                    <a:cubicBezTo>
                      <a:pt x="1571684" y="74182"/>
                      <a:pt x="1528767" y="59749"/>
                      <a:pt x="1507246" y="60693"/>
                    </a:cubicBezTo>
                    <a:cubicBezTo>
                      <a:pt x="1485724" y="61637"/>
                      <a:pt x="1464328" y="58804"/>
                      <a:pt x="1466080" y="47204"/>
                    </a:cubicBezTo>
                    <a:cubicBezTo>
                      <a:pt x="1467832" y="35604"/>
                      <a:pt x="1432922" y="32771"/>
                      <a:pt x="1429418" y="24003"/>
                    </a:cubicBezTo>
                    <a:cubicBezTo>
                      <a:pt x="1425790" y="15370"/>
                      <a:pt x="1358723" y="22115"/>
                      <a:pt x="1344334" y="12403"/>
                    </a:cubicBezTo>
                    <a:cubicBezTo>
                      <a:pt x="1330070" y="2826"/>
                      <a:pt x="1287903" y="-2030"/>
                      <a:pt x="1252117" y="802"/>
                    </a:cubicBezTo>
                    <a:cubicBezTo>
                      <a:pt x="1216332" y="3635"/>
                      <a:pt x="1142884" y="2691"/>
                      <a:pt x="1125867" y="4579"/>
                    </a:cubicBezTo>
                    <a:cubicBezTo>
                      <a:pt x="1108850" y="6468"/>
                      <a:pt x="1098089" y="13347"/>
                      <a:pt x="1082950" y="12268"/>
                    </a:cubicBezTo>
                    <a:cubicBezTo>
                      <a:pt x="1067684" y="11324"/>
                      <a:pt x="1044411" y="17124"/>
                      <a:pt x="1053420" y="27780"/>
                    </a:cubicBezTo>
                    <a:cubicBezTo>
                      <a:pt x="1069686" y="46934"/>
                      <a:pt x="1029271" y="54758"/>
                      <a:pt x="1031899" y="40325"/>
                    </a:cubicBezTo>
                    <a:cubicBezTo>
                      <a:pt x="1034652" y="25892"/>
                      <a:pt x="996989" y="19012"/>
                      <a:pt x="985353" y="29668"/>
                    </a:cubicBezTo>
                    <a:cubicBezTo>
                      <a:pt x="972090" y="41808"/>
                      <a:pt x="911905" y="17124"/>
                      <a:pt x="903021" y="29668"/>
                    </a:cubicBezTo>
                    <a:cubicBezTo>
                      <a:pt x="894012" y="42213"/>
                      <a:pt x="823317" y="38436"/>
                      <a:pt x="802797" y="42213"/>
                    </a:cubicBezTo>
                    <a:cubicBezTo>
                      <a:pt x="782151" y="46125"/>
                      <a:pt x="835079" y="62446"/>
                      <a:pt x="833202" y="72158"/>
                    </a:cubicBezTo>
                    <a:cubicBezTo>
                      <a:pt x="831450" y="81870"/>
                      <a:pt x="766010" y="72158"/>
                      <a:pt x="779523" y="89559"/>
                    </a:cubicBezTo>
                    <a:cubicBezTo>
                      <a:pt x="792912" y="106959"/>
                      <a:pt x="835955" y="119504"/>
                      <a:pt x="856475" y="141626"/>
                    </a:cubicBezTo>
                    <a:cubicBezTo>
                      <a:pt x="877120" y="163747"/>
                      <a:pt x="840334" y="150259"/>
                      <a:pt x="817061" y="133937"/>
                    </a:cubicBezTo>
                    <a:cubicBezTo>
                      <a:pt x="793788" y="117616"/>
                      <a:pt x="764258" y="123281"/>
                      <a:pt x="749994" y="106959"/>
                    </a:cubicBezTo>
                    <a:cubicBezTo>
                      <a:pt x="735605" y="90503"/>
                      <a:pt x="681927" y="77958"/>
                      <a:pt x="668538" y="87670"/>
                    </a:cubicBezTo>
                    <a:cubicBezTo>
                      <a:pt x="652523" y="99136"/>
                      <a:pt x="705200" y="120448"/>
                      <a:pt x="705200" y="132993"/>
                    </a:cubicBezTo>
                    <a:cubicBezTo>
                      <a:pt x="705200" y="145537"/>
                      <a:pt x="669414" y="130025"/>
                      <a:pt x="663158" y="134881"/>
                    </a:cubicBezTo>
                    <a:cubicBezTo>
                      <a:pt x="656902" y="139737"/>
                      <a:pt x="625496" y="102103"/>
                      <a:pt x="607603" y="102103"/>
                    </a:cubicBezTo>
                    <a:cubicBezTo>
                      <a:pt x="589710" y="102103"/>
                      <a:pt x="604850" y="119504"/>
                      <a:pt x="604850" y="143649"/>
                    </a:cubicBezTo>
                    <a:cubicBezTo>
                      <a:pt x="604850" y="167794"/>
                      <a:pt x="569941" y="182227"/>
                      <a:pt x="579825" y="165771"/>
                    </a:cubicBezTo>
                    <a:cubicBezTo>
                      <a:pt x="589710" y="149314"/>
                      <a:pt x="582453" y="106959"/>
                      <a:pt x="563684" y="99136"/>
                    </a:cubicBezTo>
                    <a:cubicBezTo>
                      <a:pt x="544916" y="91447"/>
                      <a:pt x="496493" y="115592"/>
                      <a:pt x="471468" y="114648"/>
                    </a:cubicBezTo>
                    <a:cubicBezTo>
                      <a:pt x="446443" y="113704"/>
                      <a:pt x="413285" y="122337"/>
                      <a:pt x="434807" y="135960"/>
                    </a:cubicBezTo>
                    <a:cubicBezTo>
                      <a:pt x="456328" y="149449"/>
                      <a:pt x="433931" y="157138"/>
                      <a:pt x="415162" y="142705"/>
                    </a:cubicBezTo>
                    <a:cubicBezTo>
                      <a:pt x="396393" y="128272"/>
                      <a:pt x="334582" y="142705"/>
                      <a:pt x="347094" y="152282"/>
                    </a:cubicBezTo>
                    <a:cubicBezTo>
                      <a:pt x="359607" y="161994"/>
                      <a:pt x="364111" y="189916"/>
                      <a:pt x="356103" y="201516"/>
                    </a:cubicBezTo>
                    <a:cubicBezTo>
                      <a:pt x="348095" y="213116"/>
                      <a:pt x="322070" y="189916"/>
                      <a:pt x="297921" y="191939"/>
                    </a:cubicBezTo>
                    <a:cubicBezTo>
                      <a:pt x="273772" y="193827"/>
                      <a:pt x="153778" y="255606"/>
                      <a:pt x="161035" y="272063"/>
                    </a:cubicBezTo>
                    <a:cubicBezTo>
                      <a:pt x="168167" y="288384"/>
                      <a:pt x="219218" y="274895"/>
                      <a:pt x="235358" y="284607"/>
                    </a:cubicBezTo>
                    <a:cubicBezTo>
                      <a:pt x="251500" y="294184"/>
                      <a:pt x="229978" y="329930"/>
                      <a:pt x="210334" y="344363"/>
                    </a:cubicBezTo>
                    <a:cubicBezTo>
                      <a:pt x="190689" y="358796"/>
                      <a:pt x="117241" y="345307"/>
                      <a:pt x="115490" y="362708"/>
                    </a:cubicBezTo>
                    <a:cubicBezTo>
                      <a:pt x="113738" y="380108"/>
                      <a:pt x="0" y="382941"/>
                      <a:pt x="0" y="410998"/>
                    </a:cubicBezTo>
                    <a:cubicBezTo>
                      <a:pt x="0" y="421654"/>
                      <a:pt x="5380" y="432175"/>
                      <a:pt x="17893" y="435143"/>
                    </a:cubicBezTo>
                    <a:cubicBezTo>
                      <a:pt x="34034" y="438919"/>
                      <a:pt x="53678" y="433254"/>
                      <a:pt x="68068" y="450520"/>
                    </a:cubicBezTo>
                    <a:cubicBezTo>
                      <a:pt x="82457" y="467920"/>
                      <a:pt x="122622" y="468865"/>
                      <a:pt x="150399" y="457264"/>
                    </a:cubicBezTo>
                    <a:cubicBezTo>
                      <a:pt x="178177" y="445664"/>
                      <a:pt x="198697" y="459153"/>
                      <a:pt x="197821" y="476553"/>
                    </a:cubicBezTo>
                    <a:cubicBezTo>
                      <a:pt x="196945" y="493954"/>
                      <a:pt x="135134" y="469809"/>
                      <a:pt x="116365" y="482353"/>
                    </a:cubicBezTo>
                    <a:cubicBezTo>
                      <a:pt x="97597" y="494898"/>
                      <a:pt x="39414" y="484242"/>
                      <a:pt x="42042" y="497731"/>
                    </a:cubicBezTo>
                    <a:cubicBezTo>
                      <a:pt x="44669" y="511220"/>
                      <a:pt x="73323" y="508387"/>
                      <a:pt x="96596" y="513243"/>
                    </a:cubicBezTo>
                    <a:cubicBezTo>
                      <a:pt x="119869" y="518099"/>
                      <a:pt x="98348" y="528755"/>
                      <a:pt x="97472" y="539276"/>
                    </a:cubicBezTo>
                    <a:cubicBezTo>
                      <a:pt x="96596" y="549933"/>
                      <a:pt x="109984" y="547909"/>
                      <a:pt x="133257" y="560454"/>
                    </a:cubicBezTo>
                    <a:cubicBezTo>
                      <a:pt x="156530" y="572998"/>
                      <a:pt x="195069" y="580687"/>
                      <a:pt x="182431" y="566254"/>
                    </a:cubicBezTo>
                    <a:cubicBezTo>
                      <a:pt x="169919" y="551821"/>
                      <a:pt x="206580" y="553709"/>
                      <a:pt x="212836" y="562342"/>
                    </a:cubicBezTo>
                    <a:cubicBezTo>
                      <a:pt x="219092" y="570975"/>
                      <a:pt x="236109" y="549798"/>
                      <a:pt x="253126" y="554654"/>
                    </a:cubicBezTo>
                    <a:cubicBezTo>
                      <a:pt x="270143" y="559510"/>
                      <a:pt x="276399" y="537253"/>
                      <a:pt x="289788" y="546965"/>
                    </a:cubicBezTo>
                    <a:cubicBezTo>
                      <a:pt x="303301" y="556677"/>
                      <a:pt x="365863" y="562477"/>
                      <a:pt x="387384" y="575022"/>
                    </a:cubicBezTo>
                    <a:cubicBezTo>
                      <a:pt x="408906" y="587566"/>
                      <a:pt x="438435" y="590534"/>
                      <a:pt x="435682" y="608744"/>
                    </a:cubicBezTo>
                    <a:cubicBezTo>
                      <a:pt x="433055" y="627089"/>
                      <a:pt x="453575" y="640577"/>
                      <a:pt x="477724" y="652178"/>
                    </a:cubicBezTo>
                    <a:cubicBezTo>
                      <a:pt x="501873" y="663778"/>
                      <a:pt x="506378" y="688867"/>
                      <a:pt x="505502" y="705324"/>
                    </a:cubicBezTo>
                    <a:cubicBezTo>
                      <a:pt x="504626" y="721780"/>
                      <a:pt x="531527" y="733381"/>
                      <a:pt x="527023" y="741069"/>
                    </a:cubicBezTo>
                    <a:cubicBezTo>
                      <a:pt x="522518" y="748758"/>
                      <a:pt x="526147" y="759414"/>
                      <a:pt x="542288" y="774791"/>
                    </a:cubicBezTo>
                    <a:cubicBezTo>
                      <a:pt x="558429" y="790303"/>
                      <a:pt x="517263" y="801904"/>
                      <a:pt x="527023" y="815393"/>
                    </a:cubicBezTo>
                    <a:cubicBezTo>
                      <a:pt x="536908" y="828882"/>
                      <a:pt x="512634" y="854915"/>
                      <a:pt x="541287" y="859771"/>
                    </a:cubicBezTo>
                    <a:cubicBezTo>
                      <a:pt x="569941" y="864627"/>
                      <a:pt x="565436" y="838593"/>
                      <a:pt x="586958" y="838593"/>
                    </a:cubicBezTo>
                    <a:cubicBezTo>
                      <a:pt x="608479" y="838593"/>
                      <a:pt x="586082" y="858827"/>
                      <a:pt x="597718" y="871371"/>
                    </a:cubicBezTo>
                    <a:cubicBezTo>
                      <a:pt x="609355" y="883916"/>
                      <a:pt x="633503" y="880948"/>
                      <a:pt x="655901" y="901317"/>
                    </a:cubicBezTo>
                    <a:cubicBezTo>
                      <a:pt x="678298" y="921550"/>
                      <a:pt x="663909" y="931262"/>
                      <a:pt x="643388" y="914805"/>
                    </a:cubicBezTo>
                    <a:cubicBezTo>
                      <a:pt x="622868" y="898349"/>
                      <a:pt x="562808" y="902261"/>
                      <a:pt x="562808" y="908061"/>
                    </a:cubicBezTo>
                    <a:cubicBezTo>
                      <a:pt x="562808" y="913861"/>
                      <a:pt x="629124" y="954328"/>
                      <a:pt x="644264" y="948662"/>
                    </a:cubicBezTo>
                    <a:cubicBezTo>
                      <a:pt x="659529" y="942862"/>
                      <a:pt x="680050" y="972807"/>
                      <a:pt x="671166" y="982384"/>
                    </a:cubicBezTo>
                    <a:cubicBezTo>
                      <a:pt x="662157" y="992096"/>
                      <a:pt x="666662" y="1016241"/>
                      <a:pt x="664910" y="1027707"/>
                    </a:cubicBezTo>
                    <a:cubicBezTo>
                      <a:pt x="663158" y="1039307"/>
                      <a:pt x="640761" y="1027707"/>
                      <a:pt x="626497" y="1029595"/>
                    </a:cubicBezTo>
                    <a:cubicBezTo>
                      <a:pt x="612107" y="1031484"/>
                      <a:pt x="602348" y="1036340"/>
                      <a:pt x="602348" y="1052796"/>
                    </a:cubicBezTo>
                    <a:cubicBezTo>
                      <a:pt x="602348" y="1069252"/>
                      <a:pt x="579950" y="1080853"/>
                      <a:pt x="577323" y="1101086"/>
                    </a:cubicBezTo>
                    <a:cubicBezTo>
                      <a:pt x="574570" y="1121319"/>
                      <a:pt x="595215" y="1120375"/>
                      <a:pt x="606852" y="1129143"/>
                    </a:cubicBezTo>
                    <a:cubicBezTo>
                      <a:pt x="618489" y="1137911"/>
                      <a:pt x="585456" y="1143576"/>
                      <a:pt x="583579" y="1158144"/>
                    </a:cubicBezTo>
                    <a:cubicBezTo>
                      <a:pt x="581827" y="1172577"/>
                      <a:pt x="613984" y="1198745"/>
                      <a:pt x="625621" y="1205355"/>
                    </a:cubicBezTo>
                    <a:cubicBezTo>
                      <a:pt x="637257" y="1212099"/>
                      <a:pt x="626497" y="1245012"/>
                      <a:pt x="631001" y="1261333"/>
                    </a:cubicBezTo>
                    <a:cubicBezTo>
                      <a:pt x="635505" y="1277790"/>
                      <a:pt x="650771" y="1257422"/>
                      <a:pt x="648894" y="1278734"/>
                    </a:cubicBezTo>
                    <a:cubicBezTo>
                      <a:pt x="647142" y="1300046"/>
                      <a:pt x="663283" y="1298967"/>
                      <a:pt x="664159" y="1311512"/>
                    </a:cubicBezTo>
                    <a:cubicBezTo>
                      <a:pt x="665035" y="1324056"/>
                      <a:pt x="692813" y="1322168"/>
                      <a:pt x="687432" y="1339569"/>
                    </a:cubicBezTo>
                    <a:cubicBezTo>
                      <a:pt x="682052" y="1356969"/>
                      <a:pt x="695440" y="1369514"/>
                      <a:pt x="701696" y="1379091"/>
                    </a:cubicBezTo>
                    <a:cubicBezTo>
                      <a:pt x="707952" y="1388803"/>
                      <a:pt x="731226" y="1405124"/>
                      <a:pt x="735730" y="1417804"/>
                    </a:cubicBezTo>
                    <a:cubicBezTo>
                      <a:pt x="740235" y="1430348"/>
                      <a:pt x="753623" y="1446670"/>
                      <a:pt x="769764" y="1441949"/>
                    </a:cubicBezTo>
                    <a:cubicBezTo>
                      <a:pt x="785905" y="1437093"/>
                      <a:pt x="786780" y="1453549"/>
                      <a:pt x="799293" y="1451526"/>
                    </a:cubicBezTo>
                    <a:cubicBezTo>
                      <a:pt x="811805" y="1449637"/>
                      <a:pt x="831575" y="1457326"/>
                      <a:pt x="835079" y="1467982"/>
                    </a:cubicBezTo>
                    <a:cubicBezTo>
                      <a:pt x="838707" y="1478638"/>
                      <a:pt x="877120" y="1488215"/>
                      <a:pt x="887881" y="1490104"/>
                    </a:cubicBezTo>
                    <a:cubicBezTo>
                      <a:pt x="898642" y="1491992"/>
                      <a:pt x="900393" y="1470815"/>
                      <a:pt x="910278" y="1465015"/>
                    </a:cubicBezTo>
                    <a:cubicBezTo>
                      <a:pt x="920163" y="1459214"/>
                      <a:pt x="916535" y="1416725"/>
                      <a:pt x="925544" y="1413892"/>
                    </a:cubicBezTo>
                    <a:cubicBezTo>
                      <a:pt x="934427" y="1410924"/>
                      <a:pt x="931800" y="1366681"/>
                      <a:pt x="922791" y="1362769"/>
                    </a:cubicBezTo>
                    <a:cubicBezTo>
                      <a:pt x="913907" y="1358858"/>
                      <a:pt x="917410" y="1343480"/>
                      <a:pt x="938056" y="1346313"/>
                    </a:cubicBezTo>
                    <a:cubicBezTo>
                      <a:pt x="958576" y="1349280"/>
                      <a:pt x="951444" y="1327024"/>
                      <a:pt x="961329" y="1324191"/>
                    </a:cubicBezTo>
                    <a:cubicBezTo>
                      <a:pt x="971214" y="1321224"/>
                      <a:pt x="966709" y="1300990"/>
                      <a:pt x="973841" y="1299102"/>
                    </a:cubicBezTo>
                    <a:cubicBezTo>
                      <a:pt x="980973" y="1297214"/>
                      <a:pt x="980097" y="1283590"/>
                      <a:pt x="974717" y="1275901"/>
                    </a:cubicBezTo>
                    <a:cubicBezTo>
                      <a:pt x="969337" y="1268213"/>
                      <a:pt x="975593" y="1262412"/>
                      <a:pt x="986354" y="1260524"/>
                    </a:cubicBezTo>
                    <a:cubicBezTo>
                      <a:pt x="997115" y="1258636"/>
                      <a:pt x="994362" y="1242179"/>
                      <a:pt x="980097" y="1236379"/>
                    </a:cubicBezTo>
                    <a:cubicBezTo>
                      <a:pt x="965708" y="1230579"/>
                      <a:pt x="970213" y="1213178"/>
                      <a:pt x="984602" y="1223834"/>
                    </a:cubicBezTo>
                    <a:cubicBezTo>
                      <a:pt x="998866" y="1234491"/>
                      <a:pt x="1009627" y="1226667"/>
                      <a:pt x="1001619" y="1215202"/>
                    </a:cubicBezTo>
                    <a:cubicBezTo>
                      <a:pt x="993611" y="1203601"/>
                      <a:pt x="1011504" y="1197801"/>
                      <a:pt x="1030272" y="1195913"/>
                    </a:cubicBezTo>
                    <a:cubicBezTo>
                      <a:pt x="1049041" y="1194024"/>
                      <a:pt x="1058926" y="1183368"/>
                      <a:pt x="1055297" y="1167856"/>
                    </a:cubicBezTo>
                    <a:cubicBezTo>
                      <a:pt x="1051668" y="1152479"/>
                      <a:pt x="1076819" y="1153423"/>
                      <a:pt x="1070437" y="1166912"/>
                    </a:cubicBezTo>
                    <a:cubicBezTo>
                      <a:pt x="1064181" y="1180400"/>
                      <a:pt x="1067810" y="1193889"/>
                      <a:pt x="1076693" y="1184312"/>
                    </a:cubicBezTo>
                    <a:cubicBezTo>
                      <a:pt x="1085702" y="1174735"/>
                      <a:pt x="1102719" y="1181479"/>
                      <a:pt x="1133124" y="1171768"/>
                    </a:cubicBezTo>
                    <a:cubicBezTo>
                      <a:pt x="1163530" y="1162191"/>
                      <a:pt x="1193059" y="1135078"/>
                      <a:pt x="1200191" y="1109045"/>
                    </a:cubicBezTo>
                    <a:cubicBezTo>
                      <a:pt x="1207323" y="1083011"/>
                      <a:pt x="1242233" y="1085844"/>
                      <a:pt x="1237853" y="1068578"/>
                    </a:cubicBezTo>
                    <a:cubicBezTo>
                      <a:pt x="1233349" y="1051177"/>
                      <a:pt x="1244109" y="1044433"/>
                      <a:pt x="1266507" y="1056033"/>
                    </a:cubicBezTo>
                    <a:cubicBezTo>
                      <a:pt x="1288904" y="1067634"/>
                      <a:pt x="1271011" y="1048345"/>
                      <a:pt x="1296036" y="1048345"/>
                    </a:cubicBezTo>
                    <a:cubicBezTo>
                      <a:pt x="1321061" y="1048345"/>
                      <a:pt x="1316681" y="1038633"/>
                      <a:pt x="1340831" y="1037689"/>
                    </a:cubicBezTo>
                    <a:cubicBezTo>
                      <a:pt x="1364979" y="1036744"/>
                      <a:pt x="1427666" y="1025144"/>
                      <a:pt x="1449188" y="1005855"/>
                    </a:cubicBezTo>
                    <a:cubicBezTo>
                      <a:pt x="1470709" y="986566"/>
                      <a:pt x="1516254" y="970110"/>
                      <a:pt x="1535148" y="957565"/>
                    </a:cubicBezTo>
                    <a:cubicBezTo>
                      <a:pt x="1553917" y="945020"/>
                      <a:pt x="1558421" y="934364"/>
                      <a:pt x="1546785" y="941109"/>
                    </a:cubicBezTo>
                    <a:cubicBezTo>
                      <a:pt x="1535148" y="947853"/>
                      <a:pt x="1510999" y="948797"/>
                      <a:pt x="1493106" y="943941"/>
                    </a:cubicBezTo>
                    <a:cubicBezTo>
                      <a:pt x="1475214" y="939085"/>
                      <a:pt x="1446560" y="922629"/>
                      <a:pt x="1425915" y="935173"/>
                    </a:cubicBezTo>
                    <a:cubicBezTo>
                      <a:pt x="1405394" y="947718"/>
                      <a:pt x="1417907" y="916829"/>
                      <a:pt x="1434924" y="913996"/>
                    </a:cubicBezTo>
                    <a:cubicBezTo>
                      <a:pt x="1451940" y="911163"/>
                      <a:pt x="1444809" y="902396"/>
                      <a:pt x="1440304" y="883107"/>
                    </a:cubicBezTo>
                    <a:cubicBezTo>
                      <a:pt x="1435800" y="863818"/>
                      <a:pt x="1468958" y="876362"/>
                      <a:pt x="1483222" y="898619"/>
                    </a:cubicBezTo>
                    <a:cubicBezTo>
                      <a:pt x="1497611" y="920740"/>
                      <a:pt x="1525263" y="930452"/>
                      <a:pt x="1549412" y="922764"/>
                    </a:cubicBezTo>
                    <a:cubicBezTo>
                      <a:pt x="1573561" y="915075"/>
                      <a:pt x="1550288" y="893898"/>
                      <a:pt x="1560173" y="879330"/>
                    </a:cubicBezTo>
                    <a:cubicBezTo>
                      <a:pt x="1570058" y="864897"/>
                      <a:pt x="1485849" y="819574"/>
                      <a:pt x="1481345" y="804062"/>
                    </a:cubicBezTo>
                    <a:cubicBezTo>
                      <a:pt x="1476840" y="788550"/>
                      <a:pt x="1502866" y="799206"/>
                      <a:pt x="1526139" y="809862"/>
                    </a:cubicBezTo>
                    <a:cubicBezTo>
                      <a:pt x="1549412" y="820518"/>
                      <a:pt x="1554793" y="789629"/>
                      <a:pt x="1554793" y="776140"/>
                    </a:cubicBezTo>
                    <a:cubicBezTo>
                      <a:pt x="1554793" y="762651"/>
                      <a:pt x="1504618" y="761707"/>
                      <a:pt x="1482221" y="775061"/>
                    </a:cubicBezTo>
                    <a:cubicBezTo>
                      <a:pt x="1459823" y="788550"/>
                      <a:pt x="1438302" y="757660"/>
                      <a:pt x="1468832" y="753884"/>
                    </a:cubicBezTo>
                    <a:cubicBezTo>
                      <a:pt x="1499237" y="750107"/>
                      <a:pt x="1471460" y="736483"/>
                      <a:pt x="1480469" y="726906"/>
                    </a:cubicBezTo>
                    <a:cubicBezTo>
                      <a:pt x="1489353" y="717194"/>
                      <a:pt x="1527891" y="754828"/>
                      <a:pt x="1547536" y="748083"/>
                    </a:cubicBezTo>
                    <a:cubicBezTo>
                      <a:pt x="1567180" y="741339"/>
                      <a:pt x="1581569" y="749028"/>
                      <a:pt x="1598586" y="734595"/>
                    </a:cubicBezTo>
                    <a:cubicBezTo>
                      <a:pt x="1615603" y="720162"/>
                      <a:pt x="1568181" y="706538"/>
                      <a:pt x="1558296" y="694128"/>
                    </a:cubicBezTo>
                    <a:cubicBezTo>
                      <a:pt x="1548411" y="681583"/>
                      <a:pt x="1607470" y="686439"/>
                      <a:pt x="1625363" y="687384"/>
                    </a:cubicBezTo>
                    <a:cubicBezTo>
                      <a:pt x="1643255" y="688328"/>
                      <a:pt x="1647760" y="659462"/>
                      <a:pt x="1633371" y="665262"/>
                    </a:cubicBezTo>
                    <a:cubicBezTo>
                      <a:pt x="1618981" y="671062"/>
                      <a:pt x="1568056" y="645973"/>
                      <a:pt x="1578817" y="628572"/>
                    </a:cubicBezTo>
                    <a:cubicBezTo>
                      <a:pt x="1589577" y="611172"/>
                      <a:pt x="1609222" y="631405"/>
                      <a:pt x="1631619" y="618995"/>
                    </a:cubicBezTo>
                    <a:cubicBezTo>
                      <a:pt x="1654016" y="606451"/>
                      <a:pt x="1633371" y="559240"/>
                      <a:pt x="1617355" y="559240"/>
                    </a:cubicBezTo>
                    <a:cubicBezTo>
                      <a:pt x="1601339" y="559240"/>
                      <a:pt x="1563677" y="553440"/>
                      <a:pt x="1563677" y="544807"/>
                    </a:cubicBezTo>
                    <a:cubicBezTo>
                      <a:pt x="1563677" y="536174"/>
                      <a:pt x="1532396" y="528350"/>
                      <a:pt x="1541279" y="519718"/>
                    </a:cubicBezTo>
                    <a:cubicBezTo>
                      <a:pt x="1550163" y="510950"/>
                      <a:pt x="1561925" y="530374"/>
                      <a:pt x="1582445" y="513917"/>
                    </a:cubicBezTo>
                    <a:cubicBezTo>
                      <a:pt x="1602965" y="497461"/>
                      <a:pt x="1646008" y="517829"/>
                      <a:pt x="1664777" y="513917"/>
                    </a:cubicBezTo>
                    <a:cubicBezTo>
                      <a:pt x="1683545" y="510140"/>
                      <a:pt x="1656769" y="472507"/>
                      <a:pt x="1646008" y="479251"/>
                    </a:cubicBezTo>
                    <a:cubicBezTo>
                      <a:pt x="1635248" y="485995"/>
                      <a:pt x="1598586" y="487884"/>
                      <a:pt x="1595833" y="467651"/>
                    </a:cubicBezTo>
                    <a:cubicBezTo>
                      <a:pt x="1593206" y="447417"/>
                      <a:pt x="1630743" y="467651"/>
                      <a:pt x="1636999" y="458074"/>
                    </a:cubicBezTo>
                    <a:cubicBezTo>
                      <a:pt x="1643255" y="448362"/>
                      <a:pt x="1585073" y="423272"/>
                      <a:pt x="1576064" y="443641"/>
                    </a:cubicBezTo>
                    <a:cubicBezTo>
                      <a:pt x="1567055" y="463874"/>
                      <a:pt x="1534898" y="457129"/>
                      <a:pt x="1551915" y="445529"/>
                    </a:cubicBezTo>
                    <a:cubicBezTo>
                      <a:pt x="1568932" y="433929"/>
                      <a:pt x="1572560" y="401151"/>
                      <a:pt x="1570684" y="384694"/>
                    </a:cubicBezTo>
                    <a:cubicBezTo>
                      <a:pt x="1568932" y="368238"/>
                      <a:pt x="1631619" y="367294"/>
                      <a:pt x="1624362" y="340316"/>
                    </a:cubicBezTo>
                    <a:cubicBezTo>
                      <a:pt x="1617230" y="313338"/>
                      <a:pt x="1653891" y="307538"/>
                      <a:pt x="1674536" y="307538"/>
                    </a:cubicBezTo>
                    <a:cubicBezTo>
                      <a:pt x="1695182" y="307538"/>
                      <a:pt x="1673660" y="278672"/>
                      <a:pt x="1653891" y="281505"/>
                    </a:cubicBezTo>
                    <a:cubicBezTo>
                      <a:pt x="1634246" y="284472"/>
                      <a:pt x="1613601" y="308483"/>
                      <a:pt x="1603716" y="298905"/>
                    </a:cubicBezTo>
                    <a:cubicBezTo>
                      <a:pt x="1593831" y="289193"/>
                      <a:pt x="1626989" y="271928"/>
                      <a:pt x="1644882" y="271928"/>
                    </a:cubicBezTo>
                    <a:cubicBezTo>
                      <a:pt x="1662775" y="271928"/>
                      <a:pt x="1705692" y="270039"/>
                      <a:pt x="1720957" y="260327"/>
                    </a:cubicBezTo>
                    <a:cubicBezTo>
                      <a:pt x="1736223" y="250750"/>
                      <a:pt x="1694056" y="241983"/>
                      <a:pt x="1665402" y="245894"/>
                    </a:cubicBezTo>
                    <a:cubicBezTo>
                      <a:pt x="1636749" y="249806"/>
                      <a:pt x="1636749" y="236317"/>
                      <a:pt x="1679792" y="235238"/>
                    </a:cubicBezTo>
                    <a:cubicBezTo>
                      <a:pt x="1722709" y="234294"/>
                      <a:pt x="1715577" y="224582"/>
                      <a:pt x="1745982" y="220805"/>
                    </a:cubicBezTo>
                    <a:cubicBezTo>
                      <a:pt x="1776388" y="216893"/>
                      <a:pt x="1766503" y="203405"/>
                      <a:pt x="1785397" y="202460"/>
                    </a:cubicBezTo>
                    <a:cubicBezTo>
                      <a:pt x="1804165" y="201516"/>
                      <a:pt x="1853464" y="179260"/>
                      <a:pt x="1853464" y="168738"/>
                    </a:cubicBezTo>
                    <a:cubicBezTo>
                      <a:pt x="1853464" y="158217"/>
                      <a:pt x="1782769" y="136905"/>
                      <a:pt x="1749611" y="136905"/>
                    </a:cubicBezTo>
                    <a:close/>
                    <a:moveTo>
                      <a:pt x="634630" y="976449"/>
                    </a:moveTo>
                    <a:cubicBezTo>
                      <a:pt x="635505" y="961072"/>
                      <a:pt x="619365" y="970649"/>
                      <a:pt x="610481" y="952304"/>
                    </a:cubicBezTo>
                    <a:cubicBezTo>
                      <a:pt x="601597" y="933959"/>
                      <a:pt x="555801" y="926406"/>
                      <a:pt x="551422" y="940704"/>
                    </a:cubicBezTo>
                    <a:cubicBezTo>
                      <a:pt x="549670" y="946504"/>
                      <a:pt x="535281" y="955137"/>
                      <a:pt x="546918" y="968761"/>
                    </a:cubicBezTo>
                    <a:cubicBezTo>
                      <a:pt x="558554" y="982249"/>
                      <a:pt x="566562" y="976449"/>
                      <a:pt x="580076" y="989938"/>
                    </a:cubicBezTo>
                    <a:cubicBezTo>
                      <a:pt x="593464" y="1003427"/>
                      <a:pt x="633754" y="991827"/>
                      <a:pt x="634630" y="97644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73ABE00-B88C-1059-5314-508D7E7A5C37}"/>
                  </a:ext>
                </a:extLst>
              </p:cNvPr>
              <p:cNvSpPr/>
              <p:nvPr/>
            </p:nvSpPr>
            <p:spPr>
              <a:xfrm>
                <a:off x="727972" y="2385878"/>
                <a:ext cx="1877884" cy="1385281"/>
              </a:xfrm>
              <a:custGeom>
                <a:avLst/>
                <a:gdLst>
                  <a:gd name="connsiteX0" fmla="*/ 1151591 w 3073373"/>
                  <a:gd name="connsiteY0" fmla="*/ 823666 h 2244726"/>
                  <a:gd name="connsiteX1" fmla="*/ 1122938 w 3073373"/>
                  <a:gd name="connsiteY1" fmla="*/ 788999 h 2244726"/>
                  <a:gd name="connsiteX2" fmla="*/ 1069260 w 3073373"/>
                  <a:gd name="connsiteY2" fmla="*/ 720476 h 2244726"/>
                  <a:gd name="connsiteX3" fmla="*/ 1003945 w 3073373"/>
                  <a:gd name="connsiteY3" fmla="*/ 640352 h 2244726"/>
                  <a:gd name="connsiteX4" fmla="*/ 962779 w 3073373"/>
                  <a:gd name="connsiteY4" fmla="*/ 638464 h 2244726"/>
                  <a:gd name="connsiteX5" fmla="*/ 935002 w 3073373"/>
                  <a:gd name="connsiteY5" fmla="*/ 661665 h 2244726"/>
                  <a:gd name="connsiteX6" fmla="*/ 911728 w 3073373"/>
                  <a:gd name="connsiteY6" fmla="*/ 645343 h 2244726"/>
                  <a:gd name="connsiteX7" fmla="*/ 881323 w 3073373"/>
                  <a:gd name="connsiteY7" fmla="*/ 612565 h 2244726"/>
                  <a:gd name="connsiteX8" fmla="*/ 860803 w 3073373"/>
                  <a:gd name="connsiteY8" fmla="*/ 596244 h 2244726"/>
                  <a:gd name="connsiteX9" fmla="*/ 833025 w 3073373"/>
                  <a:gd name="connsiteY9" fmla="*/ 602044 h 2244726"/>
                  <a:gd name="connsiteX10" fmla="*/ 816884 w 3073373"/>
                  <a:gd name="connsiteY10" fmla="*/ 598537 h 2244726"/>
                  <a:gd name="connsiteX11" fmla="*/ 816884 w 3073373"/>
                  <a:gd name="connsiteY11" fmla="*/ 98236 h 2244726"/>
                  <a:gd name="connsiteX12" fmla="*/ 802995 w 3073373"/>
                  <a:gd name="connsiteY12" fmla="*/ 95134 h 2244726"/>
                  <a:gd name="connsiteX13" fmla="*/ 739182 w 3073373"/>
                  <a:gd name="connsiteY13" fmla="*/ 76249 h 2244726"/>
                  <a:gd name="connsiteX14" fmla="*/ 682126 w 3073373"/>
                  <a:gd name="connsiteY14" fmla="*/ 78408 h 2244726"/>
                  <a:gd name="connsiteX15" fmla="*/ 634453 w 3073373"/>
                  <a:gd name="connsiteY15" fmla="*/ 71124 h 2244726"/>
                  <a:gd name="connsiteX16" fmla="*/ 570014 w 3073373"/>
                  <a:gd name="connsiteY16" fmla="*/ 50891 h 2244726"/>
                  <a:gd name="connsiteX17" fmla="*/ 492813 w 3073373"/>
                  <a:gd name="connsiteY17" fmla="*/ 56691 h 2244726"/>
                  <a:gd name="connsiteX18" fmla="*/ 473293 w 3073373"/>
                  <a:gd name="connsiteY18" fmla="*/ 47248 h 2244726"/>
                  <a:gd name="connsiteX19" fmla="*/ 463909 w 3073373"/>
                  <a:gd name="connsiteY19" fmla="*/ 30657 h 2244726"/>
                  <a:gd name="connsiteX20" fmla="*/ 411482 w 3073373"/>
                  <a:gd name="connsiteY20" fmla="*/ 31332 h 2244726"/>
                  <a:gd name="connsiteX21" fmla="*/ 396717 w 3073373"/>
                  <a:gd name="connsiteY21" fmla="*/ 18382 h 2244726"/>
                  <a:gd name="connsiteX22" fmla="*/ 381327 w 3073373"/>
                  <a:gd name="connsiteY22" fmla="*/ 22699 h 2244726"/>
                  <a:gd name="connsiteX23" fmla="*/ 357804 w 3073373"/>
                  <a:gd name="connsiteY23" fmla="*/ 27015 h 2244726"/>
                  <a:gd name="connsiteX24" fmla="*/ 369941 w 3073373"/>
                  <a:gd name="connsiteY24" fmla="*/ 12582 h 2244726"/>
                  <a:gd name="connsiteX25" fmla="*/ 345792 w 3073373"/>
                  <a:gd name="connsiteY25" fmla="*/ 307 h 2244726"/>
                  <a:gd name="connsiteX26" fmla="*/ 314261 w 3073373"/>
                  <a:gd name="connsiteY26" fmla="*/ 21215 h 2244726"/>
                  <a:gd name="connsiteX27" fmla="*/ 266588 w 3073373"/>
                  <a:gd name="connsiteY27" fmla="*/ 32006 h 2244726"/>
                  <a:gd name="connsiteX28" fmla="*/ 238435 w 3073373"/>
                  <a:gd name="connsiteY28" fmla="*/ 41448 h 2244726"/>
                  <a:gd name="connsiteX29" fmla="*/ 245192 w 3073373"/>
                  <a:gd name="connsiteY29" fmla="*/ 58849 h 2244726"/>
                  <a:gd name="connsiteX30" fmla="*/ 223045 w 3073373"/>
                  <a:gd name="connsiteY30" fmla="*/ 56016 h 2244726"/>
                  <a:gd name="connsiteX31" fmla="*/ 178751 w 3073373"/>
                  <a:gd name="connsiteY31" fmla="*/ 64649 h 2244726"/>
                  <a:gd name="connsiteX32" fmla="*/ 143216 w 3073373"/>
                  <a:gd name="connsiteY32" fmla="*/ 96483 h 2244726"/>
                  <a:gd name="connsiteX33" fmla="*/ 130453 w 3073373"/>
                  <a:gd name="connsiteY33" fmla="*/ 131284 h 2244726"/>
                  <a:gd name="connsiteX34" fmla="*/ 53877 w 3073373"/>
                  <a:gd name="connsiteY34" fmla="*/ 148010 h 2244726"/>
                  <a:gd name="connsiteX35" fmla="*/ 45869 w 3073373"/>
                  <a:gd name="connsiteY35" fmla="*/ 168243 h 2244726"/>
                  <a:gd name="connsiteX36" fmla="*/ 79403 w 3073373"/>
                  <a:gd name="connsiteY36" fmla="*/ 191444 h 2244726"/>
                  <a:gd name="connsiteX37" fmla="*/ 129077 w 3073373"/>
                  <a:gd name="connsiteY37" fmla="*/ 247962 h 2244726"/>
                  <a:gd name="connsiteX38" fmla="*/ 180128 w 3073373"/>
                  <a:gd name="connsiteY38" fmla="*/ 249446 h 2244726"/>
                  <a:gd name="connsiteX39" fmla="*/ 190137 w 3073373"/>
                  <a:gd name="connsiteY39" fmla="*/ 277638 h 2244726"/>
                  <a:gd name="connsiteX40" fmla="*/ 222419 w 3073373"/>
                  <a:gd name="connsiteY40" fmla="*/ 284922 h 2244726"/>
                  <a:gd name="connsiteX41" fmla="*/ 186133 w 3073373"/>
                  <a:gd name="connsiteY41" fmla="*/ 295713 h 2244726"/>
                  <a:gd name="connsiteX42" fmla="*/ 160608 w 3073373"/>
                  <a:gd name="connsiteY42" fmla="*/ 303671 h 2244726"/>
                  <a:gd name="connsiteX43" fmla="*/ 121695 w 3073373"/>
                  <a:gd name="connsiteY43" fmla="*/ 302187 h 2244726"/>
                  <a:gd name="connsiteX44" fmla="*/ 121695 w 3073373"/>
                  <a:gd name="connsiteY44" fmla="*/ 279796 h 2244726"/>
                  <a:gd name="connsiteX45" fmla="*/ 84157 w 3073373"/>
                  <a:gd name="connsiteY45" fmla="*/ 281280 h 2244726"/>
                  <a:gd name="connsiteX46" fmla="*/ 67391 w 3073373"/>
                  <a:gd name="connsiteY46" fmla="*/ 300838 h 2244726"/>
                  <a:gd name="connsiteX47" fmla="*/ 41240 w 3073373"/>
                  <a:gd name="connsiteY47" fmla="*/ 303806 h 2244726"/>
                  <a:gd name="connsiteX48" fmla="*/ 324 w 3073373"/>
                  <a:gd name="connsiteY48" fmla="*/ 329165 h 2244726"/>
                  <a:gd name="connsiteX49" fmla="*/ 43992 w 3073373"/>
                  <a:gd name="connsiteY49" fmla="*/ 348049 h 2244726"/>
                  <a:gd name="connsiteX50" fmla="*/ 38612 w 3073373"/>
                  <a:gd name="connsiteY50" fmla="*/ 363966 h 2244726"/>
                  <a:gd name="connsiteX51" fmla="*/ 61510 w 3073373"/>
                  <a:gd name="connsiteY51" fmla="*/ 387841 h 2244726"/>
                  <a:gd name="connsiteX52" fmla="*/ 125949 w 3073373"/>
                  <a:gd name="connsiteY52" fmla="*/ 387841 h 2244726"/>
                  <a:gd name="connsiteX53" fmla="*/ 153476 w 3073373"/>
                  <a:gd name="connsiteY53" fmla="*/ 391483 h 2244726"/>
                  <a:gd name="connsiteX54" fmla="*/ 207154 w 3073373"/>
                  <a:gd name="connsiteY54" fmla="*/ 371250 h 2244726"/>
                  <a:gd name="connsiteX55" fmla="*/ 198396 w 3073373"/>
                  <a:gd name="connsiteY55" fmla="*/ 393642 h 2244726"/>
                  <a:gd name="connsiteX56" fmla="*/ 201774 w 3073373"/>
                  <a:gd name="connsiteY56" fmla="*/ 437076 h 2244726"/>
                  <a:gd name="connsiteX57" fmla="*/ 164862 w 3073373"/>
                  <a:gd name="connsiteY57" fmla="*/ 439908 h 2244726"/>
                  <a:gd name="connsiteX58" fmla="*/ 148721 w 3073373"/>
                  <a:gd name="connsiteY58" fmla="*/ 466751 h 2244726"/>
                  <a:gd name="connsiteX59" fmla="*/ 110433 w 3073373"/>
                  <a:gd name="connsiteY59" fmla="*/ 455151 h 2244726"/>
                  <a:gd name="connsiteX60" fmla="*/ 98296 w 3073373"/>
                  <a:gd name="connsiteY60" fmla="*/ 488468 h 2244726"/>
                  <a:gd name="connsiteX61" fmla="*/ 68141 w 3073373"/>
                  <a:gd name="connsiteY61" fmla="*/ 512343 h 2244726"/>
                  <a:gd name="connsiteX62" fmla="*/ 53377 w 3073373"/>
                  <a:gd name="connsiteY62" fmla="*/ 541344 h 2244726"/>
                  <a:gd name="connsiteX63" fmla="*/ 80904 w 3073373"/>
                  <a:gd name="connsiteY63" fmla="*/ 560903 h 2244726"/>
                  <a:gd name="connsiteX64" fmla="*/ 79528 w 3073373"/>
                  <a:gd name="connsiteY64" fmla="*/ 592062 h 2244726"/>
                  <a:gd name="connsiteX65" fmla="*/ 117065 w 3073373"/>
                  <a:gd name="connsiteY65" fmla="*/ 630371 h 2244726"/>
                  <a:gd name="connsiteX66" fmla="*/ 152600 w 3073373"/>
                  <a:gd name="connsiteY66" fmla="*/ 624570 h 2244726"/>
                  <a:gd name="connsiteX67" fmla="*/ 167990 w 3073373"/>
                  <a:gd name="connsiteY67" fmla="*/ 610812 h 2244726"/>
                  <a:gd name="connsiteX68" fmla="*/ 180128 w 3073373"/>
                  <a:gd name="connsiteY68" fmla="*/ 647636 h 2244726"/>
                  <a:gd name="connsiteX69" fmla="*/ 177500 w 3073373"/>
                  <a:gd name="connsiteY69" fmla="*/ 680279 h 2244726"/>
                  <a:gd name="connsiteX70" fmla="*/ 210408 w 3073373"/>
                  <a:gd name="connsiteY70" fmla="*/ 675963 h 2244726"/>
                  <a:gd name="connsiteX71" fmla="*/ 252074 w 3073373"/>
                  <a:gd name="connsiteY71" fmla="*/ 679605 h 2244726"/>
                  <a:gd name="connsiteX72" fmla="*/ 270843 w 3073373"/>
                  <a:gd name="connsiteY72" fmla="*/ 686079 h 2244726"/>
                  <a:gd name="connsiteX73" fmla="*/ 283605 w 3073373"/>
                  <a:gd name="connsiteY73" fmla="*/ 669353 h 2244726"/>
                  <a:gd name="connsiteX74" fmla="*/ 316513 w 3073373"/>
                  <a:gd name="connsiteY74" fmla="*/ 672995 h 2244726"/>
                  <a:gd name="connsiteX75" fmla="*/ 317138 w 3073373"/>
                  <a:gd name="connsiteY75" fmla="*/ 688238 h 2244726"/>
                  <a:gd name="connsiteX76" fmla="*/ 306378 w 3073373"/>
                  <a:gd name="connsiteY76" fmla="*/ 740305 h 2244726"/>
                  <a:gd name="connsiteX77" fmla="*/ 269466 w 3073373"/>
                  <a:gd name="connsiteY77" fmla="*/ 775106 h 2244726"/>
                  <a:gd name="connsiteX78" fmla="*/ 218415 w 3073373"/>
                  <a:gd name="connsiteY78" fmla="*/ 818540 h 2244726"/>
                  <a:gd name="connsiteX79" fmla="*/ 171369 w 3073373"/>
                  <a:gd name="connsiteY79" fmla="*/ 823531 h 2244726"/>
                  <a:gd name="connsiteX80" fmla="*/ 149222 w 3073373"/>
                  <a:gd name="connsiteY80" fmla="*/ 859006 h 2244726"/>
                  <a:gd name="connsiteX81" fmla="*/ 185508 w 3073373"/>
                  <a:gd name="connsiteY81" fmla="*/ 837964 h 2244726"/>
                  <a:gd name="connsiteX82" fmla="*/ 196269 w 3073373"/>
                  <a:gd name="connsiteY82" fmla="*/ 837289 h 2244726"/>
                  <a:gd name="connsiteX83" fmla="*/ 221168 w 3073373"/>
                  <a:gd name="connsiteY83" fmla="*/ 828656 h 2244726"/>
                  <a:gd name="connsiteX84" fmla="*/ 243315 w 3073373"/>
                  <a:gd name="connsiteY84" fmla="*/ 825824 h 2244726"/>
                  <a:gd name="connsiteX85" fmla="*/ 270217 w 3073373"/>
                  <a:gd name="connsiteY85" fmla="*/ 814223 h 2244726"/>
                  <a:gd name="connsiteX86" fmla="*/ 288360 w 3073373"/>
                  <a:gd name="connsiteY86" fmla="*/ 794665 h 2244726"/>
                  <a:gd name="connsiteX87" fmla="*/ 343415 w 3073373"/>
                  <a:gd name="connsiteY87" fmla="*/ 760673 h 2244726"/>
                  <a:gd name="connsiteX88" fmla="*/ 355552 w 3073373"/>
                  <a:gd name="connsiteY88" fmla="*/ 743272 h 2244726"/>
                  <a:gd name="connsiteX89" fmla="*/ 389085 w 3073373"/>
                  <a:gd name="connsiteY89" fmla="*/ 720881 h 2244726"/>
                  <a:gd name="connsiteX90" fmla="*/ 411857 w 3073373"/>
                  <a:gd name="connsiteY90" fmla="*/ 711438 h 2244726"/>
                  <a:gd name="connsiteX91" fmla="*/ 422618 w 3073373"/>
                  <a:gd name="connsiteY91" fmla="*/ 687563 h 2244726"/>
                  <a:gd name="connsiteX92" fmla="*/ 438008 w 3073373"/>
                  <a:gd name="connsiteY92" fmla="*/ 670837 h 2244726"/>
                  <a:gd name="connsiteX93" fmla="*/ 413859 w 3073373"/>
                  <a:gd name="connsiteY93" fmla="*/ 657888 h 2244726"/>
                  <a:gd name="connsiteX94" fmla="*/ 438759 w 3073373"/>
                  <a:gd name="connsiteY94" fmla="*/ 634687 h 2244726"/>
                  <a:gd name="connsiteX95" fmla="*/ 458904 w 3073373"/>
                  <a:gd name="connsiteY95" fmla="*/ 615128 h 2244726"/>
                  <a:gd name="connsiteX96" fmla="*/ 479049 w 3073373"/>
                  <a:gd name="connsiteY96" fmla="*/ 591253 h 2244726"/>
                  <a:gd name="connsiteX97" fmla="*/ 494439 w 3073373"/>
                  <a:gd name="connsiteY97" fmla="*/ 571694 h 2244726"/>
                  <a:gd name="connsiteX98" fmla="*/ 520590 w 3073373"/>
                  <a:gd name="connsiteY98" fmla="*/ 552135 h 2244726"/>
                  <a:gd name="connsiteX99" fmla="*/ 538733 w 3073373"/>
                  <a:gd name="connsiteY99" fmla="*/ 560094 h 2244726"/>
                  <a:gd name="connsiteX100" fmla="*/ 539359 w 3073373"/>
                  <a:gd name="connsiteY100" fmla="*/ 572369 h 2244726"/>
                  <a:gd name="connsiteX101" fmla="*/ 507828 w 3073373"/>
                  <a:gd name="connsiteY101" fmla="*/ 578843 h 2244726"/>
                  <a:gd name="connsiteX102" fmla="*/ 495691 w 3073373"/>
                  <a:gd name="connsiteY102" fmla="*/ 608519 h 2244726"/>
                  <a:gd name="connsiteX103" fmla="*/ 497693 w 3073373"/>
                  <a:gd name="connsiteY103" fmla="*/ 632394 h 2244726"/>
                  <a:gd name="connsiteX104" fmla="*/ 486932 w 3073373"/>
                  <a:gd name="connsiteY104" fmla="*/ 646827 h 2244726"/>
                  <a:gd name="connsiteX105" fmla="*/ 499069 w 3073373"/>
                  <a:gd name="connsiteY105" fmla="*/ 657618 h 2244726"/>
                  <a:gd name="connsiteX106" fmla="*/ 558878 w 3073373"/>
                  <a:gd name="connsiteY106" fmla="*/ 622142 h 2244726"/>
                  <a:gd name="connsiteX107" fmla="*/ 602547 w 3073373"/>
                  <a:gd name="connsiteY107" fmla="*/ 619984 h 2244726"/>
                  <a:gd name="connsiteX108" fmla="*/ 603172 w 3073373"/>
                  <a:gd name="connsiteY108" fmla="*/ 603393 h 2244726"/>
                  <a:gd name="connsiteX109" fmla="*/ 589784 w 3073373"/>
                  <a:gd name="connsiteY109" fmla="*/ 583834 h 2244726"/>
                  <a:gd name="connsiteX110" fmla="*/ 599919 w 3073373"/>
                  <a:gd name="connsiteY110" fmla="*/ 567917 h 2244726"/>
                  <a:gd name="connsiteX111" fmla="*/ 616686 w 3073373"/>
                  <a:gd name="connsiteY111" fmla="*/ 566434 h 2244726"/>
                  <a:gd name="connsiteX112" fmla="*/ 638833 w 3073373"/>
                  <a:gd name="connsiteY112" fmla="*/ 575066 h 2244726"/>
                  <a:gd name="connsiteX113" fmla="*/ 662356 w 3073373"/>
                  <a:gd name="connsiteY113" fmla="*/ 580867 h 2244726"/>
                  <a:gd name="connsiteX114" fmla="*/ 648968 w 3073373"/>
                  <a:gd name="connsiteY114" fmla="*/ 591658 h 2244726"/>
                  <a:gd name="connsiteX115" fmla="*/ 652346 w 3073373"/>
                  <a:gd name="connsiteY115" fmla="*/ 603258 h 2244726"/>
                  <a:gd name="connsiteX116" fmla="*/ 676495 w 3073373"/>
                  <a:gd name="connsiteY116" fmla="*/ 598267 h 2244726"/>
                  <a:gd name="connsiteX117" fmla="*/ 694638 w 3073373"/>
                  <a:gd name="connsiteY117" fmla="*/ 595300 h 2244726"/>
                  <a:gd name="connsiteX118" fmla="*/ 701395 w 3073373"/>
                  <a:gd name="connsiteY118" fmla="*/ 601774 h 2244726"/>
                  <a:gd name="connsiteX119" fmla="*/ 735679 w 3073373"/>
                  <a:gd name="connsiteY119" fmla="*/ 613375 h 2244726"/>
                  <a:gd name="connsiteX120" fmla="*/ 801494 w 3073373"/>
                  <a:gd name="connsiteY120" fmla="*/ 611216 h 2244726"/>
                  <a:gd name="connsiteX121" fmla="*/ 828396 w 3073373"/>
                  <a:gd name="connsiteY121" fmla="*/ 630775 h 2244726"/>
                  <a:gd name="connsiteX122" fmla="*/ 865307 w 3073373"/>
                  <a:gd name="connsiteY122" fmla="*/ 617691 h 2244726"/>
                  <a:gd name="connsiteX123" fmla="*/ 859301 w 3073373"/>
                  <a:gd name="connsiteY123" fmla="*/ 637924 h 2244726"/>
                  <a:gd name="connsiteX124" fmla="*/ 874066 w 3073373"/>
                  <a:gd name="connsiteY124" fmla="*/ 649525 h 2244726"/>
                  <a:gd name="connsiteX125" fmla="*/ 909726 w 3073373"/>
                  <a:gd name="connsiteY125" fmla="*/ 668409 h 2244726"/>
                  <a:gd name="connsiteX126" fmla="*/ 945262 w 3073373"/>
                  <a:gd name="connsiteY126" fmla="*/ 699568 h 2244726"/>
                  <a:gd name="connsiteX127" fmla="*/ 962779 w 3073373"/>
                  <a:gd name="connsiteY127" fmla="*/ 683651 h 2244726"/>
                  <a:gd name="connsiteX128" fmla="*/ 986928 w 3073373"/>
                  <a:gd name="connsiteY128" fmla="*/ 697410 h 2244726"/>
                  <a:gd name="connsiteX129" fmla="*/ 989556 w 3073373"/>
                  <a:gd name="connsiteY129" fmla="*/ 669893 h 2244726"/>
                  <a:gd name="connsiteX130" fmla="*/ 1001693 w 3073373"/>
                  <a:gd name="connsiteY130" fmla="*/ 672860 h 2244726"/>
                  <a:gd name="connsiteX131" fmla="*/ 1003695 w 3073373"/>
                  <a:gd name="connsiteY131" fmla="*/ 715620 h 2244726"/>
                  <a:gd name="connsiteX132" fmla="*/ 981548 w 3073373"/>
                  <a:gd name="connsiteY132" fmla="*/ 710629 h 2244726"/>
                  <a:gd name="connsiteX133" fmla="*/ 960777 w 3073373"/>
                  <a:gd name="connsiteY133" fmla="*/ 716429 h 2244726"/>
                  <a:gd name="connsiteX134" fmla="*/ 985677 w 3073373"/>
                  <a:gd name="connsiteY134" fmla="*/ 748263 h 2244726"/>
                  <a:gd name="connsiteX135" fmla="*/ 995061 w 3073373"/>
                  <a:gd name="connsiteY135" fmla="*/ 770654 h 2244726"/>
                  <a:gd name="connsiteX136" fmla="*/ 1009200 w 3073373"/>
                  <a:gd name="connsiteY136" fmla="*/ 789539 h 2244726"/>
                  <a:gd name="connsiteX137" fmla="*/ 1006573 w 3073373"/>
                  <a:gd name="connsiteY137" fmla="*/ 754063 h 2244726"/>
                  <a:gd name="connsiteX138" fmla="*/ 1011327 w 3073373"/>
                  <a:gd name="connsiteY138" fmla="*/ 732346 h 2244726"/>
                  <a:gd name="connsiteX139" fmla="*/ 1015331 w 3073373"/>
                  <a:gd name="connsiteY139" fmla="*/ 755547 h 2244726"/>
                  <a:gd name="connsiteX140" fmla="*/ 1033474 w 3073373"/>
                  <a:gd name="connsiteY140" fmla="*/ 744756 h 2244726"/>
                  <a:gd name="connsiteX141" fmla="*/ 1032849 w 3073373"/>
                  <a:gd name="connsiteY141" fmla="*/ 713597 h 2244726"/>
                  <a:gd name="connsiteX142" fmla="*/ 1050992 w 3073373"/>
                  <a:gd name="connsiteY142" fmla="*/ 735988 h 2244726"/>
                  <a:gd name="connsiteX143" fmla="*/ 1040982 w 3073373"/>
                  <a:gd name="connsiteY143" fmla="*/ 758514 h 2244726"/>
                  <a:gd name="connsiteX144" fmla="*/ 1024215 w 3073373"/>
                  <a:gd name="connsiteY144" fmla="*/ 767282 h 2244726"/>
                  <a:gd name="connsiteX145" fmla="*/ 1027593 w 3073373"/>
                  <a:gd name="connsiteY145" fmla="*/ 801274 h 2244726"/>
                  <a:gd name="connsiteX146" fmla="*/ 1039730 w 3073373"/>
                  <a:gd name="connsiteY146" fmla="*/ 789674 h 2244726"/>
                  <a:gd name="connsiteX147" fmla="*/ 1059250 w 3073373"/>
                  <a:gd name="connsiteY147" fmla="*/ 785357 h 2244726"/>
                  <a:gd name="connsiteX148" fmla="*/ 1084775 w 3073373"/>
                  <a:gd name="connsiteY148" fmla="*/ 807074 h 2244726"/>
                  <a:gd name="connsiteX149" fmla="*/ 1072638 w 3073373"/>
                  <a:gd name="connsiteY149" fmla="*/ 791157 h 2244726"/>
                  <a:gd name="connsiteX150" fmla="*/ 1073264 w 3073373"/>
                  <a:gd name="connsiteY150" fmla="*/ 773082 h 2244726"/>
                  <a:gd name="connsiteX151" fmla="*/ 1096787 w 3073373"/>
                  <a:gd name="connsiteY151" fmla="*/ 805725 h 2244726"/>
                  <a:gd name="connsiteX152" fmla="*/ 1081397 w 3073373"/>
                  <a:gd name="connsiteY152" fmla="*/ 822317 h 2244726"/>
                  <a:gd name="connsiteX153" fmla="*/ 1055246 w 3073373"/>
                  <a:gd name="connsiteY153" fmla="*/ 808558 h 2244726"/>
                  <a:gd name="connsiteX154" fmla="*/ 1059250 w 3073373"/>
                  <a:gd name="connsiteY154" fmla="*/ 833917 h 2244726"/>
                  <a:gd name="connsiteX155" fmla="*/ 1059875 w 3073373"/>
                  <a:gd name="connsiteY155" fmla="*/ 865751 h 2244726"/>
                  <a:gd name="connsiteX156" fmla="*/ 1069885 w 3073373"/>
                  <a:gd name="connsiteY156" fmla="*/ 854959 h 2244726"/>
                  <a:gd name="connsiteX157" fmla="*/ 1086652 w 3073373"/>
                  <a:gd name="connsiteY157" fmla="*/ 861434 h 2244726"/>
                  <a:gd name="connsiteX158" fmla="*/ 1093409 w 3073373"/>
                  <a:gd name="connsiteY158" fmla="*/ 843359 h 2244726"/>
                  <a:gd name="connsiteX159" fmla="*/ 1108799 w 3073373"/>
                  <a:gd name="connsiteY159" fmla="*/ 849159 h 2244726"/>
                  <a:gd name="connsiteX160" fmla="*/ 1122938 w 3073373"/>
                  <a:gd name="connsiteY160" fmla="*/ 841201 h 2244726"/>
                  <a:gd name="connsiteX161" fmla="*/ 1125566 w 3073373"/>
                  <a:gd name="connsiteY161" fmla="*/ 864402 h 2244726"/>
                  <a:gd name="connsiteX162" fmla="*/ 1138328 w 3073373"/>
                  <a:gd name="connsiteY162" fmla="*/ 866560 h 2244726"/>
                  <a:gd name="connsiteX163" fmla="*/ 1138328 w 3073373"/>
                  <a:gd name="connsiteY163" fmla="*/ 870202 h 2244726"/>
                  <a:gd name="connsiteX164" fmla="*/ 1158974 w 3073373"/>
                  <a:gd name="connsiteY164" fmla="*/ 854420 h 2244726"/>
                  <a:gd name="connsiteX165" fmla="*/ 1152718 w 3073373"/>
                  <a:gd name="connsiteY165" fmla="*/ 824475 h 2244726"/>
                  <a:gd name="connsiteX166" fmla="*/ 18717 w 3073373"/>
                  <a:gd name="connsiteY166" fmla="*/ 926450 h 2244726"/>
                  <a:gd name="connsiteX167" fmla="*/ 34858 w 3073373"/>
                  <a:gd name="connsiteY167" fmla="*/ 901901 h 2244726"/>
                  <a:gd name="connsiteX168" fmla="*/ 18717 w 3073373"/>
                  <a:gd name="connsiteY168" fmla="*/ 926450 h 2244726"/>
                  <a:gd name="connsiteX169" fmla="*/ 132831 w 3073373"/>
                  <a:gd name="connsiteY169" fmla="*/ 861299 h 2244726"/>
                  <a:gd name="connsiteX170" fmla="*/ 92541 w 3073373"/>
                  <a:gd name="connsiteY170" fmla="*/ 883016 h 2244726"/>
                  <a:gd name="connsiteX171" fmla="*/ 116690 w 3073373"/>
                  <a:gd name="connsiteY171" fmla="*/ 874383 h 2244726"/>
                  <a:gd name="connsiteX172" fmla="*/ 132831 w 3073373"/>
                  <a:gd name="connsiteY172" fmla="*/ 861299 h 2244726"/>
                  <a:gd name="connsiteX173" fmla="*/ 473168 w 3073373"/>
                  <a:gd name="connsiteY173" fmla="*/ 691205 h 2244726"/>
                  <a:gd name="connsiteX174" fmla="*/ 449645 w 3073373"/>
                  <a:gd name="connsiteY174" fmla="*/ 700647 h 2244726"/>
                  <a:gd name="connsiteX175" fmla="*/ 422743 w 3073373"/>
                  <a:gd name="connsiteY175" fmla="*/ 733965 h 2244726"/>
                  <a:gd name="connsiteX176" fmla="*/ 400596 w 3073373"/>
                  <a:gd name="connsiteY176" fmla="*/ 742598 h 2244726"/>
                  <a:gd name="connsiteX177" fmla="*/ 413359 w 3073373"/>
                  <a:gd name="connsiteY177" fmla="*/ 767957 h 2244726"/>
                  <a:gd name="connsiteX178" fmla="*/ 429500 w 3073373"/>
                  <a:gd name="connsiteY178" fmla="*/ 767957 h 2244726"/>
                  <a:gd name="connsiteX179" fmla="*/ 469039 w 3073373"/>
                  <a:gd name="connsiteY179" fmla="*/ 737472 h 2244726"/>
                  <a:gd name="connsiteX180" fmla="*/ 457653 w 3073373"/>
                  <a:gd name="connsiteY180" fmla="*/ 717913 h 2244726"/>
                  <a:gd name="connsiteX181" fmla="*/ 479174 w 3073373"/>
                  <a:gd name="connsiteY181" fmla="*/ 707122 h 2244726"/>
                  <a:gd name="connsiteX182" fmla="*/ 473168 w 3073373"/>
                  <a:gd name="connsiteY182" fmla="*/ 691205 h 2244726"/>
                  <a:gd name="connsiteX183" fmla="*/ 45494 w 3073373"/>
                  <a:gd name="connsiteY183" fmla="*/ 605821 h 2244726"/>
                  <a:gd name="connsiteX184" fmla="*/ 18592 w 3073373"/>
                  <a:gd name="connsiteY184" fmla="*/ 615938 h 2244726"/>
                  <a:gd name="connsiteX185" fmla="*/ 60884 w 3073373"/>
                  <a:gd name="connsiteY185" fmla="*/ 629696 h 2244726"/>
                  <a:gd name="connsiteX186" fmla="*/ 66890 w 3073373"/>
                  <a:gd name="connsiteY186" fmla="*/ 607305 h 2244726"/>
                  <a:gd name="connsiteX187" fmla="*/ 45369 w 3073373"/>
                  <a:gd name="connsiteY187" fmla="*/ 605821 h 2244726"/>
                  <a:gd name="connsiteX188" fmla="*/ 372694 w 3073373"/>
                  <a:gd name="connsiteY188" fmla="*/ 2203977 h 2244726"/>
                  <a:gd name="connsiteX189" fmla="*/ 374195 w 3073373"/>
                  <a:gd name="connsiteY189" fmla="*/ 2243904 h 2244726"/>
                  <a:gd name="connsiteX190" fmla="*/ 395967 w 3073373"/>
                  <a:gd name="connsiteY190" fmla="*/ 2230550 h 2244726"/>
                  <a:gd name="connsiteX191" fmla="*/ 372694 w 3073373"/>
                  <a:gd name="connsiteY191" fmla="*/ 2203977 h 2244726"/>
                  <a:gd name="connsiteX192" fmla="*/ 350547 w 3073373"/>
                  <a:gd name="connsiteY192" fmla="*/ 2176325 h 2244726"/>
                  <a:gd name="connsiteX193" fmla="*/ 353550 w 3073373"/>
                  <a:gd name="connsiteY193" fmla="*/ 2192242 h 2244726"/>
                  <a:gd name="connsiteX194" fmla="*/ 350547 w 3073373"/>
                  <a:gd name="connsiteY194" fmla="*/ 2176325 h 2244726"/>
                  <a:gd name="connsiteX195" fmla="*/ 245818 w 3073373"/>
                  <a:gd name="connsiteY195" fmla="*/ 2139636 h 2244726"/>
                  <a:gd name="connsiteX196" fmla="*/ 263585 w 3073373"/>
                  <a:gd name="connsiteY196" fmla="*/ 2138017 h 2244726"/>
                  <a:gd name="connsiteX197" fmla="*/ 245818 w 3073373"/>
                  <a:gd name="connsiteY197" fmla="*/ 2139636 h 2244726"/>
                  <a:gd name="connsiteX198" fmla="*/ 293240 w 3073373"/>
                  <a:gd name="connsiteY198" fmla="*/ 2161353 h 2244726"/>
                  <a:gd name="connsiteX199" fmla="*/ 312008 w 3073373"/>
                  <a:gd name="connsiteY199" fmla="*/ 2164590 h 2244726"/>
                  <a:gd name="connsiteX200" fmla="*/ 293240 w 3073373"/>
                  <a:gd name="connsiteY200" fmla="*/ 2161353 h 2244726"/>
                  <a:gd name="connsiteX201" fmla="*/ 3048473 w 3073373"/>
                  <a:gd name="connsiteY201" fmla="*/ 1192315 h 2244726"/>
                  <a:gd name="connsiteX202" fmla="*/ 3008183 w 3073373"/>
                  <a:gd name="connsiteY202" fmla="*/ 1179771 h 2244726"/>
                  <a:gd name="connsiteX203" fmla="*/ 2969645 w 3073373"/>
                  <a:gd name="connsiteY203" fmla="*/ 1237638 h 2244726"/>
                  <a:gd name="connsiteX204" fmla="*/ 2931983 w 3073373"/>
                  <a:gd name="connsiteY204" fmla="*/ 1280127 h 2244726"/>
                  <a:gd name="connsiteX205" fmla="*/ 2828130 w 3073373"/>
                  <a:gd name="connsiteY205" fmla="*/ 1281207 h 2244726"/>
                  <a:gd name="connsiteX206" fmla="*/ 2787590 w 3073373"/>
                  <a:gd name="connsiteY206" fmla="*/ 1314119 h 2244726"/>
                  <a:gd name="connsiteX207" fmla="*/ 2788716 w 3073373"/>
                  <a:gd name="connsiteY207" fmla="*/ 1315873 h 2244726"/>
                  <a:gd name="connsiteX208" fmla="*/ 2729657 w 3073373"/>
                  <a:gd name="connsiteY208" fmla="*/ 1347706 h 2244726"/>
                  <a:gd name="connsiteX209" fmla="*/ 2705508 w 3073373"/>
                  <a:gd name="connsiteY209" fmla="*/ 1350269 h 2244726"/>
                  <a:gd name="connsiteX210" fmla="*/ 2707260 w 3073373"/>
                  <a:gd name="connsiteY210" fmla="*/ 1363219 h 2244726"/>
                  <a:gd name="connsiteX211" fmla="*/ 2698251 w 3073373"/>
                  <a:gd name="connsiteY211" fmla="*/ 1371312 h 2244726"/>
                  <a:gd name="connsiteX212" fmla="*/ 2628932 w 3073373"/>
                  <a:gd name="connsiteY212" fmla="*/ 1417309 h 2244726"/>
                  <a:gd name="connsiteX213" fmla="*/ 2568497 w 3073373"/>
                  <a:gd name="connsiteY213" fmla="*/ 1402741 h 2244726"/>
                  <a:gd name="connsiteX214" fmla="*/ 2591270 w 3073373"/>
                  <a:gd name="connsiteY214" fmla="*/ 1395457 h 2244726"/>
                  <a:gd name="connsiteX215" fmla="*/ 2603407 w 3073373"/>
                  <a:gd name="connsiteY215" fmla="*/ 1391680 h 2244726"/>
                  <a:gd name="connsiteX216" fmla="*/ 2598527 w 3073373"/>
                  <a:gd name="connsiteY216" fmla="*/ 1366051 h 2244726"/>
                  <a:gd name="connsiteX217" fmla="*/ 2587266 w 3073373"/>
                  <a:gd name="connsiteY217" fmla="*/ 1324506 h 2244726"/>
                  <a:gd name="connsiteX218" fmla="*/ 2554984 w 3073373"/>
                  <a:gd name="connsiteY218" fmla="*/ 1330171 h 2244726"/>
                  <a:gd name="connsiteX219" fmla="*/ 2567121 w 3073373"/>
                  <a:gd name="connsiteY219" fmla="*/ 1270820 h 2244726"/>
                  <a:gd name="connsiteX220" fmla="*/ 2520074 w 3073373"/>
                  <a:gd name="connsiteY220" fmla="*/ 1265020 h 2244726"/>
                  <a:gd name="connsiteX221" fmla="*/ 2489169 w 3073373"/>
                  <a:gd name="connsiteY221" fmla="*/ 1289705 h 2244726"/>
                  <a:gd name="connsiteX222" fmla="*/ 2481161 w 3073373"/>
                  <a:gd name="connsiteY222" fmla="*/ 1359172 h 2244726"/>
                  <a:gd name="connsiteX223" fmla="*/ 2459639 w 3073373"/>
                  <a:gd name="connsiteY223" fmla="*/ 1406923 h 2244726"/>
                  <a:gd name="connsiteX224" fmla="*/ 2436867 w 3073373"/>
                  <a:gd name="connsiteY224" fmla="*/ 1344739 h 2244726"/>
                  <a:gd name="connsiteX225" fmla="*/ 2443623 w 3073373"/>
                  <a:gd name="connsiteY225" fmla="*/ 1288356 h 2244726"/>
                  <a:gd name="connsiteX226" fmla="*/ 2489294 w 3073373"/>
                  <a:gd name="connsiteY226" fmla="*/ 1246405 h 2244726"/>
                  <a:gd name="connsiteX227" fmla="*/ 2552356 w 3073373"/>
                  <a:gd name="connsiteY227" fmla="*/ 1233321 h 2244726"/>
                  <a:gd name="connsiteX228" fmla="*/ 2555734 w 3073373"/>
                  <a:gd name="connsiteY228" fmla="*/ 1229544 h 2244726"/>
                  <a:gd name="connsiteX229" fmla="*/ 2538467 w 3073373"/>
                  <a:gd name="connsiteY229" fmla="*/ 1216595 h 2244726"/>
                  <a:gd name="connsiteX230" fmla="*/ 2534839 w 3073373"/>
                  <a:gd name="connsiteY230" fmla="*/ 1221721 h 2244726"/>
                  <a:gd name="connsiteX231" fmla="*/ 2506686 w 3073373"/>
                  <a:gd name="connsiteY231" fmla="*/ 1208637 h 2244726"/>
                  <a:gd name="connsiteX232" fmla="*/ 2450255 w 3073373"/>
                  <a:gd name="connsiteY232" fmla="*/ 1220237 h 2244726"/>
                  <a:gd name="connsiteX233" fmla="*/ 2427357 w 3073373"/>
                  <a:gd name="connsiteY233" fmla="*/ 1200004 h 2244726"/>
                  <a:gd name="connsiteX234" fmla="*/ 2416596 w 3073373"/>
                  <a:gd name="connsiteY234" fmla="*/ 1182603 h 2244726"/>
                  <a:gd name="connsiteX235" fmla="*/ 2348154 w 3073373"/>
                  <a:gd name="connsiteY235" fmla="*/ 1212953 h 2244726"/>
                  <a:gd name="connsiteX236" fmla="*/ 2309240 w 3073373"/>
                  <a:gd name="connsiteY236" fmla="*/ 1205669 h 2244726"/>
                  <a:gd name="connsiteX237" fmla="*/ 2369675 w 3073373"/>
                  <a:gd name="connsiteY237" fmla="*/ 1163719 h 2244726"/>
                  <a:gd name="connsiteX238" fmla="*/ 2385190 w 3073373"/>
                  <a:gd name="connsiteY238" fmla="*/ 1157244 h 2244726"/>
                  <a:gd name="connsiteX239" fmla="*/ 2341897 w 3073373"/>
                  <a:gd name="connsiteY239" fmla="*/ 1150770 h 2244726"/>
                  <a:gd name="connsiteX240" fmla="*/ 2315997 w 3073373"/>
                  <a:gd name="connsiteY240" fmla="*/ 1145914 h 2244726"/>
                  <a:gd name="connsiteX241" fmla="*/ 2290972 w 3073373"/>
                  <a:gd name="connsiteY241" fmla="*/ 1135257 h 2244726"/>
                  <a:gd name="connsiteX242" fmla="*/ 2263194 w 3073373"/>
                  <a:gd name="connsiteY242" fmla="*/ 1134313 h 2244726"/>
                  <a:gd name="connsiteX243" fmla="*/ 2237169 w 3073373"/>
                  <a:gd name="connsiteY243" fmla="*/ 1124736 h 2244726"/>
                  <a:gd name="connsiteX244" fmla="*/ 2224656 w 3073373"/>
                  <a:gd name="connsiteY244" fmla="*/ 1099647 h 2244726"/>
                  <a:gd name="connsiteX245" fmla="*/ 2214271 w 3073373"/>
                  <a:gd name="connsiteY245" fmla="*/ 1114350 h 2244726"/>
                  <a:gd name="connsiteX246" fmla="*/ 1379818 w 3073373"/>
                  <a:gd name="connsiteY246" fmla="*/ 1119206 h 2244726"/>
                  <a:gd name="connsiteX247" fmla="*/ 1382821 w 3073373"/>
                  <a:gd name="connsiteY247" fmla="*/ 1123387 h 2244726"/>
                  <a:gd name="connsiteX248" fmla="*/ 1388201 w 3073373"/>
                  <a:gd name="connsiteY248" fmla="*/ 1157379 h 2244726"/>
                  <a:gd name="connsiteX249" fmla="*/ 1378817 w 3073373"/>
                  <a:gd name="connsiteY249" fmla="*/ 1190696 h 2244726"/>
                  <a:gd name="connsiteX250" fmla="*/ 1374813 w 3073373"/>
                  <a:gd name="connsiteY250" fmla="*/ 1174105 h 2244726"/>
                  <a:gd name="connsiteX251" fmla="*/ 1370809 w 3073373"/>
                  <a:gd name="connsiteY251" fmla="*/ 1153872 h 2244726"/>
                  <a:gd name="connsiteX252" fmla="*/ 1364928 w 3073373"/>
                  <a:gd name="connsiteY252" fmla="*/ 1142002 h 2244726"/>
                  <a:gd name="connsiteX253" fmla="*/ 1317131 w 3073373"/>
                  <a:gd name="connsiteY253" fmla="*/ 1142002 h 2244726"/>
                  <a:gd name="connsiteX254" fmla="*/ 1317756 w 3073373"/>
                  <a:gd name="connsiteY254" fmla="*/ 1144565 h 2244726"/>
                  <a:gd name="connsiteX255" fmla="*/ 1333147 w 3073373"/>
                  <a:gd name="connsiteY255" fmla="*/ 1187999 h 2244726"/>
                  <a:gd name="connsiteX256" fmla="*/ 1346535 w 3073373"/>
                  <a:gd name="connsiteY256" fmla="*/ 1218349 h 2244726"/>
                  <a:gd name="connsiteX257" fmla="*/ 1346535 w 3073373"/>
                  <a:gd name="connsiteY257" fmla="*/ 1229140 h 2244726"/>
                  <a:gd name="connsiteX258" fmla="*/ 1340529 w 3073373"/>
                  <a:gd name="connsiteY258" fmla="*/ 1258815 h 2244726"/>
                  <a:gd name="connsiteX259" fmla="*/ 1335774 w 3073373"/>
                  <a:gd name="connsiteY259" fmla="*/ 1339209 h 2244726"/>
                  <a:gd name="connsiteX260" fmla="*/ 1327766 w 3073373"/>
                  <a:gd name="connsiteY260" fmla="*/ 1389926 h 2244726"/>
                  <a:gd name="connsiteX261" fmla="*/ 1337776 w 3073373"/>
                  <a:gd name="connsiteY261" fmla="*/ 1442668 h 2244726"/>
                  <a:gd name="connsiteX262" fmla="*/ 1341154 w 3073373"/>
                  <a:gd name="connsiteY262" fmla="*/ 1485427 h 2244726"/>
                  <a:gd name="connsiteX263" fmla="*/ 1350539 w 3073373"/>
                  <a:gd name="connsiteY263" fmla="*/ 1528052 h 2244726"/>
                  <a:gd name="connsiteX264" fmla="*/ 1373311 w 3073373"/>
                  <a:gd name="connsiteY264" fmla="*/ 1556244 h 2244726"/>
                  <a:gd name="connsiteX265" fmla="*/ 1388702 w 3073373"/>
                  <a:gd name="connsiteY265" fmla="*/ 1574319 h 2244726"/>
                  <a:gd name="connsiteX266" fmla="*/ 1400839 w 3073373"/>
                  <a:gd name="connsiteY266" fmla="*/ 1594552 h 2244726"/>
                  <a:gd name="connsiteX267" fmla="*/ 1404843 w 3073373"/>
                  <a:gd name="connsiteY267" fmla="*/ 1619911 h 2244726"/>
                  <a:gd name="connsiteX268" fmla="*/ 1436374 w 3073373"/>
                  <a:gd name="connsiteY268" fmla="*/ 1656871 h 2244726"/>
                  <a:gd name="connsiteX269" fmla="*/ 1451889 w 3073373"/>
                  <a:gd name="connsiteY269" fmla="*/ 1687220 h 2244726"/>
                  <a:gd name="connsiteX270" fmla="*/ 1489427 w 3073373"/>
                  <a:gd name="connsiteY270" fmla="*/ 1703946 h 2244726"/>
                  <a:gd name="connsiteX271" fmla="*/ 1514952 w 3073373"/>
                  <a:gd name="connsiteY271" fmla="*/ 1709747 h 2244726"/>
                  <a:gd name="connsiteX272" fmla="*/ 1543105 w 3073373"/>
                  <a:gd name="connsiteY272" fmla="*/ 1745897 h 2244726"/>
                  <a:gd name="connsiteX273" fmla="*/ 1549862 w 3073373"/>
                  <a:gd name="connsiteY273" fmla="*/ 1766535 h 2244726"/>
                  <a:gd name="connsiteX274" fmla="*/ 1619431 w 3073373"/>
                  <a:gd name="connsiteY274" fmla="*/ 1756688 h 2244726"/>
                  <a:gd name="connsiteX275" fmla="*/ 1653089 w 3073373"/>
                  <a:gd name="connsiteY275" fmla="*/ 1776112 h 2244726"/>
                  <a:gd name="connsiteX276" fmla="*/ 1731291 w 3073373"/>
                  <a:gd name="connsiteY276" fmla="*/ 1805382 h 2244726"/>
                  <a:gd name="connsiteX277" fmla="*/ 1817377 w 3073373"/>
                  <a:gd name="connsiteY277" fmla="*/ 1804573 h 2244726"/>
                  <a:gd name="connsiteX278" fmla="*/ 1827387 w 3073373"/>
                  <a:gd name="connsiteY278" fmla="*/ 1790680 h 2244726"/>
                  <a:gd name="connsiteX279" fmla="*/ 1874684 w 3073373"/>
                  <a:gd name="connsiteY279" fmla="*/ 1790680 h 2244726"/>
                  <a:gd name="connsiteX280" fmla="*/ 1909093 w 3073373"/>
                  <a:gd name="connsiteY280" fmla="*/ 1823997 h 2244726"/>
                  <a:gd name="connsiteX281" fmla="*/ 1928487 w 3073373"/>
                  <a:gd name="connsiteY281" fmla="*/ 1849491 h 2244726"/>
                  <a:gd name="connsiteX282" fmla="*/ 1939248 w 3073373"/>
                  <a:gd name="connsiteY282" fmla="*/ 1870398 h 2244726"/>
                  <a:gd name="connsiteX283" fmla="*/ 1974408 w 3073373"/>
                  <a:gd name="connsiteY283" fmla="*/ 1889688 h 2244726"/>
                  <a:gd name="connsiteX284" fmla="*/ 1998056 w 3073373"/>
                  <a:gd name="connsiteY284" fmla="*/ 1859608 h 2244726"/>
                  <a:gd name="connsiteX285" fmla="*/ 2051860 w 3073373"/>
                  <a:gd name="connsiteY285" fmla="*/ 1892790 h 2244726"/>
                  <a:gd name="connsiteX286" fmla="*/ 2080513 w 3073373"/>
                  <a:gd name="connsiteY286" fmla="*/ 1936898 h 2244726"/>
                  <a:gd name="connsiteX287" fmla="*/ 2087645 w 3073373"/>
                  <a:gd name="connsiteY287" fmla="*/ 1961718 h 2244726"/>
                  <a:gd name="connsiteX288" fmla="*/ 2096279 w 3073373"/>
                  <a:gd name="connsiteY288" fmla="*/ 1981816 h 2244726"/>
                  <a:gd name="connsiteX289" fmla="*/ 2138571 w 3073373"/>
                  <a:gd name="connsiteY289" fmla="*/ 1998003 h 2244726"/>
                  <a:gd name="connsiteX290" fmla="*/ 2151208 w 3073373"/>
                  <a:gd name="connsiteY290" fmla="*/ 2003129 h 2244726"/>
                  <a:gd name="connsiteX291" fmla="*/ 2142449 w 3073373"/>
                  <a:gd name="connsiteY291" fmla="*/ 1961043 h 2244726"/>
                  <a:gd name="connsiteX292" fmla="*/ 2149832 w 3073373"/>
                  <a:gd name="connsiteY292" fmla="*/ 1929884 h 2244726"/>
                  <a:gd name="connsiteX293" fmla="*/ 2171979 w 3073373"/>
                  <a:gd name="connsiteY293" fmla="*/ 1909651 h 2244726"/>
                  <a:gd name="connsiteX294" fmla="*/ 2190122 w 3073373"/>
                  <a:gd name="connsiteY294" fmla="*/ 1902367 h 2244726"/>
                  <a:gd name="connsiteX295" fmla="*/ 2219651 w 3073373"/>
                  <a:gd name="connsiteY295" fmla="*/ 1875524 h 2244726"/>
                  <a:gd name="connsiteX296" fmla="*/ 2234416 w 3073373"/>
                  <a:gd name="connsiteY296" fmla="*/ 1869050 h 2244726"/>
                  <a:gd name="connsiteX297" fmla="*/ 2253184 w 3073373"/>
                  <a:gd name="connsiteY297" fmla="*/ 1855966 h 2244726"/>
                  <a:gd name="connsiteX298" fmla="*/ 2268700 w 3073373"/>
                  <a:gd name="connsiteY298" fmla="*/ 1857449 h 2244726"/>
                  <a:gd name="connsiteX299" fmla="*/ 2283464 w 3073373"/>
                  <a:gd name="connsiteY299" fmla="*/ 1861091 h 2244726"/>
                  <a:gd name="connsiteX300" fmla="*/ 2308364 w 3073373"/>
                  <a:gd name="connsiteY300" fmla="*/ 1861901 h 2244726"/>
                  <a:gd name="connsiteX301" fmla="*/ 2328509 w 3073373"/>
                  <a:gd name="connsiteY301" fmla="*/ 1872017 h 2244726"/>
                  <a:gd name="connsiteX302" fmla="*/ 2354034 w 3073373"/>
                  <a:gd name="connsiteY302" fmla="*/ 1879976 h 2244726"/>
                  <a:gd name="connsiteX303" fmla="*/ 2367423 w 3073373"/>
                  <a:gd name="connsiteY303" fmla="*/ 1868375 h 2244726"/>
                  <a:gd name="connsiteX304" fmla="*/ 2394324 w 3073373"/>
                  <a:gd name="connsiteY304" fmla="*/ 1888608 h 2244726"/>
                  <a:gd name="connsiteX305" fmla="*/ 2387568 w 3073373"/>
                  <a:gd name="connsiteY305" fmla="*/ 1872017 h 2244726"/>
                  <a:gd name="connsiteX306" fmla="*/ 2381562 w 3073373"/>
                  <a:gd name="connsiteY306" fmla="*/ 1853942 h 2244726"/>
                  <a:gd name="connsiteX307" fmla="*/ 2407713 w 3073373"/>
                  <a:gd name="connsiteY307" fmla="*/ 1839509 h 2244726"/>
                  <a:gd name="connsiteX308" fmla="*/ 2429234 w 3073373"/>
                  <a:gd name="connsiteY308" fmla="*/ 1834383 h 2244726"/>
                  <a:gd name="connsiteX309" fmla="*/ 2441371 w 3073373"/>
                  <a:gd name="connsiteY309" fmla="*/ 1843016 h 2244726"/>
                  <a:gd name="connsiteX310" fmla="*/ 2481661 w 3073373"/>
                  <a:gd name="connsiteY310" fmla="*/ 1838025 h 2244726"/>
                  <a:gd name="connsiteX311" fmla="*/ 2509814 w 3073373"/>
                  <a:gd name="connsiteY311" fmla="*/ 1859742 h 2244726"/>
                  <a:gd name="connsiteX312" fmla="*/ 2530585 w 3073373"/>
                  <a:gd name="connsiteY312" fmla="*/ 1863384 h 2244726"/>
                  <a:gd name="connsiteX313" fmla="*/ 2558738 w 3073373"/>
                  <a:gd name="connsiteY313" fmla="*/ 1853268 h 2244726"/>
                  <a:gd name="connsiteX314" fmla="*/ 2588892 w 3073373"/>
                  <a:gd name="connsiteY314" fmla="*/ 1889418 h 2244726"/>
                  <a:gd name="connsiteX315" fmla="*/ 2589518 w 3073373"/>
                  <a:gd name="connsiteY315" fmla="*/ 1926377 h 2244726"/>
                  <a:gd name="connsiteX316" fmla="*/ 2602281 w 3073373"/>
                  <a:gd name="connsiteY316" fmla="*/ 1958885 h 2244726"/>
                  <a:gd name="connsiteX317" fmla="*/ 2614418 w 3073373"/>
                  <a:gd name="connsiteY317" fmla="*/ 1992877 h 2244726"/>
                  <a:gd name="connsiteX318" fmla="*/ 2635188 w 3073373"/>
                  <a:gd name="connsiteY318" fmla="*/ 2021069 h 2244726"/>
                  <a:gd name="connsiteX319" fmla="*/ 2658086 w 3073373"/>
                  <a:gd name="connsiteY319" fmla="*/ 2025385 h 2244726"/>
                  <a:gd name="connsiteX320" fmla="*/ 2671474 w 3073373"/>
                  <a:gd name="connsiteY320" fmla="*/ 1987077 h 2244726"/>
                  <a:gd name="connsiteX321" fmla="*/ 2654708 w 3073373"/>
                  <a:gd name="connsiteY321" fmla="*/ 1921251 h 2244726"/>
                  <a:gd name="connsiteX322" fmla="*/ 2645949 w 3073373"/>
                  <a:gd name="connsiteY322" fmla="*/ 1890092 h 2244726"/>
                  <a:gd name="connsiteX323" fmla="*/ 2629182 w 3073373"/>
                  <a:gd name="connsiteY323" fmla="*/ 1826425 h 2244726"/>
                  <a:gd name="connsiteX324" fmla="*/ 2664718 w 3073373"/>
                  <a:gd name="connsiteY324" fmla="*/ 1758441 h 2244726"/>
                  <a:gd name="connsiteX325" fmla="*/ 2691619 w 3073373"/>
                  <a:gd name="connsiteY325" fmla="*/ 1741850 h 2244726"/>
                  <a:gd name="connsiteX326" fmla="*/ 2716519 w 3073373"/>
                  <a:gd name="connsiteY326" fmla="*/ 1715817 h 2244726"/>
                  <a:gd name="connsiteX327" fmla="*/ 2734662 w 3073373"/>
                  <a:gd name="connsiteY327" fmla="*/ 1708533 h 2244726"/>
                  <a:gd name="connsiteX328" fmla="*/ 2766819 w 3073373"/>
                  <a:gd name="connsiteY328" fmla="*/ 1684657 h 2244726"/>
                  <a:gd name="connsiteX329" fmla="*/ 2769572 w 3073373"/>
                  <a:gd name="connsiteY329" fmla="*/ 1662940 h 2244726"/>
                  <a:gd name="connsiteX330" fmla="*/ 2776954 w 3073373"/>
                  <a:gd name="connsiteY330" fmla="*/ 1651340 h 2244726"/>
                  <a:gd name="connsiteX331" fmla="*/ 2797725 w 3073373"/>
                  <a:gd name="connsiteY331" fmla="*/ 1652824 h 2244726"/>
                  <a:gd name="connsiteX332" fmla="*/ 2805107 w 3073373"/>
                  <a:gd name="connsiteY332" fmla="*/ 1633265 h 2244726"/>
                  <a:gd name="connsiteX333" fmla="*/ 2795723 w 3073373"/>
                  <a:gd name="connsiteY333" fmla="*/ 1622339 h 2244726"/>
                  <a:gd name="connsiteX334" fmla="*/ 2784962 w 3073373"/>
                  <a:gd name="connsiteY334" fmla="*/ 1599948 h 2244726"/>
                  <a:gd name="connsiteX335" fmla="*/ 2784211 w 3073373"/>
                  <a:gd name="connsiteY335" fmla="*/ 1584031 h 2244726"/>
                  <a:gd name="connsiteX336" fmla="*/ 2764692 w 3073373"/>
                  <a:gd name="connsiteY336" fmla="*/ 1556514 h 2244726"/>
                  <a:gd name="connsiteX337" fmla="*/ 2776704 w 3073373"/>
                  <a:gd name="connsiteY337" fmla="*/ 1544913 h 2244726"/>
                  <a:gd name="connsiteX338" fmla="*/ 2781459 w 3073373"/>
                  <a:gd name="connsiteY338" fmla="*/ 1502288 h 2244726"/>
                  <a:gd name="connsiteX339" fmla="*/ 2791468 w 3073373"/>
                  <a:gd name="connsiteY339" fmla="*/ 1502288 h 2244726"/>
                  <a:gd name="connsiteX340" fmla="*/ 2788841 w 3073373"/>
                  <a:gd name="connsiteY340" fmla="*/ 1534122 h 2244726"/>
                  <a:gd name="connsiteX341" fmla="*/ 2796849 w 3073373"/>
                  <a:gd name="connsiteY341" fmla="*/ 1573240 h 2244726"/>
                  <a:gd name="connsiteX342" fmla="*/ 2810237 w 3073373"/>
                  <a:gd name="connsiteY342" fmla="*/ 1563797 h 2244726"/>
                  <a:gd name="connsiteX343" fmla="*/ 2814992 w 3073373"/>
                  <a:gd name="connsiteY343" fmla="*/ 1521038 h 2244726"/>
                  <a:gd name="connsiteX344" fmla="*/ 2816368 w 3073373"/>
                  <a:gd name="connsiteY344" fmla="*/ 1507279 h 2244726"/>
                  <a:gd name="connsiteX345" fmla="*/ 2837889 w 3073373"/>
                  <a:gd name="connsiteY345" fmla="*/ 1505795 h 2244726"/>
                  <a:gd name="connsiteX346" fmla="*/ 2854031 w 3073373"/>
                  <a:gd name="connsiteY346" fmla="*/ 1465194 h 2244726"/>
                  <a:gd name="connsiteX347" fmla="*/ 2870797 w 3073373"/>
                  <a:gd name="connsiteY347" fmla="*/ 1455887 h 2244726"/>
                  <a:gd name="connsiteX348" fmla="*/ 2915091 w 3073373"/>
                  <a:gd name="connsiteY348" fmla="*/ 1442803 h 2244726"/>
                  <a:gd name="connsiteX349" fmla="*/ 2868795 w 3073373"/>
                  <a:gd name="connsiteY349" fmla="*/ 1441319 h 2244726"/>
                  <a:gd name="connsiteX350" fmla="*/ 2917844 w 3073373"/>
                  <a:gd name="connsiteY350" fmla="*/ 1424593 h 2244726"/>
                  <a:gd name="connsiteX351" fmla="*/ 2932609 w 3073373"/>
                  <a:gd name="connsiteY351" fmla="*/ 1410834 h 2244726"/>
                  <a:gd name="connsiteX352" fmla="*/ 2958134 w 3073373"/>
                  <a:gd name="connsiteY352" fmla="*/ 1412992 h 2244726"/>
                  <a:gd name="connsiteX353" fmla="*/ 2950126 w 3073373"/>
                  <a:gd name="connsiteY353" fmla="*/ 1387633 h 2244726"/>
                  <a:gd name="connsiteX354" fmla="*/ 2954130 w 3073373"/>
                  <a:gd name="connsiteY354" fmla="*/ 1371042 h 2244726"/>
                  <a:gd name="connsiteX355" fmla="*/ 2973649 w 3073373"/>
                  <a:gd name="connsiteY355" fmla="*/ 1335567 h 2244726"/>
                  <a:gd name="connsiteX356" fmla="*/ 2991041 w 3073373"/>
                  <a:gd name="connsiteY356" fmla="*/ 1323966 h 2244726"/>
                  <a:gd name="connsiteX357" fmla="*/ 3013188 w 3073373"/>
                  <a:gd name="connsiteY357" fmla="*/ 1300091 h 2244726"/>
                  <a:gd name="connsiteX358" fmla="*/ 3050726 w 3073373"/>
                  <a:gd name="connsiteY358" fmla="*/ 1301575 h 2244726"/>
                  <a:gd name="connsiteX359" fmla="*/ 3073373 w 3073373"/>
                  <a:gd name="connsiteY359" fmla="*/ 1283365 h 2244726"/>
                  <a:gd name="connsiteX360" fmla="*/ 3047848 w 3073373"/>
                  <a:gd name="connsiteY360" fmla="*/ 1192585 h 224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3073373" h="2244726">
                    <a:moveTo>
                      <a:pt x="1151591" y="823666"/>
                    </a:moveTo>
                    <a:cubicBezTo>
                      <a:pt x="1156096" y="811121"/>
                      <a:pt x="1156972" y="803432"/>
                      <a:pt x="1122938" y="788999"/>
                    </a:cubicBezTo>
                    <a:cubicBezTo>
                      <a:pt x="1088904" y="774566"/>
                      <a:pt x="1092533" y="764854"/>
                      <a:pt x="1069260" y="720476"/>
                    </a:cubicBezTo>
                    <a:cubicBezTo>
                      <a:pt x="1045987" y="676098"/>
                      <a:pt x="1003945" y="656809"/>
                      <a:pt x="1003945" y="640352"/>
                    </a:cubicBezTo>
                    <a:cubicBezTo>
                      <a:pt x="1003945" y="623896"/>
                      <a:pt x="962779" y="625919"/>
                      <a:pt x="962779" y="638464"/>
                    </a:cubicBezTo>
                    <a:cubicBezTo>
                      <a:pt x="962779" y="651008"/>
                      <a:pt x="944886" y="654920"/>
                      <a:pt x="935002" y="661665"/>
                    </a:cubicBezTo>
                    <a:cubicBezTo>
                      <a:pt x="925117" y="668409"/>
                      <a:pt x="920612" y="657888"/>
                      <a:pt x="911728" y="645343"/>
                    </a:cubicBezTo>
                    <a:cubicBezTo>
                      <a:pt x="902719" y="632799"/>
                      <a:pt x="881323" y="620254"/>
                      <a:pt x="881323" y="612565"/>
                    </a:cubicBezTo>
                    <a:cubicBezTo>
                      <a:pt x="881323" y="604877"/>
                      <a:pt x="875943" y="588420"/>
                      <a:pt x="860803" y="596244"/>
                    </a:cubicBezTo>
                    <a:cubicBezTo>
                      <a:pt x="845538" y="603932"/>
                      <a:pt x="837530" y="596244"/>
                      <a:pt x="833025" y="602044"/>
                    </a:cubicBezTo>
                    <a:cubicBezTo>
                      <a:pt x="828521" y="607844"/>
                      <a:pt x="816884" y="598537"/>
                      <a:pt x="816884" y="598537"/>
                    </a:cubicBezTo>
                    <a:lnTo>
                      <a:pt x="816884" y="98236"/>
                    </a:lnTo>
                    <a:cubicBezTo>
                      <a:pt x="811504" y="97697"/>
                      <a:pt x="806749" y="96618"/>
                      <a:pt x="802995" y="95134"/>
                    </a:cubicBezTo>
                    <a:cubicBezTo>
                      <a:pt x="783476" y="87176"/>
                      <a:pt x="754698" y="72608"/>
                      <a:pt x="739182" y="76249"/>
                    </a:cubicBezTo>
                    <a:cubicBezTo>
                      <a:pt x="723792" y="79892"/>
                      <a:pt x="692886" y="84208"/>
                      <a:pt x="682126" y="78408"/>
                    </a:cubicBezTo>
                    <a:cubicBezTo>
                      <a:pt x="671365" y="72608"/>
                      <a:pt x="656600" y="67617"/>
                      <a:pt x="634453" y="71124"/>
                    </a:cubicBezTo>
                    <a:cubicBezTo>
                      <a:pt x="612306" y="74766"/>
                      <a:pt x="598167" y="58040"/>
                      <a:pt x="570014" y="50891"/>
                    </a:cubicBezTo>
                    <a:cubicBezTo>
                      <a:pt x="541861" y="43607"/>
                      <a:pt x="502197" y="53049"/>
                      <a:pt x="492813" y="56691"/>
                    </a:cubicBezTo>
                    <a:cubicBezTo>
                      <a:pt x="483428" y="60333"/>
                      <a:pt x="485430" y="45900"/>
                      <a:pt x="473293" y="47248"/>
                    </a:cubicBezTo>
                    <a:cubicBezTo>
                      <a:pt x="461156" y="48732"/>
                      <a:pt x="470541" y="41448"/>
                      <a:pt x="463909" y="30657"/>
                    </a:cubicBezTo>
                    <a:cubicBezTo>
                      <a:pt x="457152" y="19866"/>
                      <a:pt x="423619" y="29983"/>
                      <a:pt x="411482" y="31332"/>
                    </a:cubicBezTo>
                    <a:cubicBezTo>
                      <a:pt x="399345" y="32815"/>
                      <a:pt x="396092" y="24857"/>
                      <a:pt x="396717" y="18382"/>
                    </a:cubicBezTo>
                    <a:cubicBezTo>
                      <a:pt x="397343" y="11908"/>
                      <a:pt x="385957" y="14066"/>
                      <a:pt x="381327" y="22699"/>
                    </a:cubicBezTo>
                    <a:cubicBezTo>
                      <a:pt x="376572" y="31332"/>
                      <a:pt x="363184" y="32815"/>
                      <a:pt x="357804" y="27015"/>
                    </a:cubicBezTo>
                    <a:cubicBezTo>
                      <a:pt x="352423" y="21215"/>
                      <a:pt x="369190" y="19057"/>
                      <a:pt x="369941" y="12582"/>
                    </a:cubicBezTo>
                    <a:cubicBezTo>
                      <a:pt x="370566" y="6108"/>
                      <a:pt x="352423" y="2466"/>
                      <a:pt x="345792" y="307"/>
                    </a:cubicBezTo>
                    <a:cubicBezTo>
                      <a:pt x="339035" y="-1851"/>
                      <a:pt x="328275" y="7591"/>
                      <a:pt x="314261" y="21215"/>
                    </a:cubicBezTo>
                    <a:cubicBezTo>
                      <a:pt x="300122" y="34974"/>
                      <a:pt x="279351" y="33490"/>
                      <a:pt x="266588" y="32006"/>
                    </a:cubicBezTo>
                    <a:cubicBezTo>
                      <a:pt x="253826" y="30522"/>
                      <a:pt x="237685" y="33490"/>
                      <a:pt x="238435" y="41448"/>
                    </a:cubicBezTo>
                    <a:cubicBezTo>
                      <a:pt x="239061" y="49407"/>
                      <a:pt x="254576" y="48732"/>
                      <a:pt x="245192" y="58849"/>
                    </a:cubicBezTo>
                    <a:cubicBezTo>
                      <a:pt x="235808" y="68966"/>
                      <a:pt x="232429" y="45090"/>
                      <a:pt x="223045" y="56016"/>
                    </a:cubicBezTo>
                    <a:cubicBezTo>
                      <a:pt x="213661" y="66807"/>
                      <a:pt x="185508" y="66133"/>
                      <a:pt x="178751" y="64649"/>
                    </a:cubicBezTo>
                    <a:cubicBezTo>
                      <a:pt x="171994" y="63165"/>
                      <a:pt x="149847" y="89199"/>
                      <a:pt x="143216" y="96483"/>
                    </a:cubicBezTo>
                    <a:cubicBezTo>
                      <a:pt x="136459" y="103767"/>
                      <a:pt x="148596" y="110241"/>
                      <a:pt x="130453" y="131284"/>
                    </a:cubicBezTo>
                    <a:cubicBezTo>
                      <a:pt x="112310" y="152326"/>
                      <a:pt x="64012" y="148010"/>
                      <a:pt x="53877" y="148010"/>
                    </a:cubicBezTo>
                    <a:cubicBezTo>
                      <a:pt x="43742" y="148010"/>
                      <a:pt x="51250" y="160285"/>
                      <a:pt x="45869" y="168243"/>
                    </a:cubicBezTo>
                    <a:cubicBezTo>
                      <a:pt x="40489" y="176202"/>
                      <a:pt x="51875" y="183486"/>
                      <a:pt x="79403" y="191444"/>
                    </a:cubicBezTo>
                    <a:cubicBezTo>
                      <a:pt x="106930" y="199403"/>
                      <a:pt x="125699" y="238520"/>
                      <a:pt x="129077" y="247962"/>
                    </a:cubicBezTo>
                    <a:cubicBezTo>
                      <a:pt x="132455" y="257404"/>
                      <a:pt x="166739" y="247288"/>
                      <a:pt x="180128" y="249446"/>
                    </a:cubicBezTo>
                    <a:cubicBezTo>
                      <a:pt x="193516" y="251604"/>
                      <a:pt x="178751" y="271837"/>
                      <a:pt x="190137" y="277638"/>
                    </a:cubicBezTo>
                    <a:cubicBezTo>
                      <a:pt x="201524" y="283438"/>
                      <a:pt x="219041" y="274805"/>
                      <a:pt x="222419" y="284922"/>
                    </a:cubicBezTo>
                    <a:cubicBezTo>
                      <a:pt x="225798" y="295038"/>
                      <a:pt x="199522" y="284922"/>
                      <a:pt x="186133" y="295713"/>
                    </a:cubicBezTo>
                    <a:cubicBezTo>
                      <a:pt x="172745" y="306504"/>
                      <a:pt x="165988" y="311630"/>
                      <a:pt x="160608" y="303671"/>
                    </a:cubicBezTo>
                    <a:cubicBezTo>
                      <a:pt x="155228" y="295713"/>
                      <a:pt x="133081" y="300704"/>
                      <a:pt x="121695" y="302187"/>
                    </a:cubicBezTo>
                    <a:cubicBezTo>
                      <a:pt x="110308" y="303671"/>
                      <a:pt x="121069" y="286945"/>
                      <a:pt x="121695" y="279796"/>
                    </a:cubicBezTo>
                    <a:cubicBezTo>
                      <a:pt x="122320" y="272512"/>
                      <a:pt x="106304" y="267521"/>
                      <a:pt x="84157" y="281280"/>
                    </a:cubicBezTo>
                    <a:cubicBezTo>
                      <a:pt x="62010" y="295038"/>
                      <a:pt x="70018" y="289913"/>
                      <a:pt x="67391" y="300838"/>
                    </a:cubicBezTo>
                    <a:cubicBezTo>
                      <a:pt x="64763" y="311764"/>
                      <a:pt x="55254" y="294364"/>
                      <a:pt x="41240" y="303806"/>
                    </a:cubicBezTo>
                    <a:cubicBezTo>
                      <a:pt x="27101" y="313248"/>
                      <a:pt x="4328" y="319723"/>
                      <a:pt x="324" y="329165"/>
                    </a:cubicBezTo>
                    <a:cubicBezTo>
                      <a:pt x="-3680" y="338607"/>
                      <a:pt x="30479" y="345082"/>
                      <a:pt x="43992" y="348049"/>
                    </a:cubicBezTo>
                    <a:cubicBezTo>
                      <a:pt x="57381" y="351017"/>
                      <a:pt x="27851" y="360324"/>
                      <a:pt x="38612" y="363966"/>
                    </a:cubicBezTo>
                    <a:cubicBezTo>
                      <a:pt x="49373" y="367608"/>
                      <a:pt x="44618" y="378534"/>
                      <a:pt x="61510" y="387841"/>
                    </a:cubicBezTo>
                    <a:cubicBezTo>
                      <a:pt x="78276" y="397284"/>
                      <a:pt x="115814" y="387841"/>
                      <a:pt x="125949" y="387841"/>
                    </a:cubicBezTo>
                    <a:cubicBezTo>
                      <a:pt x="136084" y="387841"/>
                      <a:pt x="145468" y="400926"/>
                      <a:pt x="153476" y="391483"/>
                    </a:cubicBezTo>
                    <a:cubicBezTo>
                      <a:pt x="161484" y="382041"/>
                      <a:pt x="191764" y="356008"/>
                      <a:pt x="207154" y="371250"/>
                    </a:cubicBezTo>
                    <a:cubicBezTo>
                      <a:pt x="222670" y="386493"/>
                      <a:pt x="190388" y="384334"/>
                      <a:pt x="198396" y="393642"/>
                    </a:cubicBezTo>
                    <a:cubicBezTo>
                      <a:pt x="206404" y="403084"/>
                      <a:pt x="216539" y="425475"/>
                      <a:pt x="201774" y="437076"/>
                    </a:cubicBezTo>
                    <a:cubicBezTo>
                      <a:pt x="187009" y="448676"/>
                      <a:pt x="172870" y="440718"/>
                      <a:pt x="164862" y="439908"/>
                    </a:cubicBezTo>
                    <a:cubicBezTo>
                      <a:pt x="156854" y="439234"/>
                      <a:pt x="161484" y="455825"/>
                      <a:pt x="148721" y="466751"/>
                    </a:cubicBezTo>
                    <a:cubicBezTo>
                      <a:pt x="135959" y="477677"/>
                      <a:pt x="126574" y="455151"/>
                      <a:pt x="110433" y="455151"/>
                    </a:cubicBezTo>
                    <a:cubicBezTo>
                      <a:pt x="94292" y="455151"/>
                      <a:pt x="97671" y="477542"/>
                      <a:pt x="98296" y="488468"/>
                    </a:cubicBezTo>
                    <a:cubicBezTo>
                      <a:pt x="98922" y="499259"/>
                      <a:pt x="74147" y="486310"/>
                      <a:pt x="68141" y="512343"/>
                    </a:cubicBezTo>
                    <a:cubicBezTo>
                      <a:pt x="62135" y="538377"/>
                      <a:pt x="36610" y="515985"/>
                      <a:pt x="53377" y="541344"/>
                    </a:cubicBezTo>
                    <a:cubicBezTo>
                      <a:pt x="70143" y="566703"/>
                      <a:pt x="67516" y="550786"/>
                      <a:pt x="80904" y="560903"/>
                    </a:cubicBezTo>
                    <a:cubicBezTo>
                      <a:pt x="94292" y="571020"/>
                      <a:pt x="66139" y="589095"/>
                      <a:pt x="79528" y="592062"/>
                    </a:cubicBezTo>
                    <a:cubicBezTo>
                      <a:pt x="92916" y="594895"/>
                      <a:pt x="107681" y="621063"/>
                      <a:pt x="117065" y="630371"/>
                    </a:cubicBezTo>
                    <a:cubicBezTo>
                      <a:pt x="126449" y="639813"/>
                      <a:pt x="138586" y="625245"/>
                      <a:pt x="152600" y="624570"/>
                    </a:cubicBezTo>
                    <a:cubicBezTo>
                      <a:pt x="166739" y="623896"/>
                      <a:pt x="159983" y="602853"/>
                      <a:pt x="167990" y="610812"/>
                    </a:cubicBezTo>
                    <a:cubicBezTo>
                      <a:pt x="175998" y="618770"/>
                      <a:pt x="187510" y="641971"/>
                      <a:pt x="180128" y="647636"/>
                    </a:cubicBezTo>
                    <a:cubicBezTo>
                      <a:pt x="172745" y="653436"/>
                      <a:pt x="178751" y="671512"/>
                      <a:pt x="177500" y="680279"/>
                    </a:cubicBezTo>
                    <a:cubicBezTo>
                      <a:pt x="176124" y="688912"/>
                      <a:pt x="208406" y="686079"/>
                      <a:pt x="210408" y="675963"/>
                    </a:cubicBezTo>
                    <a:cubicBezTo>
                      <a:pt x="212410" y="665846"/>
                      <a:pt x="237935" y="662879"/>
                      <a:pt x="252074" y="679605"/>
                    </a:cubicBezTo>
                    <a:cubicBezTo>
                      <a:pt x="266213" y="696196"/>
                      <a:pt x="270843" y="699164"/>
                      <a:pt x="270843" y="686079"/>
                    </a:cubicBezTo>
                    <a:cubicBezTo>
                      <a:pt x="270843" y="672995"/>
                      <a:pt x="282980" y="658562"/>
                      <a:pt x="283605" y="669353"/>
                    </a:cubicBezTo>
                    <a:cubicBezTo>
                      <a:pt x="284231" y="680144"/>
                      <a:pt x="295742" y="683112"/>
                      <a:pt x="316513" y="672995"/>
                    </a:cubicBezTo>
                    <a:cubicBezTo>
                      <a:pt x="337283" y="662879"/>
                      <a:pt x="327899" y="673805"/>
                      <a:pt x="317138" y="688238"/>
                    </a:cubicBezTo>
                    <a:cubicBezTo>
                      <a:pt x="302249" y="708201"/>
                      <a:pt x="317138" y="737472"/>
                      <a:pt x="306378" y="740305"/>
                    </a:cubicBezTo>
                    <a:cubicBezTo>
                      <a:pt x="295617" y="743272"/>
                      <a:pt x="286858" y="772947"/>
                      <a:pt x="269466" y="775106"/>
                    </a:cubicBezTo>
                    <a:cubicBezTo>
                      <a:pt x="252074" y="777264"/>
                      <a:pt x="222545" y="812739"/>
                      <a:pt x="218415" y="818540"/>
                    </a:cubicBezTo>
                    <a:cubicBezTo>
                      <a:pt x="214412" y="824340"/>
                      <a:pt x="176749" y="806939"/>
                      <a:pt x="171369" y="823531"/>
                    </a:cubicBezTo>
                    <a:cubicBezTo>
                      <a:pt x="165988" y="840257"/>
                      <a:pt x="143216" y="852532"/>
                      <a:pt x="149222" y="859006"/>
                    </a:cubicBezTo>
                    <a:cubicBezTo>
                      <a:pt x="153226" y="863323"/>
                      <a:pt x="184131" y="846731"/>
                      <a:pt x="185508" y="837964"/>
                    </a:cubicBezTo>
                    <a:cubicBezTo>
                      <a:pt x="186884" y="829331"/>
                      <a:pt x="190888" y="830680"/>
                      <a:pt x="196269" y="837289"/>
                    </a:cubicBezTo>
                    <a:cubicBezTo>
                      <a:pt x="201649" y="843764"/>
                      <a:pt x="215037" y="834457"/>
                      <a:pt x="221168" y="828656"/>
                    </a:cubicBezTo>
                    <a:cubicBezTo>
                      <a:pt x="227299" y="822856"/>
                      <a:pt x="237309" y="825014"/>
                      <a:pt x="243315" y="825824"/>
                    </a:cubicBezTo>
                    <a:cubicBezTo>
                      <a:pt x="249321" y="826498"/>
                      <a:pt x="252074" y="817865"/>
                      <a:pt x="270217" y="814223"/>
                    </a:cubicBezTo>
                    <a:cubicBezTo>
                      <a:pt x="288360" y="810581"/>
                      <a:pt x="284356" y="804781"/>
                      <a:pt x="288360" y="794665"/>
                    </a:cubicBezTo>
                    <a:cubicBezTo>
                      <a:pt x="292364" y="784548"/>
                      <a:pt x="335407" y="762831"/>
                      <a:pt x="343415" y="760673"/>
                    </a:cubicBezTo>
                    <a:cubicBezTo>
                      <a:pt x="351422" y="758514"/>
                      <a:pt x="346793" y="744081"/>
                      <a:pt x="355552" y="743272"/>
                    </a:cubicBezTo>
                    <a:cubicBezTo>
                      <a:pt x="364310" y="742598"/>
                      <a:pt x="377699" y="730997"/>
                      <a:pt x="389085" y="720881"/>
                    </a:cubicBezTo>
                    <a:cubicBezTo>
                      <a:pt x="400471" y="710764"/>
                      <a:pt x="403224" y="715080"/>
                      <a:pt x="411857" y="711438"/>
                    </a:cubicBezTo>
                    <a:cubicBezTo>
                      <a:pt x="420616" y="707796"/>
                      <a:pt x="413859" y="689047"/>
                      <a:pt x="422618" y="687563"/>
                    </a:cubicBezTo>
                    <a:cubicBezTo>
                      <a:pt x="431377" y="686214"/>
                      <a:pt x="438008" y="678930"/>
                      <a:pt x="438008" y="670837"/>
                    </a:cubicBezTo>
                    <a:cubicBezTo>
                      <a:pt x="438008" y="662744"/>
                      <a:pt x="415861" y="662879"/>
                      <a:pt x="413859" y="657888"/>
                    </a:cubicBezTo>
                    <a:cubicBezTo>
                      <a:pt x="411857" y="652762"/>
                      <a:pt x="431252" y="634013"/>
                      <a:pt x="438759" y="634687"/>
                    </a:cubicBezTo>
                    <a:cubicBezTo>
                      <a:pt x="446141" y="635496"/>
                      <a:pt x="458278" y="626729"/>
                      <a:pt x="458904" y="615128"/>
                    </a:cubicBezTo>
                    <a:cubicBezTo>
                      <a:pt x="459530" y="603528"/>
                      <a:pt x="470290" y="601370"/>
                      <a:pt x="479049" y="591253"/>
                    </a:cubicBezTo>
                    <a:cubicBezTo>
                      <a:pt x="487808" y="581136"/>
                      <a:pt x="485806" y="572369"/>
                      <a:pt x="494439" y="571694"/>
                    </a:cubicBezTo>
                    <a:cubicBezTo>
                      <a:pt x="503198" y="571020"/>
                      <a:pt x="511206" y="557936"/>
                      <a:pt x="520590" y="552135"/>
                    </a:cubicBezTo>
                    <a:cubicBezTo>
                      <a:pt x="529975" y="546335"/>
                      <a:pt x="520590" y="559419"/>
                      <a:pt x="538733" y="560094"/>
                    </a:cubicBezTo>
                    <a:cubicBezTo>
                      <a:pt x="556876" y="560768"/>
                      <a:pt x="552872" y="578843"/>
                      <a:pt x="539359" y="572369"/>
                    </a:cubicBezTo>
                    <a:cubicBezTo>
                      <a:pt x="525971" y="565894"/>
                      <a:pt x="519965" y="566568"/>
                      <a:pt x="507828" y="578843"/>
                    </a:cubicBezTo>
                    <a:cubicBezTo>
                      <a:pt x="495691" y="591118"/>
                      <a:pt x="505200" y="594760"/>
                      <a:pt x="495691" y="608519"/>
                    </a:cubicBezTo>
                    <a:cubicBezTo>
                      <a:pt x="486306" y="622277"/>
                      <a:pt x="485681" y="630910"/>
                      <a:pt x="497693" y="632394"/>
                    </a:cubicBezTo>
                    <a:cubicBezTo>
                      <a:pt x="509830" y="633743"/>
                      <a:pt x="498318" y="643185"/>
                      <a:pt x="486932" y="646827"/>
                    </a:cubicBezTo>
                    <a:cubicBezTo>
                      <a:pt x="475546" y="650469"/>
                      <a:pt x="483554" y="657618"/>
                      <a:pt x="499069" y="657618"/>
                    </a:cubicBezTo>
                    <a:cubicBezTo>
                      <a:pt x="514584" y="657618"/>
                      <a:pt x="537357" y="633743"/>
                      <a:pt x="558878" y="622142"/>
                    </a:cubicBezTo>
                    <a:cubicBezTo>
                      <a:pt x="580400" y="610542"/>
                      <a:pt x="596541" y="622142"/>
                      <a:pt x="602547" y="619984"/>
                    </a:cubicBezTo>
                    <a:cubicBezTo>
                      <a:pt x="608553" y="617826"/>
                      <a:pt x="595790" y="606900"/>
                      <a:pt x="603172" y="603393"/>
                    </a:cubicBezTo>
                    <a:cubicBezTo>
                      <a:pt x="610555" y="599751"/>
                      <a:pt x="594414" y="597593"/>
                      <a:pt x="589784" y="583834"/>
                    </a:cubicBezTo>
                    <a:cubicBezTo>
                      <a:pt x="585029" y="570076"/>
                      <a:pt x="597166" y="578843"/>
                      <a:pt x="599919" y="567917"/>
                    </a:cubicBezTo>
                    <a:cubicBezTo>
                      <a:pt x="602547" y="557126"/>
                      <a:pt x="609929" y="561443"/>
                      <a:pt x="616686" y="566434"/>
                    </a:cubicBezTo>
                    <a:cubicBezTo>
                      <a:pt x="623442" y="571424"/>
                      <a:pt x="632827" y="561308"/>
                      <a:pt x="638833" y="575066"/>
                    </a:cubicBezTo>
                    <a:cubicBezTo>
                      <a:pt x="644839" y="588825"/>
                      <a:pt x="651595" y="571424"/>
                      <a:pt x="662356" y="580867"/>
                    </a:cubicBezTo>
                    <a:cubicBezTo>
                      <a:pt x="673117" y="590309"/>
                      <a:pt x="660354" y="588825"/>
                      <a:pt x="648968" y="591658"/>
                    </a:cubicBezTo>
                    <a:cubicBezTo>
                      <a:pt x="637581" y="594490"/>
                      <a:pt x="643587" y="611216"/>
                      <a:pt x="652346" y="603258"/>
                    </a:cubicBezTo>
                    <a:cubicBezTo>
                      <a:pt x="661105" y="595300"/>
                      <a:pt x="668487" y="590174"/>
                      <a:pt x="676495" y="598267"/>
                    </a:cubicBezTo>
                    <a:cubicBezTo>
                      <a:pt x="684503" y="606226"/>
                      <a:pt x="687881" y="602584"/>
                      <a:pt x="694638" y="595300"/>
                    </a:cubicBezTo>
                    <a:cubicBezTo>
                      <a:pt x="701395" y="588016"/>
                      <a:pt x="701395" y="595974"/>
                      <a:pt x="701395" y="601774"/>
                    </a:cubicBezTo>
                    <a:cubicBezTo>
                      <a:pt x="701395" y="607574"/>
                      <a:pt x="715534" y="609733"/>
                      <a:pt x="735679" y="613375"/>
                    </a:cubicBezTo>
                    <a:cubicBezTo>
                      <a:pt x="755824" y="617017"/>
                      <a:pt x="792110" y="611891"/>
                      <a:pt x="801494" y="611216"/>
                    </a:cubicBezTo>
                    <a:cubicBezTo>
                      <a:pt x="810878" y="610542"/>
                      <a:pt x="807500" y="626459"/>
                      <a:pt x="828396" y="630775"/>
                    </a:cubicBezTo>
                    <a:cubicBezTo>
                      <a:pt x="849166" y="635092"/>
                      <a:pt x="854547" y="608384"/>
                      <a:pt x="865307" y="617691"/>
                    </a:cubicBezTo>
                    <a:cubicBezTo>
                      <a:pt x="876068" y="627133"/>
                      <a:pt x="865307" y="630775"/>
                      <a:pt x="859301" y="637924"/>
                    </a:cubicBezTo>
                    <a:cubicBezTo>
                      <a:pt x="853295" y="645208"/>
                      <a:pt x="866058" y="645883"/>
                      <a:pt x="874066" y="649525"/>
                    </a:cubicBezTo>
                    <a:cubicBezTo>
                      <a:pt x="882074" y="653167"/>
                      <a:pt x="900968" y="658967"/>
                      <a:pt x="909726" y="668409"/>
                    </a:cubicBezTo>
                    <a:cubicBezTo>
                      <a:pt x="918485" y="677851"/>
                      <a:pt x="923865" y="687968"/>
                      <a:pt x="945262" y="699568"/>
                    </a:cubicBezTo>
                    <a:cubicBezTo>
                      <a:pt x="966783" y="711169"/>
                      <a:pt x="946012" y="670567"/>
                      <a:pt x="962779" y="683651"/>
                    </a:cubicBezTo>
                    <a:cubicBezTo>
                      <a:pt x="979546" y="696736"/>
                      <a:pt x="973540" y="684326"/>
                      <a:pt x="986928" y="697410"/>
                    </a:cubicBezTo>
                    <a:cubicBezTo>
                      <a:pt x="1000316" y="710494"/>
                      <a:pt x="995687" y="691610"/>
                      <a:pt x="989556" y="669893"/>
                    </a:cubicBezTo>
                    <a:cubicBezTo>
                      <a:pt x="983550" y="648176"/>
                      <a:pt x="995562" y="662609"/>
                      <a:pt x="1001693" y="672860"/>
                    </a:cubicBezTo>
                    <a:cubicBezTo>
                      <a:pt x="1007699" y="682977"/>
                      <a:pt x="1007699" y="702536"/>
                      <a:pt x="1003695" y="715620"/>
                    </a:cubicBezTo>
                    <a:cubicBezTo>
                      <a:pt x="999691" y="728704"/>
                      <a:pt x="979546" y="717778"/>
                      <a:pt x="981548" y="710629"/>
                    </a:cubicBezTo>
                    <a:cubicBezTo>
                      <a:pt x="983550" y="703345"/>
                      <a:pt x="961403" y="706313"/>
                      <a:pt x="960777" y="716429"/>
                    </a:cubicBezTo>
                    <a:cubicBezTo>
                      <a:pt x="960151" y="726546"/>
                      <a:pt x="974916" y="746105"/>
                      <a:pt x="985677" y="748263"/>
                    </a:cubicBezTo>
                    <a:cubicBezTo>
                      <a:pt x="996437" y="750421"/>
                      <a:pt x="988304" y="768496"/>
                      <a:pt x="995061" y="770654"/>
                    </a:cubicBezTo>
                    <a:cubicBezTo>
                      <a:pt x="1004320" y="773622"/>
                      <a:pt x="1003820" y="792371"/>
                      <a:pt x="1009200" y="789539"/>
                    </a:cubicBezTo>
                    <a:cubicBezTo>
                      <a:pt x="1014580" y="786706"/>
                      <a:pt x="1012578" y="764180"/>
                      <a:pt x="1006573" y="754063"/>
                    </a:cubicBezTo>
                    <a:cubicBezTo>
                      <a:pt x="1000567" y="743946"/>
                      <a:pt x="1003194" y="729379"/>
                      <a:pt x="1011327" y="732346"/>
                    </a:cubicBezTo>
                    <a:cubicBezTo>
                      <a:pt x="1019335" y="735179"/>
                      <a:pt x="1011327" y="750421"/>
                      <a:pt x="1015331" y="755547"/>
                    </a:cubicBezTo>
                    <a:cubicBezTo>
                      <a:pt x="1019335" y="760538"/>
                      <a:pt x="1024090" y="750421"/>
                      <a:pt x="1033474" y="744756"/>
                    </a:cubicBezTo>
                    <a:cubicBezTo>
                      <a:pt x="1042858" y="738956"/>
                      <a:pt x="1029470" y="722229"/>
                      <a:pt x="1032849" y="713597"/>
                    </a:cubicBezTo>
                    <a:cubicBezTo>
                      <a:pt x="1036227" y="704964"/>
                      <a:pt x="1046988" y="720881"/>
                      <a:pt x="1050992" y="735988"/>
                    </a:cubicBezTo>
                    <a:cubicBezTo>
                      <a:pt x="1054996" y="751230"/>
                      <a:pt x="1040982" y="750556"/>
                      <a:pt x="1040982" y="758514"/>
                    </a:cubicBezTo>
                    <a:cubicBezTo>
                      <a:pt x="1040982" y="766473"/>
                      <a:pt x="1028219" y="762831"/>
                      <a:pt x="1024215" y="767282"/>
                    </a:cubicBezTo>
                    <a:cubicBezTo>
                      <a:pt x="1020211" y="771599"/>
                      <a:pt x="1022213" y="800600"/>
                      <a:pt x="1027593" y="801274"/>
                    </a:cubicBezTo>
                    <a:cubicBezTo>
                      <a:pt x="1032974" y="801948"/>
                      <a:pt x="1036352" y="777399"/>
                      <a:pt x="1039730" y="789674"/>
                    </a:cubicBezTo>
                    <a:cubicBezTo>
                      <a:pt x="1043109" y="801948"/>
                      <a:pt x="1055871" y="773757"/>
                      <a:pt x="1059250" y="785357"/>
                    </a:cubicBezTo>
                    <a:cubicBezTo>
                      <a:pt x="1062628" y="796958"/>
                      <a:pt x="1078644" y="810042"/>
                      <a:pt x="1084775" y="807074"/>
                    </a:cubicBezTo>
                    <a:cubicBezTo>
                      <a:pt x="1090781" y="804242"/>
                      <a:pt x="1082022" y="791967"/>
                      <a:pt x="1072638" y="791157"/>
                    </a:cubicBezTo>
                    <a:cubicBezTo>
                      <a:pt x="1063254" y="790483"/>
                      <a:pt x="1064630" y="773757"/>
                      <a:pt x="1073264" y="773082"/>
                    </a:cubicBezTo>
                    <a:cubicBezTo>
                      <a:pt x="1082022" y="772408"/>
                      <a:pt x="1097413" y="796958"/>
                      <a:pt x="1096787" y="805725"/>
                    </a:cubicBezTo>
                    <a:cubicBezTo>
                      <a:pt x="1096161" y="814358"/>
                      <a:pt x="1088779" y="813684"/>
                      <a:pt x="1081397" y="822317"/>
                    </a:cubicBezTo>
                    <a:cubicBezTo>
                      <a:pt x="1074014" y="830949"/>
                      <a:pt x="1064004" y="807884"/>
                      <a:pt x="1055246" y="808558"/>
                    </a:cubicBezTo>
                    <a:cubicBezTo>
                      <a:pt x="1046487" y="809232"/>
                      <a:pt x="1055246" y="823666"/>
                      <a:pt x="1059250" y="833917"/>
                    </a:cubicBezTo>
                    <a:cubicBezTo>
                      <a:pt x="1063254" y="844034"/>
                      <a:pt x="1048489" y="857792"/>
                      <a:pt x="1059875" y="865751"/>
                    </a:cubicBezTo>
                    <a:cubicBezTo>
                      <a:pt x="1071262" y="873709"/>
                      <a:pt x="1068008" y="860760"/>
                      <a:pt x="1069885" y="854959"/>
                    </a:cubicBezTo>
                    <a:cubicBezTo>
                      <a:pt x="1071887" y="849159"/>
                      <a:pt x="1080646" y="856308"/>
                      <a:pt x="1086652" y="861434"/>
                    </a:cubicBezTo>
                    <a:cubicBezTo>
                      <a:pt x="1092283" y="866155"/>
                      <a:pt x="1093409" y="849834"/>
                      <a:pt x="1093409" y="843359"/>
                    </a:cubicBezTo>
                    <a:cubicBezTo>
                      <a:pt x="1093409" y="836885"/>
                      <a:pt x="1103419" y="840527"/>
                      <a:pt x="1108799" y="849159"/>
                    </a:cubicBezTo>
                    <a:cubicBezTo>
                      <a:pt x="1114179" y="857792"/>
                      <a:pt x="1114805" y="839717"/>
                      <a:pt x="1122938" y="841201"/>
                    </a:cubicBezTo>
                    <a:cubicBezTo>
                      <a:pt x="1131071" y="842685"/>
                      <a:pt x="1125566" y="856308"/>
                      <a:pt x="1125566" y="864402"/>
                    </a:cubicBezTo>
                    <a:cubicBezTo>
                      <a:pt x="1125566" y="872495"/>
                      <a:pt x="1139705" y="857927"/>
                      <a:pt x="1138328" y="866560"/>
                    </a:cubicBezTo>
                    <a:cubicBezTo>
                      <a:pt x="1138078" y="867909"/>
                      <a:pt x="1138203" y="869123"/>
                      <a:pt x="1138328" y="870202"/>
                    </a:cubicBezTo>
                    <a:cubicBezTo>
                      <a:pt x="1145836" y="864402"/>
                      <a:pt x="1153468" y="858602"/>
                      <a:pt x="1158974" y="854420"/>
                    </a:cubicBezTo>
                    <a:cubicBezTo>
                      <a:pt x="1173238" y="843764"/>
                      <a:pt x="1148213" y="837019"/>
                      <a:pt x="1152718" y="824475"/>
                    </a:cubicBezTo>
                    <a:close/>
                    <a:moveTo>
                      <a:pt x="18717" y="926450"/>
                    </a:moveTo>
                    <a:cubicBezTo>
                      <a:pt x="34858" y="919166"/>
                      <a:pt x="41490" y="910534"/>
                      <a:pt x="34858" y="901901"/>
                    </a:cubicBezTo>
                    <a:cubicBezTo>
                      <a:pt x="28102" y="893268"/>
                      <a:pt x="6330" y="932116"/>
                      <a:pt x="18717" y="926450"/>
                    </a:cubicBezTo>
                    <a:close/>
                    <a:moveTo>
                      <a:pt x="132831" y="861299"/>
                    </a:moveTo>
                    <a:cubicBezTo>
                      <a:pt x="118066" y="855499"/>
                      <a:pt x="79152" y="880993"/>
                      <a:pt x="92541" y="883016"/>
                    </a:cubicBezTo>
                    <a:cubicBezTo>
                      <a:pt x="101925" y="884365"/>
                      <a:pt x="105929" y="874383"/>
                      <a:pt x="116690" y="874383"/>
                    </a:cubicBezTo>
                    <a:cubicBezTo>
                      <a:pt x="127450" y="874383"/>
                      <a:pt x="147595" y="867100"/>
                      <a:pt x="132831" y="861299"/>
                    </a:cubicBezTo>
                    <a:close/>
                    <a:moveTo>
                      <a:pt x="473168" y="691205"/>
                    </a:moveTo>
                    <a:cubicBezTo>
                      <a:pt x="473794" y="683247"/>
                      <a:pt x="463033" y="683921"/>
                      <a:pt x="449645" y="700647"/>
                    </a:cubicBezTo>
                    <a:cubicBezTo>
                      <a:pt x="436257" y="717373"/>
                      <a:pt x="424745" y="726006"/>
                      <a:pt x="422743" y="733965"/>
                    </a:cubicBezTo>
                    <a:cubicBezTo>
                      <a:pt x="420741" y="741923"/>
                      <a:pt x="405226" y="732481"/>
                      <a:pt x="400596" y="742598"/>
                    </a:cubicBezTo>
                    <a:cubicBezTo>
                      <a:pt x="395842" y="752714"/>
                      <a:pt x="403850" y="775241"/>
                      <a:pt x="413359" y="767957"/>
                    </a:cubicBezTo>
                    <a:cubicBezTo>
                      <a:pt x="422743" y="760673"/>
                      <a:pt x="423369" y="767957"/>
                      <a:pt x="429500" y="767957"/>
                    </a:cubicBezTo>
                    <a:cubicBezTo>
                      <a:pt x="435631" y="767957"/>
                      <a:pt x="463033" y="747723"/>
                      <a:pt x="469039" y="737472"/>
                    </a:cubicBezTo>
                    <a:cubicBezTo>
                      <a:pt x="475045" y="727355"/>
                      <a:pt x="458278" y="724523"/>
                      <a:pt x="457653" y="717913"/>
                    </a:cubicBezTo>
                    <a:cubicBezTo>
                      <a:pt x="456902" y="711438"/>
                      <a:pt x="471792" y="711438"/>
                      <a:pt x="479174" y="707122"/>
                    </a:cubicBezTo>
                    <a:cubicBezTo>
                      <a:pt x="486557" y="702806"/>
                      <a:pt x="472418" y="699164"/>
                      <a:pt x="473168" y="691205"/>
                    </a:cubicBezTo>
                    <a:close/>
                    <a:moveTo>
                      <a:pt x="45494" y="605821"/>
                    </a:moveTo>
                    <a:cubicBezTo>
                      <a:pt x="44118" y="594221"/>
                      <a:pt x="15339" y="605146"/>
                      <a:pt x="18592" y="615938"/>
                    </a:cubicBezTo>
                    <a:cubicBezTo>
                      <a:pt x="21971" y="626729"/>
                      <a:pt x="49248" y="633878"/>
                      <a:pt x="60884" y="629696"/>
                    </a:cubicBezTo>
                    <a:cubicBezTo>
                      <a:pt x="70894" y="626054"/>
                      <a:pt x="74272" y="614454"/>
                      <a:pt x="66890" y="607305"/>
                    </a:cubicBezTo>
                    <a:cubicBezTo>
                      <a:pt x="59508" y="600021"/>
                      <a:pt x="46745" y="617421"/>
                      <a:pt x="45369" y="605821"/>
                    </a:cubicBezTo>
                    <a:close/>
                    <a:moveTo>
                      <a:pt x="372694" y="2203977"/>
                    </a:moveTo>
                    <a:cubicBezTo>
                      <a:pt x="355927" y="2206136"/>
                      <a:pt x="365186" y="2251323"/>
                      <a:pt x="374195" y="2243904"/>
                    </a:cubicBezTo>
                    <a:cubicBezTo>
                      <a:pt x="380576" y="2238509"/>
                      <a:pt x="392463" y="2237564"/>
                      <a:pt x="395967" y="2230550"/>
                    </a:cubicBezTo>
                    <a:cubicBezTo>
                      <a:pt x="400596" y="2221378"/>
                      <a:pt x="389585" y="2201819"/>
                      <a:pt x="372694" y="2203977"/>
                    </a:cubicBezTo>
                    <a:close/>
                    <a:moveTo>
                      <a:pt x="350547" y="2176325"/>
                    </a:moveTo>
                    <a:cubicBezTo>
                      <a:pt x="340662" y="2177944"/>
                      <a:pt x="347043" y="2197368"/>
                      <a:pt x="353550" y="2192242"/>
                    </a:cubicBezTo>
                    <a:cubicBezTo>
                      <a:pt x="364435" y="2183744"/>
                      <a:pt x="360431" y="2174707"/>
                      <a:pt x="350547" y="2176325"/>
                    </a:cubicBezTo>
                    <a:close/>
                    <a:moveTo>
                      <a:pt x="245818" y="2139636"/>
                    </a:moveTo>
                    <a:cubicBezTo>
                      <a:pt x="254701" y="2149752"/>
                      <a:pt x="261083" y="2147055"/>
                      <a:pt x="263585" y="2138017"/>
                    </a:cubicBezTo>
                    <a:cubicBezTo>
                      <a:pt x="266088" y="2128980"/>
                      <a:pt x="236308" y="2128845"/>
                      <a:pt x="245818" y="2139636"/>
                    </a:cubicBezTo>
                    <a:close/>
                    <a:moveTo>
                      <a:pt x="293240" y="2161353"/>
                    </a:moveTo>
                    <a:cubicBezTo>
                      <a:pt x="299621" y="2172009"/>
                      <a:pt x="306628" y="2174167"/>
                      <a:pt x="312008" y="2164590"/>
                    </a:cubicBezTo>
                    <a:cubicBezTo>
                      <a:pt x="317514" y="2155013"/>
                      <a:pt x="285732" y="2148943"/>
                      <a:pt x="293240" y="2161353"/>
                    </a:cubicBezTo>
                    <a:close/>
                    <a:moveTo>
                      <a:pt x="3048473" y="1192315"/>
                    </a:moveTo>
                    <a:cubicBezTo>
                      <a:pt x="3047598" y="1182738"/>
                      <a:pt x="3020696" y="1190427"/>
                      <a:pt x="3008183" y="1179771"/>
                    </a:cubicBezTo>
                    <a:cubicBezTo>
                      <a:pt x="2995671" y="1169114"/>
                      <a:pt x="2974150" y="1217404"/>
                      <a:pt x="2969645" y="1237638"/>
                    </a:cubicBezTo>
                    <a:cubicBezTo>
                      <a:pt x="2965141" y="1257871"/>
                      <a:pt x="2931983" y="1280127"/>
                      <a:pt x="2931983" y="1280127"/>
                    </a:cubicBezTo>
                    <a:cubicBezTo>
                      <a:pt x="2931983" y="1280127"/>
                      <a:pt x="2836138" y="1281207"/>
                      <a:pt x="2828130" y="1281207"/>
                    </a:cubicBezTo>
                    <a:cubicBezTo>
                      <a:pt x="2822499" y="1281207"/>
                      <a:pt x="2800477" y="1301710"/>
                      <a:pt x="2787590" y="1314119"/>
                    </a:cubicBezTo>
                    <a:cubicBezTo>
                      <a:pt x="2787965" y="1314659"/>
                      <a:pt x="2788340" y="1315198"/>
                      <a:pt x="2788716" y="1315873"/>
                    </a:cubicBezTo>
                    <a:cubicBezTo>
                      <a:pt x="2798350" y="1334757"/>
                      <a:pt x="2763190" y="1346223"/>
                      <a:pt x="2729657" y="1347706"/>
                    </a:cubicBezTo>
                    <a:cubicBezTo>
                      <a:pt x="2719272" y="1348111"/>
                      <a:pt x="2711514" y="1349325"/>
                      <a:pt x="2705508" y="1350269"/>
                    </a:cubicBezTo>
                    <a:cubicBezTo>
                      <a:pt x="2706634" y="1354721"/>
                      <a:pt x="2707635" y="1359577"/>
                      <a:pt x="2707260" y="1363219"/>
                    </a:cubicBezTo>
                    <a:cubicBezTo>
                      <a:pt x="2707010" y="1365512"/>
                      <a:pt x="2703381" y="1368344"/>
                      <a:pt x="2698251" y="1371312"/>
                    </a:cubicBezTo>
                    <a:cubicBezTo>
                      <a:pt x="2693121" y="1382508"/>
                      <a:pt x="2651955" y="1404225"/>
                      <a:pt x="2628932" y="1417309"/>
                    </a:cubicBezTo>
                    <a:cubicBezTo>
                      <a:pt x="2603407" y="1431742"/>
                      <a:pt x="2568497" y="1424458"/>
                      <a:pt x="2568497" y="1402741"/>
                    </a:cubicBezTo>
                    <a:cubicBezTo>
                      <a:pt x="2568497" y="1381024"/>
                      <a:pt x="2587266" y="1385340"/>
                      <a:pt x="2591270" y="1395457"/>
                    </a:cubicBezTo>
                    <a:cubicBezTo>
                      <a:pt x="2592771" y="1399234"/>
                      <a:pt x="2597276" y="1396536"/>
                      <a:pt x="2603407" y="1391680"/>
                    </a:cubicBezTo>
                    <a:cubicBezTo>
                      <a:pt x="2597025" y="1384936"/>
                      <a:pt x="2597151" y="1374279"/>
                      <a:pt x="2598527" y="1366051"/>
                    </a:cubicBezTo>
                    <a:cubicBezTo>
                      <a:pt x="2590895" y="1362409"/>
                      <a:pt x="2602781" y="1330036"/>
                      <a:pt x="2587266" y="1324506"/>
                    </a:cubicBezTo>
                    <a:cubicBezTo>
                      <a:pt x="2571125" y="1318705"/>
                      <a:pt x="2552356" y="1349055"/>
                      <a:pt x="2554984" y="1330171"/>
                    </a:cubicBezTo>
                    <a:cubicBezTo>
                      <a:pt x="2557736" y="1311422"/>
                      <a:pt x="2581886" y="1295505"/>
                      <a:pt x="2567121" y="1270820"/>
                    </a:cubicBezTo>
                    <a:cubicBezTo>
                      <a:pt x="2552356" y="1246271"/>
                      <a:pt x="2525454" y="1246271"/>
                      <a:pt x="2520074" y="1265020"/>
                    </a:cubicBezTo>
                    <a:cubicBezTo>
                      <a:pt x="2514694" y="1283904"/>
                      <a:pt x="2495925" y="1275137"/>
                      <a:pt x="2489169" y="1289705"/>
                    </a:cubicBezTo>
                    <a:cubicBezTo>
                      <a:pt x="2482412" y="1304138"/>
                      <a:pt x="2475780" y="1335971"/>
                      <a:pt x="2481161" y="1359172"/>
                    </a:cubicBezTo>
                    <a:cubicBezTo>
                      <a:pt x="2486541" y="1382373"/>
                      <a:pt x="2479784" y="1393838"/>
                      <a:pt x="2459639" y="1406923"/>
                    </a:cubicBezTo>
                    <a:cubicBezTo>
                      <a:pt x="2439494" y="1420007"/>
                      <a:pt x="2428984" y="1386959"/>
                      <a:pt x="2436867" y="1344739"/>
                    </a:cubicBezTo>
                    <a:cubicBezTo>
                      <a:pt x="2442247" y="1315738"/>
                      <a:pt x="2457012" y="1288356"/>
                      <a:pt x="2443623" y="1288356"/>
                    </a:cubicBezTo>
                    <a:cubicBezTo>
                      <a:pt x="2430235" y="1288356"/>
                      <a:pt x="2461141" y="1253554"/>
                      <a:pt x="2489294" y="1246405"/>
                    </a:cubicBezTo>
                    <a:cubicBezTo>
                      <a:pt x="2517447" y="1239121"/>
                      <a:pt x="2552356" y="1242089"/>
                      <a:pt x="2552356" y="1233321"/>
                    </a:cubicBezTo>
                    <a:cubicBezTo>
                      <a:pt x="2552356" y="1231568"/>
                      <a:pt x="2553607" y="1230489"/>
                      <a:pt x="2555734" y="1229544"/>
                    </a:cubicBezTo>
                    <a:cubicBezTo>
                      <a:pt x="2549979" y="1224688"/>
                      <a:pt x="2543598" y="1220102"/>
                      <a:pt x="2538467" y="1216595"/>
                    </a:cubicBezTo>
                    <a:cubicBezTo>
                      <a:pt x="2537967" y="1218484"/>
                      <a:pt x="2536841" y="1220237"/>
                      <a:pt x="2534839" y="1221721"/>
                    </a:cubicBezTo>
                    <a:cubicBezTo>
                      <a:pt x="2523828" y="1230084"/>
                      <a:pt x="2526831" y="1208637"/>
                      <a:pt x="2506686" y="1208637"/>
                    </a:cubicBezTo>
                    <a:cubicBezTo>
                      <a:pt x="2486541" y="1208637"/>
                      <a:pt x="2466396" y="1228870"/>
                      <a:pt x="2450255" y="1220237"/>
                    </a:cubicBezTo>
                    <a:cubicBezTo>
                      <a:pt x="2434114" y="1211469"/>
                      <a:pt x="2442247" y="1200004"/>
                      <a:pt x="2427357" y="1200004"/>
                    </a:cubicBezTo>
                    <a:cubicBezTo>
                      <a:pt x="2412467" y="1200004"/>
                      <a:pt x="2438118" y="1169654"/>
                      <a:pt x="2416596" y="1182603"/>
                    </a:cubicBezTo>
                    <a:cubicBezTo>
                      <a:pt x="2395075" y="1195687"/>
                      <a:pt x="2362918" y="1227521"/>
                      <a:pt x="2348154" y="1212953"/>
                    </a:cubicBezTo>
                    <a:cubicBezTo>
                      <a:pt x="2333389" y="1198520"/>
                      <a:pt x="2320001" y="1217269"/>
                      <a:pt x="2309240" y="1205669"/>
                    </a:cubicBezTo>
                    <a:cubicBezTo>
                      <a:pt x="2298479" y="1194069"/>
                      <a:pt x="2346777" y="1162235"/>
                      <a:pt x="2369675" y="1163719"/>
                    </a:cubicBezTo>
                    <a:cubicBezTo>
                      <a:pt x="2375305" y="1163989"/>
                      <a:pt x="2380436" y="1161426"/>
                      <a:pt x="2385190" y="1157244"/>
                    </a:cubicBezTo>
                    <a:cubicBezTo>
                      <a:pt x="2373178" y="1152523"/>
                      <a:pt x="2348404" y="1142137"/>
                      <a:pt x="2341897" y="1150770"/>
                    </a:cubicBezTo>
                    <a:cubicBezTo>
                      <a:pt x="2333889" y="1161426"/>
                      <a:pt x="2322253" y="1154546"/>
                      <a:pt x="2315997" y="1145914"/>
                    </a:cubicBezTo>
                    <a:cubicBezTo>
                      <a:pt x="2309741" y="1137281"/>
                      <a:pt x="2301607" y="1148746"/>
                      <a:pt x="2290972" y="1135257"/>
                    </a:cubicBezTo>
                    <a:cubicBezTo>
                      <a:pt x="2280211" y="1121769"/>
                      <a:pt x="2269451" y="1131346"/>
                      <a:pt x="2263194" y="1134313"/>
                    </a:cubicBezTo>
                    <a:cubicBezTo>
                      <a:pt x="2256938" y="1137146"/>
                      <a:pt x="2248930" y="1129457"/>
                      <a:pt x="2237169" y="1124736"/>
                    </a:cubicBezTo>
                    <a:cubicBezTo>
                      <a:pt x="2225532" y="1119880"/>
                      <a:pt x="2234541" y="1107336"/>
                      <a:pt x="2224656" y="1099647"/>
                    </a:cubicBezTo>
                    <a:cubicBezTo>
                      <a:pt x="2214771" y="1091958"/>
                      <a:pt x="2214271" y="1114350"/>
                      <a:pt x="2214271" y="1114350"/>
                    </a:cubicBezTo>
                    <a:lnTo>
                      <a:pt x="1379818" y="1119206"/>
                    </a:lnTo>
                    <a:cubicBezTo>
                      <a:pt x="1380694" y="1120690"/>
                      <a:pt x="1381695" y="1122173"/>
                      <a:pt x="1382821" y="1123387"/>
                    </a:cubicBezTo>
                    <a:cubicBezTo>
                      <a:pt x="1392831" y="1134988"/>
                      <a:pt x="1384823" y="1143621"/>
                      <a:pt x="1388201" y="1157379"/>
                    </a:cubicBezTo>
                    <a:cubicBezTo>
                      <a:pt x="1391579" y="1171138"/>
                      <a:pt x="1388827" y="1190696"/>
                      <a:pt x="1378817" y="1190696"/>
                    </a:cubicBezTo>
                    <a:cubicBezTo>
                      <a:pt x="1368807" y="1190696"/>
                      <a:pt x="1367431" y="1178422"/>
                      <a:pt x="1374813" y="1174105"/>
                    </a:cubicBezTo>
                    <a:cubicBezTo>
                      <a:pt x="1382195" y="1169789"/>
                      <a:pt x="1378191" y="1153872"/>
                      <a:pt x="1370809" y="1153872"/>
                    </a:cubicBezTo>
                    <a:cubicBezTo>
                      <a:pt x="1366430" y="1153872"/>
                      <a:pt x="1364803" y="1148342"/>
                      <a:pt x="1364928" y="1142002"/>
                    </a:cubicBezTo>
                    <a:cubicBezTo>
                      <a:pt x="1351290" y="1146183"/>
                      <a:pt x="1335524" y="1144160"/>
                      <a:pt x="1317131" y="1142002"/>
                    </a:cubicBezTo>
                    <a:cubicBezTo>
                      <a:pt x="1317506" y="1142811"/>
                      <a:pt x="1317756" y="1143621"/>
                      <a:pt x="1317756" y="1144565"/>
                    </a:cubicBezTo>
                    <a:cubicBezTo>
                      <a:pt x="1318382" y="1153198"/>
                      <a:pt x="1322386" y="1172756"/>
                      <a:pt x="1333147" y="1187999"/>
                    </a:cubicBezTo>
                    <a:cubicBezTo>
                      <a:pt x="1343907" y="1203241"/>
                      <a:pt x="1336525" y="1212548"/>
                      <a:pt x="1346535" y="1218349"/>
                    </a:cubicBezTo>
                    <a:cubicBezTo>
                      <a:pt x="1356670" y="1224149"/>
                      <a:pt x="1355919" y="1230623"/>
                      <a:pt x="1346535" y="1229140"/>
                    </a:cubicBezTo>
                    <a:cubicBezTo>
                      <a:pt x="1337151" y="1227791"/>
                      <a:pt x="1343907" y="1237098"/>
                      <a:pt x="1340529" y="1258815"/>
                    </a:cubicBezTo>
                    <a:cubicBezTo>
                      <a:pt x="1337151" y="1280532"/>
                      <a:pt x="1337776" y="1325315"/>
                      <a:pt x="1335774" y="1339209"/>
                    </a:cubicBezTo>
                    <a:cubicBezTo>
                      <a:pt x="1333772" y="1352967"/>
                      <a:pt x="1319007" y="1375359"/>
                      <a:pt x="1327766" y="1389926"/>
                    </a:cubicBezTo>
                    <a:cubicBezTo>
                      <a:pt x="1336525" y="1404360"/>
                      <a:pt x="1342531" y="1424593"/>
                      <a:pt x="1337776" y="1442668"/>
                    </a:cubicBezTo>
                    <a:cubicBezTo>
                      <a:pt x="1333147" y="1460743"/>
                      <a:pt x="1333772" y="1471669"/>
                      <a:pt x="1341154" y="1485427"/>
                    </a:cubicBezTo>
                    <a:cubicBezTo>
                      <a:pt x="1348537" y="1499186"/>
                      <a:pt x="1342531" y="1523061"/>
                      <a:pt x="1350539" y="1528052"/>
                    </a:cubicBezTo>
                    <a:cubicBezTo>
                      <a:pt x="1358547" y="1533178"/>
                      <a:pt x="1365929" y="1543294"/>
                      <a:pt x="1373311" y="1556244"/>
                    </a:cubicBezTo>
                    <a:cubicBezTo>
                      <a:pt x="1380694" y="1569328"/>
                      <a:pt x="1387450" y="1561370"/>
                      <a:pt x="1388702" y="1574319"/>
                    </a:cubicBezTo>
                    <a:cubicBezTo>
                      <a:pt x="1390078" y="1587403"/>
                      <a:pt x="1390078" y="1589561"/>
                      <a:pt x="1400839" y="1594552"/>
                    </a:cubicBezTo>
                    <a:cubicBezTo>
                      <a:pt x="1411599" y="1599678"/>
                      <a:pt x="1404843" y="1612627"/>
                      <a:pt x="1404843" y="1619911"/>
                    </a:cubicBezTo>
                    <a:cubicBezTo>
                      <a:pt x="1404843" y="1627195"/>
                      <a:pt x="1418982" y="1640144"/>
                      <a:pt x="1436374" y="1656871"/>
                    </a:cubicBezTo>
                    <a:cubicBezTo>
                      <a:pt x="1453766" y="1673462"/>
                      <a:pt x="1439127" y="1687220"/>
                      <a:pt x="1451889" y="1687220"/>
                    </a:cubicBezTo>
                    <a:cubicBezTo>
                      <a:pt x="1464652" y="1687220"/>
                      <a:pt x="1476789" y="1695179"/>
                      <a:pt x="1489427" y="1703946"/>
                    </a:cubicBezTo>
                    <a:cubicBezTo>
                      <a:pt x="1502189" y="1712579"/>
                      <a:pt x="1506193" y="1707588"/>
                      <a:pt x="1514952" y="1709747"/>
                    </a:cubicBezTo>
                    <a:cubicBezTo>
                      <a:pt x="1523711" y="1711905"/>
                      <a:pt x="1539852" y="1732273"/>
                      <a:pt x="1543105" y="1745897"/>
                    </a:cubicBezTo>
                    <a:cubicBezTo>
                      <a:pt x="1544731" y="1752371"/>
                      <a:pt x="1546733" y="1759116"/>
                      <a:pt x="1549862" y="1766535"/>
                    </a:cubicBezTo>
                    <a:lnTo>
                      <a:pt x="1619431" y="1756688"/>
                    </a:lnTo>
                    <a:cubicBezTo>
                      <a:pt x="1619431" y="1756688"/>
                      <a:pt x="1640952" y="1773009"/>
                      <a:pt x="1653089" y="1776112"/>
                    </a:cubicBezTo>
                    <a:cubicBezTo>
                      <a:pt x="1665226" y="1779214"/>
                      <a:pt x="1731291" y="1805382"/>
                      <a:pt x="1731291" y="1805382"/>
                    </a:cubicBezTo>
                    <a:lnTo>
                      <a:pt x="1817377" y="1804573"/>
                    </a:lnTo>
                    <a:lnTo>
                      <a:pt x="1827387" y="1790680"/>
                    </a:lnTo>
                    <a:lnTo>
                      <a:pt x="1874684" y="1790680"/>
                    </a:lnTo>
                    <a:cubicBezTo>
                      <a:pt x="1874684" y="1790680"/>
                      <a:pt x="1904839" y="1822378"/>
                      <a:pt x="1909093" y="1823997"/>
                    </a:cubicBezTo>
                    <a:cubicBezTo>
                      <a:pt x="1913347" y="1825481"/>
                      <a:pt x="1928487" y="1840184"/>
                      <a:pt x="1928487" y="1849491"/>
                    </a:cubicBezTo>
                    <a:cubicBezTo>
                      <a:pt x="1928487" y="1858798"/>
                      <a:pt x="1932116" y="1866487"/>
                      <a:pt x="1939248" y="1870398"/>
                    </a:cubicBezTo>
                    <a:cubicBezTo>
                      <a:pt x="1946380" y="1874310"/>
                      <a:pt x="1970779" y="1891306"/>
                      <a:pt x="1974408" y="1889688"/>
                    </a:cubicBezTo>
                    <a:cubicBezTo>
                      <a:pt x="1978036" y="1888204"/>
                      <a:pt x="1985168" y="1858798"/>
                      <a:pt x="1998056" y="1859608"/>
                    </a:cubicBezTo>
                    <a:cubicBezTo>
                      <a:pt x="2010944" y="1860417"/>
                      <a:pt x="2046104" y="1871208"/>
                      <a:pt x="2051860" y="1892790"/>
                    </a:cubicBezTo>
                    <a:cubicBezTo>
                      <a:pt x="2057615" y="1914507"/>
                      <a:pt x="2074757" y="1932177"/>
                      <a:pt x="2080513" y="1936898"/>
                    </a:cubicBezTo>
                    <a:cubicBezTo>
                      <a:pt x="2086269" y="1941485"/>
                      <a:pt x="2083391" y="1954704"/>
                      <a:pt x="2087645" y="1961718"/>
                    </a:cubicBezTo>
                    <a:cubicBezTo>
                      <a:pt x="2091899" y="1968597"/>
                      <a:pt x="2091274" y="1981816"/>
                      <a:pt x="2096279" y="1981816"/>
                    </a:cubicBezTo>
                    <a:cubicBezTo>
                      <a:pt x="2101284" y="1981816"/>
                      <a:pt x="2127184" y="1998812"/>
                      <a:pt x="2138571" y="1998003"/>
                    </a:cubicBezTo>
                    <a:cubicBezTo>
                      <a:pt x="2141949" y="1997733"/>
                      <a:pt x="2146454" y="2000026"/>
                      <a:pt x="2151208" y="2003129"/>
                    </a:cubicBezTo>
                    <a:cubicBezTo>
                      <a:pt x="2152585" y="1977230"/>
                      <a:pt x="2127935" y="1972914"/>
                      <a:pt x="2142449" y="1961043"/>
                    </a:cubicBezTo>
                    <a:cubicBezTo>
                      <a:pt x="2159216" y="1947285"/>
                      <a:pt x="2141824" y="1935685"/>
                      <a:pt x="2149832" y="1929884"/>
                    </a:cubicBezTo>
                    <a:cubicBezTo>
                      <a:pt x="2157840" y="1924084"/>
                      <a:pt x="2171979" y="1918284"/>
                      <a:pt x="2171979" y="1909651"/>
                    </a:cubicBezTo>
                    <a:cubicBezTo>
                      <a:pt x="2171979" y="1901018"/>
                      <a:pt x="2179361" y="1901018"/>
                      <a:pt x="2190122" y="1902367"/>
                    </a:cubicBezTo>
                    <a:cubicBezTo>
                      <a:pt x="2200882" y="1903851"/>
                      <a:pt x="2221027" y="1883483"/>
                      <a:pt x="2219651" y="1875524"/>
                    </a:cubicBezTo>
                    <a:cubicBezTo>
                      <a:pt x="2218275" y="1867566"/>
                      <a:pt x="2221653" y="1866217"/>
                      <a:pt x="2234416" y="1869050"/>
                    </a:cubicBezTo>
                    <a:cubicBezTo>
                      <a:pt x="2247178" y="1872017"/>
                      <a:pt x="2245176" y="1853133"/>
                      <a:pt x="2253184" y="1855966"/>
                    </a:cubicBezTo>
                    <a:cubicBezTo>
                      <a:pt x="2261192" y="1858933"/>
                      <a:pt x="2267949" y="1863924"/>
                      <a:pt x="2268700" y="1857449"/>
                    </a:cubicBezTo>
                    <a:cubicBezTo>
                      <a:pt x="2269325" y="1850975"/>
                      <a:pt x="2277459" y="1852323"/>
                      <a:pt x="2283464" y="1861091"/>
                    </a:cubicBezTo>
                    <a:cubicBezTo>
                      <a:pt x="2289470" y="1869859"/>
                      <a:pt x="2306988" y="1872017"/>
                      <a:pt x="2308364" y="1861901"/>
                    </a:cubicBezTo>
                    <a:cubicBezTo>
                      <a:pt x="2309741" y="1851784"/>
                      <a:pt x="2319750" y="1861901"/>
                      <a:pt x="2328509" y="1872017"/>
                    </a:cubicBezTo>
                    <a:cubicBezTo>
                      <a:pt x="2337268" y="1882134"/>
                      <a:pt x="2341272" y="1879301"/>
                      <a:pt x="2354034" y="1879976"/>
                    </a:cubicBezTo>
                    <a:cubicBezTo>
                      <a:pt x="2366797" y="1880650"/>
                      <a:pt x="2366797" y="1877008"/>
                      <a:pt x="2367423" y="1868375"/>
                    </a:cubicBezTo>
                    <a:cubicBezTo>
                      <a:pt x="2368048" y="1859742"/>
                      <a:pt x="2381562" y="1887259"/>
                      <a:pt x="2394324" y="1888608"/>
                    </a:cubicBezTo>
                    <a:cubicBezTo>
                      <a:pt x="2407087" y="1890092"/>
                      <a:pt x="2396952" y="1879976"/>
                      <a:pt x="2387568" y="1872017"/>
                    </a:cubicBezTo>
                    <a:cubicBezTo>
                      <a:pt x="2378183" y="1864059"/>
                      <a:pt x="2389570" y="1860417"/>
                      <a:pt x="2381562" y="1853942"/>
                    </a:cubicBezTo>
                    <a:cubicBezTo>
                      <a:pt x="2373554" y="1847467"/>
                      <a:pt x="2391572" y="1838700"/>
                      <a:pt x="2407713" y="1839509"/>
                    </a:cubicBezTo>
                    <a:cubicBezTo>
                      <a:pt x="2423854" y="1840184"/>
                      <a:pt x="2423103" y="1844500"/>
                      <a:pt x="2429234" y="1834383"/>
                    </a:cubicBezTo>
                    <a:cubicBezTo>
                      <a:pt x="2435240" y="1824267"/>
                      <a:pt x="2441371" y="1834383"/>
                      <a:pt x="2441371" y="1843016"/>
                    </a:cubicBezTo>
                    <a:cubicBezTo>
                      <a:pt x="2441371" y="1851649"/>
                      <a:pt x="2467522" y="1838025"/>
                      <a:pt x="2481661" y="1838025"/>
                    </a:cubicBezTo>
                    <a:cubicBezTo>
                      <a:pt x="2495800" y="1838025"/>
                      <a:pt x="2508563" y="1850975"/>
                      <a:pt x="2509814" y="1859742"/>
                    </a:cubicBezTo>
                    <a:cubicBezTo>
                      <a:pt x="2511190" y="1868375"/>
                      <a:pt x="2520575" y="1872692"/>
                      <a:pt x="2530585" y="1863384"/>
                    </a:cubicBezTo>
                    <a:cubicBezTo>
                      <a:pt x="2540595" y="1853942"/>
                      <a:pt x="2549353" y="1843151"/>
                      <a:pt x="2558738" y="1853268"/>
                    </a:cubicBezTo>
                    <a:cubicBezTo>
                      <a:pt x="2568122" y="1863384"/>
                      <a:pt x="2577506" y="1877143"/>
                      <a:pt x="2588892" y="1889418"/>
                    </a:cubicBezTo>
                    <a:cubicBezTo>
                      <a:pt x="2600279" y="1901693"/>
                      <a:pt x="2583512" y="1916935"/>
                      <a:pt x="2589518" y="1926377"/>
                    </a:cubicBezTo>
                    <a:cubicBezTo>
                      <a:pt x="2595524" y="1935819"/>
                      <a:pt x="2588892" y="1948769"/>
                      <a:pt x="2602281" y="1958885"/>
                    </a:cubicBezTo>
                    <a:cubicBezTo>
                      <a:pt x="2615669" y="1969002"/>
                      <a:pt x="2603657" y="1990045"/>
                      <a:pt x="2614418" y="1992877"/>
                    </a:cubicBezTo>
                    <a:cubicBezTo>
                      <a:pt x="2625178" y="1995710"/>
                      <a:pt x="2633937" y="2013920"/>
                      <a:pt x="2635188" y="2021069"/>
                    </a:cubicBezTo>
                    <a:cubicBezTo>
                      <a:pt x="2636565" y="2028353"/>
                      <a:pt x="2656710" y="2037795"/>
                      <a:pt x="2658086" y="2025385"/>
                    </a:cubicBezTo>
                    <a:cubicBezTo>
                      <a:pt x="2659462" y="2013110"/>
                      <a:pt x="2670223" y="1998542"/>
                      <a:pt x="2671474" y="1987077"/>
                    </a:cubicBezTo>
                    <a:cubicBezTo>
                      <a:pt x="2672851" y="1975477"/>
                      <a:pt x="2663466" y="1934201"/>
                      <a:pt x="2654708" y="1921251"/>
                    </a:cubicBezTo>
                    <a:cubicBezTo>
                      <a:pt x="2645949" y="1908302"/>
                      <a:pt x="2656710" y="1905335"/>
                      <a:pt x="2645949" y="1890092"/>
                    </a:cubicBezTo>
                    <a:cubicBezTo>
                      <a:pt x="2635188" y="1874850"/>
                      <a:pt x="2628557" y="1848142"/>
                      <a:pt x="2629182" y="1826425"/>
                    </a:cubicBezTo>
                    <a:cubicBezTo>
                      <a:pt x="2629808" y="1804708"/>
                      <a:pt x="2653331" y="1769232"/>
                      <a:pt x="2664718" y="1758441"/>
                    </a:cubicBezTo>
                    <a:cubicBezTo>
                      <a:pt x="2676104" y="1747650"/>
                      <a:pt x="2688867" y="1753450"/>
                      <a:pt x="2691619" y="1741850"/>
                    </a:cubicBezTo>
                    <a:cubicBezTo>
                      <a:pt x="2694372" y="1730250"/>
                      <a:pt x="2708386" y="1715817"/>
                      <a:pt x="2716519" y="1715817"/>
                    </a:cubicBezTo>
                    <a:cubicBezTo>
                      <a:pt x="2724652" y="1715817"/>
                      <a:pt x="2733286" y="1717975"/>
                      <a:pt x="2734662" y="1708533"/>
                    </a:cubicBezTo>
                    <a:cubicBezTo>
                      <a:pt x="2736038" y="1699090"/>
                      <a:pt x="2749427" y="1687490"/>
                      <a:pt x="2766819" y="1684657"/>
                    </a:cubicBezTo>
                    <a:cubicBezTo>
                      <a:pt x="2784336" y="1681690"/>
                      <a:pt x="2774201" y="1671573"/>
                      <a:pt x="2769572" y="1662940"/>
                    </a:cubicBezTo>
                    <a:cubicBezTo>
                      <a:pt x="2764817" y="1654308"/>
                      <a:pt x="2773576" y="1645540"/>
                      <a:pt x="2776954" y="1651340"/>
                    </a:cubicBezTo>
                    <a:cubicBezTo>
                      <a:pt x="2780332" y="1657140"/>
                      <a:pt x="2791093" y="1657815"/>
                      <a:pt x="2797725" y="1652824"/>
                    </a:cubicBezTo>
                    <a:cubicBezTo>
                      <a:pt x="2804481" y="1647833"/>
                      <a:pt x="2819872" y="1634074"/>
                      <a:pt x="2805107" y="1633265"/>
                    </a:cubicBezTo>
                    <a:cubicBezTo>
                      <a:pt x="2790342" y="1632456"/>
                      <a:pt x="2786964" y="1625981"/>
                      <a:pt x="2795723" y="1622339"/>
                    </a:cubicBezTo>
                    <a:cubicBezTo>
                      <a:pt x="2804481" y="1618697"/>
                      <a:pt x="2797099" y="1601431"/>
                      <a:pt x="2784962" y="1599948"/>
                    </a:cubicBezTo>
                    <a:cubicBezTo>
                      <a:pt x="2772825" y="1598464"/>
                      <a:pt x="2776829" y="1591989"/>
                      <a:pt x="2784211" y="1584031"/>
                    </a:cubicBezTo>
                    <a:cubicBezTo>
                      <a:pt x="2791594" y="1576072"/>
                      <a:pt x="2773451" y="1563123"/>
                      <a:pt x="2764692" y="1556514"/>
                    </a:cubicBezTo>
                    <a:cubicBezTo>
                      <a:pt x="2755933" y="1550039"/>
                      <a:pt x="2770072" y="1546397"/>
                      <a:pt x="2776704" y="1544913"/>
                    </a:cubicBezTo>
                    <a:cubicBezTo>
                      <a:pt x="2783461" y="1543429"/>
                      <a:pt x="2778080" y="1510247"/>
                      <a:pt x="2781459" y="1502288"/>
                    </a:cubicBezTo>
                    <a:cubicBezTo>
                      <a:pt x="2784837" y="1494330"/>
                      <a:pt x="2796223" y="1494330"/>
                      <a:pt x="2791468" y="1502288"/>
                    </a:cubicBezTo>
                    <a:cubicBezTo>
                      <a:pt x="2786714" y="1510247"/>
                      <a:pt x="2780082" y="1523331"/>
                      <a:pt x="2788841" y="1534122"/>
                    </a:cubicBezTo>
                    <a:cubicBezTo>
                      <a:pt x="2797599" y="1544913"/>
                      <a:pt x="2800227" y="1556514"/>
                      <a:pt x="2796849" y="1573240"/>
                    </a:cubicBezTo>
                    <a:cubicBezTo>
                      <a:pt x="2793470" y="1589966"/>
                      <a:pt x="2800227" y="1585514"/>
                      <a:pt x="2810237" y="1563797"/>
                    </a:cubicBezTo>
                    <a:cubicBezTo>
                      <a:pt x="2820247" y="1542080"/>
                      <a:pt x="2821623" y="1523331"/>
                      <a:pt x="2814992" y="1521038"/>
                    </a:cubicBezTo>
                    <a:cubicBezTo>
                      <a:pt x="2808235" y="1518880"/>
                      <a:pt x="2808986" y="1497163"/>
                      <a:pt x="2816368" y="1507279"/>
                    </a:cubicBezTo>
                    <a:cubicBezTo>
                      <a:pt x="2823751" y="1517396"/>
                      <a:pt x="2826503" y="1518880"/>
                      <a:pt x="2837889" y="1505795"/>
                    </a:cubicBezTo>
                    <a:cubicBezTo>
                      <a:pt x="2849276" y="1492711"/>
                      <a:pt x="2861413" y="1470320"/>
                      <a:pt x="2854031" y="1465194"/>
                    </a:cubicBezTo>
                    <a:cubicBezTo>
                      <a:pt x="2846648" y="1460203"/>
                      <a:pt x="2857409" y="1455078"/>
                      <a:pt x="2870797" y="1455887"/>
                    </a:cubicBezTo>
                    <a:cubicBezTo>
                      <a:pt x="2884185" y="1456561"/>
                      <a:pt x="2913089" y="1447119"/>
                      <a:pt x="2915091" y="1442803"/>
                    </a:cubicBezTo>
                    <a:cubicBezTo>
                      <a:pt x="2921598" y="1428639"/>
                      <a:pt x="2868795" y="1449277"/>
                      <a:pt x="2868795" y="1441319"/>
                    </a:cubicBezTo>
                    <a:cubicBezTo>
                      <a:pt x="2868795" y="1433361"/>
                      <a:pt x="2902328" y="1425402"/>
                      <a:pt x="2917844" y="1424593"/>
                    </a:cubicBezTo>
                    <a:cubicBezTo>
                      <a:pt x="2933234" y="1423918"/>
                      <a:pt x="2925852" y="1401527"/>
                      <a:pt x="2932609" y="1410834"/>
                    </a:cubicBezTo>
                    <a:cubicBezTo>
                      <a:pt x="2939365" y="1420276"/>
                      <a:pt x="2949375" y="1418793"/>
                      <a:pt x="2958134" y="1412992"/>
                    </a:cubicBezTo>
                    <a:cubicBezTo>
                      <a:pt x="2966892" y="1407192"/>
                      <a:pt x="2960136" y="1390601"/>
                      <a:pt x="2950126" y="1387633"/>
                    </a:cubicBezTo>
                    <a:cubicBezTo>
                      <a:pt x="2939991" y="1384801"/>
                      <a:pt x="2957508" y="1377517"/>
                      <a:pt x="2954130" y="1371042"/>
                    </a:cubicBezTo>
                    <a:cubicBezTo>
                      <a:pt x="2950751" y="1364567"/>
                      <a:pt x="2960886" y="1338399"/>
                      <a:pt x="2973649" y="1335567"/>
                    </a:cubicBezTo>
                    <a:cubicBezTo>
                      <a:pt x="2986412" y="1332734"/>
                      <a:pt x="2980406" y="1323966"/>
                      <a:pt x="2991041" y="1323966"/>
                    </a:cubicBezTo>
                    <a:cubicBezTo>
                      <a:pt x="3001677" y="1323966"/>
                      <a:pt x="3003804" y="1310207"/>
                      <a:pt x="3013188" y="1300091"/>
                    </a:cubicBezTo>
                    <a:cubicBezTo>
                      <a:pt x="3022573" y="1289974"/>
                      <a:pt x="3035961" y="1316008"/>
                      <a:pt x="3050726" y="1301575"/>
                    </a:cubicBezTo>
                    <a:cubicBezTo>
                      <a:pt x="3056732" y="1295640"/>
                      <a:pt x="3064990" y="1289030"/>
                      <a:pt x="3073373" y="1283365"/>
                    </a:cubicBezTo>
                    <a:cubicBezTo>
                      <a:pt x="3038964" y="1234265"/>
                      <a:pt x="3048724" y="1201488"/>
                      <a:pt x="3047848" y="11925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B36018C-49A6-5446-6D2F-19EA7D18EBC0}"/>
                  </a:ext>
                </a:extLst>
              </p:cNvPr>
              <p:cNvSpPr/>
              <p:nvPr/>
            </p:nvSpPr>
            <p:spPr>
              <a:xfrm>
                <a:off x="2393776" y="3634426"/>
                <a:ext cx="14165" cy="31574"/>
              </a:xfrm>
              <a:custGeom>
                <a:avLst/>
                <a:gdLst>
                  <a:gd name="connsiteX0" fmla="*/ 22522 w 23182"/>
                  <a:gd name="connsiteY0" fmla="*/ 50109 h 51163"/>
                  <a:gd name="connsiteX1" fmla="*/ 10385 w 23182"/>
                  <a:gd name="connsiteY1" fmla="*/ 37025 h 51163"/>
                  <a:gd name="connsiteX2" fmla="*/ 0 w 23182"/>
                  <a:gd name="connsiteY2" fmla="*/ 15038 h 51163"/>
                  <a:gd name="connsiteX3" fmla="*/ 11136 w 23182"/>
                  <a:gd name="connsiteY3" fmla="*/ 5461 h 51163"/>
                  <a:gd name="connsiteX4" fmla="*/ 14264 w 23182"/>
                  <a:gd name="connsiteY4" fmla="*/ 30011 h 51163"/>
                  <a:gd name="connsiteX5" fmla="*/ 22522 w 23182"/>
                  <a:gd name="connsiteY5" fmla="*/ 50109 h 5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82" h="51163">
                    <a:moveTo>
                      <a:pt x="22522" y="50109"/>
                    </a:moveTo>
                    <a:cubicBezTo>
                      <a:pt x="20646" y="54425"/>
                      <a:pt x="10636" y="44579"/>
                      <a:pt x="10385" y="37025"/>
                    </a:cubicBezTo>
                    <a:cubicBezTo>
                      <a:pt x="10135" y="29471"/>
                      <a:pt x="0" y="28122"/>
                      <a:pt x="0" y="15038"/>
                    </a:cubicBezTo>
                    <a:cubicBezTo>
                      <a:pt x="0" y="1954"/>
                      <a:pt x="4880" y="-5870"/>
                      <a:pt x="11136" y="5461"/>
                    </a:cubicBezTo>
                    <a:cubicBezTo>
                      <a:pt x="17267" y="16926"/>
                      <a:pt x="13138" y="24480"/>
                      <a:pt x="14264" y="30011"/>
                    </a:cubicBezTo>
                    <a:cubicBezTo>
                      <a:pt x="15265" y="35541"/>
                      <a:pt x="25901" y="42555"/>
                      <a:pt x="22522" y="5010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E44CE96-B780-362C-02BA-C6681B730C96}"/>
                  </a:ext>
                </a:extLst>
              </p:cNvPr>
              <p:cNvSpPr/>
              <p:nvPr/>
            </p:nvSpPr>
            <p:spPr>
              <a:xfrm>
                <a:off x="2701792" y="3938755"/>
                <a:ext cx="17917" cy="15857"/>
              </a:xfrm>
              <a:custGeom>
                <a:avLst/>
                <a:gdLst>
                  <a:gd name="connsiteX0" fmla="*/ 2023 w 29324"/>
                  <a:gd name="connsiteY0" fmla="*/ 24222 h 25695"/>
                  <a:gd name="connsiteX1" fmla="*/ 1272 w 29324"/>
                  <a:gd name="connsiteY1" fmla="*/ 8845 h 25695"/>
                  <a:gd name="connsiteX2" fmla="*/ 23544 w 29324"/>
                  <a:gd name="connsiteY2" fmla="*/ 2101 h 25695"/>
                  <a:gd name="connsiteX3" fmla="*/ 25171 w 29324"/>
                  <a:gd name="connsiteY3" fmla="*/ 21120 h 25695"/>
                  <a:gd name="connsiteX4" fmla="*/ 2148 w 29324"/>
                  <a:gd name="connsiteY4" fmla="*/ 24222 h 2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24" h="25695">
                    <a:moveTo>
                      <a:pt x="2023" y="24222"/>
                    </a:moveTo>
                    <a:cubicBezTo>
                      <a:pt x="-1981" y="20176"/>
                      <a:pt x="8029" y="12217"/>
                      <a:pt x="1272" y="8845"/>
                    </a:cubicBezTo>
                    <a:cubicBezTo>
                      <a:pt x="-5485" y="5473"/>
                      <a:pt x="16537" y="-4239"/>
                      <a:pt x="23544" y="2101"/>
                    </a:cubicBezTo>
                    <a:cubicBezTo>
                      <a:pt x="30551" y="8575"/>
                      <a:pt x="31302" y="18287"/>
                      <a:pt x="25171" y="21120"/>
                    </a:cubicBezTo>
                    <a:cubicBezTo>
                      <a:pt x="18915" y="23953"/>
                      <a:pt x="5777" y="27865"/>
                      <a:pt x="2148" y="242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507" cap="flat">
                <a:solidFill>
                  <a:sysClr val="window" lastClr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4053FACD-50B1-8D96-4985-E7EB3CA7D17C}"/>
                  </a:ext>
                </a:extLst>
              </p:cNvPr>
              <p:cNvGrpSpPr/>
              <p:nvPr/>
            </p:nvGrpSpPr>
            <p:grpSpPr>
              <a:xfrm>
                <a:off x="1227102" y="1868175"/>
                <a:ext cx="1645160" cy="1376380"/>
                <a:chOff x="1227102" y="2085196"/>
                <a:chExt cx="1645160" cy="1376380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3ACD1618-BAB0-CD58-5B15-2FAE4E5093B8}"/>
                    </a:ext>
                  </a:extLst>
                </p:cNvPr>
                <p:cNvSpPr/>
                <p:nvPr/>
              </p:nvSpPr>
              <p:spPr>
                <a:xfrm>
                  <a:off x="2052188" y="2434881"/>
                  <a:ext cx="64514" cy="37653"/>
                </a:xfrm>
                <a:custGeom>
                  <a:avLst/>
                  <a:gdLst>
                    <a:gd name="connsiteX0" fmla="*/ 92584 w 105585"/>
                    <a:gd name="connsiteY0" fmla="*/ 60927 h 61014"/>
                    <a:gd name="connsiteX1" fmla="*/ 77820 w 105585"/>
                    <a:gd name="connsiteY1" fmla="*/ 5892 h 61014"/>
                    <a:gd name="connsiteX2" fmla="*/ 1244 w 105585"/>
                    <a:gd name="connsiteY2" fmla="*/ 37726 h 61014"/>
                    <a:gd name="connsiteX3" fmla="*/ 92584 w 105585"/>
                    <a:gd name="connsiteY3" fmla="*/ 60927 h 61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85" h="61014">
                      <a:moveTo>
                        <a:pt x="92584" y="60927"/>
                      </a:moveTo>
                      <a:cubicBezTo>
                        <a:pt x="116734" y="59443"/>
                        <a:pt x="104596" y="27609"/>
                        <a:pt x="77820" y="5892"/>
                      </a:cubicBezTo>
                      <a:cubicBezTo>
                        <a:pt x="50918" y="-15825"/>
                        <a:pt x="-9392" y="28823"/>
                        <a:pt x="1244" y="37726"/>
                      </a:cubicBezTo>
                      <a:cubicBezTo>
                        <a:pt x="13256" y="47843"/>
                        <a:pt x="68310" y="62276"/>
                        <a:pt x="92584" y="60927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CFED3455-5308-0A5B-4B52-BD12F2501666}"/>
                    </a:ext>
                  </a:extLst>
                </p:cNvPr>
                <p:cNvSpPr/>
                <p:nvPr/>
              </p:nvSpPr>
              <p:spPr>
                <a:xfrm>
                  <a:off x="1944119" y="2490534"/>
                  <a:ext cx="117381" cy="111122"/>
                </a:xfrm>
                <a:custGeom>
                  <a:avLst/>
                  <a:gdLst>
                    <a:gd name="connsiteX0" fmla="*/ 97531 w 192107"/>
                    <a:gd name="connsiteY0" fmla="*/ 173483 h 180063"/>
                    <a:gd name="connsiteX1" fmla="*/ 151209 w 192107"/>
                    <a:gd name="connsiteY1" fmla="*/ 157567 h 180063"/>
                    <a:gd name="connsiteX2" fmla="*/ 191499 w 192107"/>
                    <a:gd name="connsiteY2" fmla="*/ 77983 h 180063"/>
                    <a:gd name="connsiteX3" fmla="*/ 172731 w 192107"/>
                    <a:gd name="connsiteY3" fmla="*/ 73666 h 180063"/>
                    <a:gd name="connsiteX4" fmla="*/ 168727 w 192107"/>
                    <a:gd name="connsiteY4" fmla="*/ 86750 h 180063"/>
                    <a:gd name="connsiteX5" fmla="*/ 131189 w 192107"/>
                    <a:gd name="connsiteY5" fmla="*/ 70833 h 180063"/>
                    <a:gd name="connsiteX6" fmla="*/ 170103 w 192107"/>
                    <a:gd name="connsiteY6" fmla="*/ 36167 h 180063"/>
                    <a:gd name="connsiteX7" fmla="*/ 148582 w 192107"/>
                    <a:gd name="connsiteY7" fmla="*/ 5817 h 180063"/>
                    <a:gd name="connsiteX8" fmla="*/ 109668 w 192107"/>
                    <a:gd name="connsiteY8" fmla="*/ 15934 h 180063"/>
                    <a:gd name="connsiteX9" fmla="*/ 92276 w 192107"/>
                    <a:gd name="connsiteY9" fmla="*/ 21734 h 180063"/>
                    <a:gd name="connsiteX10" fmla="*/ 39849 w 192107"/>
                    <a:gd name="connsiteY10" fmla="*/ 47902 h 180063"/>
                    <a:gd name="connsiteX11" fmla="*/ 73382 w 192107"/>
                    <a:gd name="connsiteY11" fmla="*/ 76769 h 180063"/>
                    <a:gd name="connsiteX12" fmla="*/ 12947 w 192107"/>
                    <a:gd name="connsiteY12" fmla="*/ 70968 h 180063"/>
                    <a:gd name="connsiteX13" fmla="*/ 35845 w 192107"/>
                    <a:gd name="connsiteY13" fmla="*/ 118719 h 180063"/>
                    <a:gd name="connsiteX14" fmla="*/ 97656 w 192107"/>
                    <a:gd name="connsiteY14" fmla="*/ 173753 h 180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107" h="180063">
                      <a:moveTo>
                        <a:pt x="97531" y="173483"/>
                      </a:moveTo>
                      <a:cubicBezTo>
                        <a:pt x="127060" y="195200"/>
                        <a:pt x="117676" y="156083"/>
                        <a:pt x="151209" y="157567"/>
                      </a:cubicBezTo>
                      <a:cubicBezTo>
                        <a:pt x="184742" y="159050"/>
                        <a:pt x="186119" y="99700"/>
                        <a:pt x="191499" y="77983"/>
                      </a:cubicBezTo>
                      <a:cubicBezTo>
                        <a:pt x="196879" y="56266"/>
                        <a:pt x="164597" y="57749"/>
                        <a:pt x="172731" y="73666"/>
                      </a:cubicBezTo>
                      <a:cubicBezTo>
                        <a:pt x="180739" y="89583"/>
                        <a:pt x="171354" y="105500"/>
                        <a:pt x="168727" y="86750"/>
                      </a:cubicBezTo>
                      <a:cubicBezTo>
                        <a:pt x="166099" y="68001"/>
                        <a:pt x="140574" y="85401"/>
                        <a:pt x="131189" y="70833"/>
                      </a:cubicBezTo>
                      <a:cubicBezTo>
                        <a:pt x="121805" y="56400"/>
                        <a:pt x="160719" y="54917"/>
                        <a:pt x="170103" y="36167"/>
                      </a:cubicBezTo>
                      <a:cubicBezTo>
                        <a:pt x="179487" y="17418"/>
                        <a:pt x="139197" y="20250"/>
                        <a:pt x="148582" y="5817"/>
                      </a:cubicBezTo>
                      <a:cubicBezTo>
                        <a:pt x="157966" y="-8616"/>
                        <a:pt x="89523" y="7301"/>
                        <a:pt x="109668" y="15934"/>
                      </a:cubicBezTo>
                      <a:cubicBezTo>
                        <a:pt x="129813" y="24567"/>
                        <a:pt x="111044" y="36167"/>
                        <a:pt x="92276" y="21734"/>
                      </a:cubicBezTo>
                      <a:cubicBezTo>
                        <a:pt x="73507" y="7301"/>
                        <a:pt x="21456" y="31446"/>
                        <a:pt x="39849" y="47902"/>
                      </a:cubicBezTo>
                      <a:cubicBezTo>
                        <a:pt x="54613" y="60852"/>
                        <a:pt x="98907" y="39135"/>
                        <a:pt x="73382" y="76769"/>
                      </a:cubicBezTo>
                      <a:cubicBezTo>
                        <a:pt x="47857" y="114402"/>
                        <a:pt x="37096" y="66652"/>
                        <a:pt x="12947" y="70968"/>
                      </a:cubicBezTo>
                      <a:cubicBezTo>
                        <a:pt x="-11202" y="75285"/>
                        <a:pt x="-441" y="107253"/>
                        <a:pt x="35845" y="118719"/>
                      </a:cubicBezTo>
                      <a:cubicBezTo>
                        <a:pt x="72131" y="130319"/>
                        <a:pt x="68002" y="152036"/>
                        <a:pt x="97656" y="173753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75D48AD7-D20A-107E-90CD-87BA6B196FAF}"/>
                    </a:ext>
                  </a:extLst>
                </p:cNvPr>
                <p:cNvSpPr/>
                <p:nvPr/>
              </p:nvSpPr>
              <p:spPr>
                <a:xfrm>
                  <a:off x="1638594" y="2506542"/>
                  <a:ext cx="336393" cy="195563"/>
                </a:xfrm>
                <a:custGeom>
                  <a:avLst/>
                  <a:gdLst>
                    <a:gd name="connsiteX0" fmla="*/ 507593 w 550545"/>
                    <a:gd name="connsiteY0" fmla="*/ 240211 h 316892"/>
                    <a:gd name="connsiteX1" fmla="*/ 550510 w 550545"/>
                    <a:gd name="connsiteY1" fmla="*/ 238862 h 316892"/>
                    <a:gd name="connsiteX2" fmla="*/ 496832 w 550545"/>
                    <a:gd name="connsiteY2" fmla="*/ 195428 h 316892"/>
                    <a:gd name="connsiteX3" fmla="*/ 448534 w 550545"/>
                    <a:gd name="connsiteY3" fmla="*/ 169395 h 316892"/>
                    <a:gd name="connsiteX4" fmla="*/ 436397 w 550545"/>
                    <a:gd name="connsiteY4" fmla="*/ 122993 h 316892"/>
                    <a:gd name="connsiteX5" fmla="*/ 424260 w 550545"/>
                    <a:gd name="connsiteY5" fmla="*/ 49209 h 316892"/>
                    <a:gd name="connsiteX6" fmla="*/ 428264 w 550545"/>
                    <a:gd name="connsiteY6" fmla="*/ 2943 h 316892"/>
                    <a:gd name="connsiteX7" fmla="*/ 369205 w 550545"/>
                    <a:gd name="connsiteY7" fmla="*/ 17376 h 316892"/>
                    <a:gd name="connsiteX8" fmla="*/ 406868 w 550545"/>
                    <a:gd name="connsiteY8" fmla="*/ 52177 h 316892"/>
                    <a:gd name="connsiteX9" fmla="*/ 365202 w 550545"/>
                    <a:gd name="connsiteY9" fmla="*/ 34776 h 316892"/>
                    <a:gd name="connsiteX10" fmla="*/ 333045 w 550545"/>
                    <a:gd name="connsiteY10" fmla="*/ 34776 h 316892"/>
                    <a:gd name="connsiteX11" fmla="*/ 353190 w 550545"/>
                    <a:gd name="connsiteY11" fmla="*/ 114360 h 316892"/>
                    <a:gd name="connsiteX12" fmla="*/ 334421 w 550545"/>
                    <a:gd name="connsiteY12" fmla="*/ 131761 h 316892"/>
                    <a:gd name="connsiteX13" fmla="*/ 311648 w 550545"/>
                    <a:gd name="connsiteY13" fmla="*/ 75243 h 316892"/>
                    <a:gd name="connsiteX14" fmla="*/ 255217 w 550545"/>
                    <a:gd name="connsiteY14" fmla="*/ 52042 h 316892"/>
                    <a:gd name="connsiteX15" fmla="*/ 277990 w 550545"/>
                    <a:gd name="connsiteY15" fmla="*/ 79559 h 316892"/>
                    <a:gd name="connsiteX16" fmla="*/ 243080 w 550545"/>
                    <a:gd name="connsiteY16" fmla="*/ 82392 h 316892"/>
                    <a:gd name="connsiteX17" fmla="*/ 233696 w 550545"/>
                    <a:gd name="connsiteY17" fmla="*/ 73624 h 316892"/>
                    <a:gd name="connsiteX18" fmla="*/ 185398 w 550545"/>
                    <a:gd name="connsiteY18" fmla="*/ 49075 h 316892"/>
                    <a:gd name="connsiteX19" fmla="*/ 165253 w 550545"/>
                    <a:gd name="connsiteY19" fmla="*/ 79424 h 316892"/>
                    <a:gd name="connsiteX20" fmla="*/ 142356 w 550545"/>
                    <a:gd name="connsiteY20" fmla="*/ 69308 h 316892"/>
                    <a:gd name="connsiteX21" fmla="*/ 147736 w 550545"/>
                    <a:gd name="connsiteY21" fmla="*/ 31674 h 316892"/>
                    <a:gd name="connsiteX22" fmla="*/ 71160 w 550545"/>
                    <a:gd name="connsiteY22" fmla="*/ 50423 h 316892"/>
                    <a:gd name="connsiteX23" fmla="*/ 16105 w 550545"/>
                    <a:gd name="connsiteY23" fmla="*/ 85225 h 316892"/>
                    <a:gd name="connsiteX24" fmla="*/ 6721 w 550545"/>
                    <a:gd name="connsiteY24" fmla="*/ 108425 h 316892"/>
                    <a:gd name="connsiteX25" fmla="*/ 21486 w 550545"/>
                    <a:gd name="connsiteY25" fmla="*/ 135943 h 316892"/>
                    <a:gd name="connsiteX26" fmla="*/ 33623 w 550545"/>
                    <a:gd name="connsiteY26" fmla="*/ 151859 h 316892"/>
                    <a:gd name="connsiteX27" fmla="*/ 104818 w 550545"/>
                    <a:gd name="connsiteY27" fmla="*/ 141743 h 316892"/>
                    <a:gd name="connsiteX28" fmla="*/ 25615 w 550545"/>
                    <a:gd name="connsiteY28" fmla="*/ 175060 h 316892"/>
                    <a:gd name="connsiteX29" fmla="*/ 114203 w 550545"/>
                    <a:gd name="connsiteY29" fmla="*/ 195293 h 316892"/>
                    <a:gd name="connsiteX30" fmla="*/ 217555 w 550545"/>
                    <a:gd name="connsiteY30" fmla="*/ 211210 h 316892"/>
                    <a:gd name="connsiteX31" fmla="*/ 139728 w 550545"/>
                    <a:gd name="connsiteY31" fmla="*/ 217010 h 316892"/>
                    <a:gd name="connsiteX32" fmla="*/ 51140 w 550545"/>
                    <a:gd name="connsiteY32" fmla="*/ 238727 h 316892"/>
                    <a:gd name="connsiteX33" fmla="*/ 92806 w 550545"/>
                    <a:gd name="connsiteY33" fmla="*/ 269077 h 316892"/>
                    <a:gd name="connsiteX34" fmla="*/ 162626 w 550545"/>
                    <a:gd name="connsiteY34" fmla="*/ 284994 h 316892"/>
                    <a:gd name="connsiteX35" fmla="*/ 228441 w 550545"/>
                    <a:gd name="connsiteY35" fmla="*/ 316828 h 316892"/>
                    <a:gd name="connsiteX36" fmla="*/ 319781 w 550545"/>
                    <a:gd name="connsiteY36" fmla="*/ 295111 h 316892"/>
                    <a:gd name="connsiteX37" fmla="*/ 364076 w 550545"/>
                    <a:gd name="connsiteY37" fmla="*/ 274878 h 316892"/>
                    <a:gd name="connsiteX38" fmla="*/ 386848 w 550545"/>
                    <a:gd name="connsiteY38" fmla="*/ 276361 h 316892"/>
                    <a:gd name="connsiteX39" fmla="*/ 425762 w 550545"/>
                    <a:gd name="connsiteY39" fmla="*/ 290794 h 316892"/>
                    <a:gd name="connsiteX40" fmla="*/ 521106 w 550545"/>
                    <a:gd name="connsiteY40" fmla="*/ 292278 h 316892"/>
                    <a:gd name="connsiteX41" fmla="*/ 500961 w 550545"/>
                    <a:gd name="connsiteY41" fmla="*/ 263277 h 316892"/>
                    <a:gd name="connsiteX42" fmla="*/ 478189 w 550545"/>
                    <a:gd name="connsiteY42" fmla="*/ 261793 h 316892"/>
                    <a:gd name="connsiteX43" fmla="*/ 507718 w 550545"/>
                    <a:gd name="connsiteY43" fmla="*/ 240076 h 31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0545" h="316892">
                      <a:moveTo>
                        <a:pt x="507593" y="240211"/>
                      </a:moveTo>
                      <a:cubicBezTo>
                        <a:pt x="515601" y="230095"/>
                        <a:pt x="549259" y="260444"/>
                        <a:pt x="550510" y="238862"/>
                      </a:cubicBezTo>
                      <a:cubicBezTo>
                        <a:pt x="551887" y="217145"/>
                        <a:pt x="512973" y="207029"/>
                        <a:pt x="496832" y="195428"/>
                      </a:cubicBezTo>
                      <a:cubicBezTo>
                        <a:pt x="480691" y="183828"/>
                        <a:pt x="474060" y="189628"/>
                        <a:pt x="448534" y="169395"/>
                      </a:cubicBezTo>
                      <a:cubicBezTo>
                        <a:pt x="423009" y="149162"/>
                        <a:pt x="455291" y="139045"/>
                        <a:pt x="436397" y="122993"/>
                      </a:cubicBezTo>
                      <a:cubicBezTo>
                        <a:pt x="417629" y="107077"/>
                        <a:pt x="410872" y="63642"/>
                        <a:pt x="424260" y="49209"/>
                      </a:cubicBezTo>
                      <a:cubicBezTo>
                        <a:pt x="437648" y="34776"/>
                        <a:pt x="452413" y="13059"/>
                        <a:pt x="428264" y="2943"/>
                      </a:cubicBezTo>
                      <a:cubicBezTo>
                        <a:pt x="404115" y="-7174"/>
                        <a:pt x="365202" y="11576"/>
                        <a:pt x="369205" y="17376"/>
                      </a:cubicBezTo>
                      <a:cubicBezTo>
                        <a:pt x="373210" y="23176"/>
                        <a:pt x="406868" y="43409"/>
                        <a:pt x="406868" y="52177"/>
                      </a:cubicBezTo>
                      <a:cubicBezTo>
                        <a:pt x="406868" y="60945"/>
                        <a:pt x="375962" y="27627"/>
                        <a:pt x="365202" y="34776"/>
                      </a:cubicBezTo>
                      <a:cubicBezTo>
                        <a:pt x="354441" y="42060"/>
                        <a:pt x="342429" y="20343"/>
                        <a:pt x="333045" y="34776"/>
                      </a:cubicBezTo>
                      <a:cubicBezTo>
                        <a:pt x="323660" y="49209"/>
                        <a:pt x="345057" y="99927"/>
                        <a:pt x="353190" y="114360"/>
                      </a:cubicBezTo>
                      <a:cubicBezTo>
                        <a:pt x="361198" y="128794"/>
                        <a:pt x="345182" y="128794"/>
                        <a:pt x="334421" y="131761"/>
                      </a:cubicBezTo>
                      <a:cubicBezTo>
                        <a:pt x="323660" y="134594"/>
                        <a:pt x="322409" y="91295"/>
                        <a:pt x="311648" y="75243"/>
                      </a:cubicBezTo>
                      <a:cubicBezTo>
                        <a:pt x="300888" y="59326"/>
                        <a:pt x="257970" y="40577"/>
                        <a:pt x="255217" y="52042"/>
                      </a:cubicBezTo>
                      <a:cubicBezTo>
                        <a:pt x="252590" y="63642"/>
                        <a:pt x="282119" y="63642"/>
                        <a:pt x="277990" y="79559"/>
                      </a:cubicBezTo>
                      <a:cubicBezTo>
                        <a:pt x="273986" y="95476"/>
                        <a:pt x="257845" y="69443"/>
                        <a:pt x="243080" y="82392"/>
                      </a:cubicBezTo>
                      <a:cubicBezTo>
                        <a:pt x="228316" y="95476"/>
                        <a:pt x="231068" y="86708"/>
                        <a:pt x="233696" y="73624"/>
                      </a:cubicBezTo>
                      <a:cubicBezTo>
                        <a:pt x="236449" y="60540"/>
                        <a:pt x="212175" y="46107"/>
                        <a:pt x="185398" y="49075"/>
                      </a:cubicBezTo>
                      <a:cubicBezTo>
                        <a:pt x="158496" y="51907"/>
                        <a:pt x="173261" y="72275"/>
                        <a:pt x="165253" y="79424"/>
                      </a:cubicBezTo>
                      <a:cubicBezTo>
                        <a:pt x="157245" y="86708"/>
                        <a:pt x="116955" y="75108"/>
                        <a:pt x="142356" y="69308"/>
                      </a:cubicBezTo>
                      <a:cubicBezTo>
                        <a:pt x="167881" y="63508"/>
                        <a:pt x="157120" y="47591"/>
                        <a:pt x="147736" y="31674"/>
                      </a:cubicBezTo>
                      <a:cubicBezTo>
                        <a:pt x="138351" y="15757"/>
                        <a:pt x="112826" y="34507"/>
                        <a:pt x="71160" y="50423"/>
                      </a:cubicBezTo>
                      <a:cubicBezTo>
                        <a:pt x="29493" y="66340"/>
                        <a:pt x="10725" y="83741"/>
                        <a:pt x="16105" y="85225"/>
                      </a:cubicBezTo>
                      <a:cubicBezTo>
                        <a:pt x="21486" y="86708"/>
                        <a:pt x="22862" y="93857"/>
                        <a:pt x="6721" y="108425"/>
                      </a:cubicBezTo>
                      <a:cubicBezTo>
                        <a:pt x="-9420" y="122858"/>
                        <a:pt x="6721" y="135943"/>
                        <a:pt x="21486" y="135943"/>
                      </a:cubicBezTo>
                      <a:cubicBezTo>
                        <a:pt x="36250" y="135943"/>
                        <a:pt x="23237" y="148757"/>
                        <a:pt x="33623" y="151859"/>
                      </a:cubicBezTo>
                      <a:cubicBezTo>
                        <a:pt x="43007" y="154827"/>
                        <a:pt x="91305" y="131626"/>
                        <a:pt x="104818" y="141743"/>
                      </a:cubicBezTo>
                      <a:cubicBezTo>
                        <a:pt x="118206" y="151859"/>
                        <a:pt x="25615" y="157660"/>
                        <a:pt x="25615" y="175060"/>
                      </a:cubicBezTo>
                      <a:cubicBezTo>
                        <a:pt x="25615" y="192461"/>
                        <a:pt x="76665" y="202577"/>
                        <a:pt x="114203" y="195293"/>
                      </a:cubicBezTo>
                      <a:cubicBezTo>
                        <a:pt x="151865" y="188009"/>
                        <a:pt x="217555" y="201094"/>
                        <a:pt x="217555" y="211210"/>
                      </a:cubicBezTo>
                      <a:cubicBezTo>
                        <a:pt x="217555" y="221327"/>
                        <a:pt x="173261" y="218494"/>
                        <a:pt x="139728" y="217010"/>
                      </a:cubicBezTo>
                      <a:cubicBezTo>
                        <a:pt x="106195" y="215527"/>
                        <a:pt x="48387" y="227127"/>
                        <a:pt x="51140" y="238727"/>
                      </a:cubicBezTo>
                      <a:cubicBezTo>
                        <a:pt x="54143" y="251677"/>
                        <a:pt x="57897" y="251677"/>
                        <a:pt x="92806" y="269077"/>
                      </a:cubicBezTo>
                      <a:cubicBezTo>
                        <a:pt x="127716" y="286478"/>
                        <a:pt x="164002" y="260310"/>
                        <a:pt x="162626" y="284994"/>
                      </a:cubicBezTo>
                      <a:cubicBezTo>
                        <a:pt x="161249" y="309544"/>
                        <a:pt x="181394" y="315344"/>
                        <a:pt x="228441" y="316828"/>
                      </a:cubicBezTo>
                      <a:cubicBezTo>
                        <a:pt x="275488" y="318312"/>
                        <a:pt x="296884" y="293627"/>
                        <a:pt x="319781" y="295111"/>
                      </a:cubicBezTo>
                      <a:cubicBezTo>
                        <a:pt x="342554" y="296595"/>
                        <a:pt x="353315" y="292143"/>
                        <a:pt x="364076" y="274878"/>
                      </a:cubicBezTo>
                      <a:cubicBezTo>
                        <a:pt x="374836" y="257477"/>
                        <a:pt x="384220" y="267594"/>
                        <a:pt x="386848" y="276361"/>
                      </a:cubicBezTo>
                      <a:cubicBezTo>
                        <a:pt x="389476" y="284994"/>
                        <a:pt x="419130" y="283645"/>
                        <a:pt x="425762" y="290794"/>
                      </a:cubicBezTo>
                      <a:cubicBezTo>
                        <a:pt x="442904" y="309274"/>
                        <a:pt x="499585" y="303879"/>
                        <a:pt x="521106" y="292278"/>
                      </a:cubicBezTo>
                      <a:cubicBezTo>
                        <a:pt x="542628" y="280678"/>
                        <a:pt x="511722" y="248844"/>
                        <a:pt x="500961" y="263277"/>
                      </a:cubicBezTo>
                      <a:cubicBezTo>
                        <a:pt x="490201" y="277710"/>
                        <a:pt x="480816" y="269077"/>
                        <a:pt x="478189" y="261793"/>
                      </a:cubicBezTo>
                      <a:cubicBezTo>
                        <a:pt x="475561" y="254509"/>
                        <a:pt x="499710" y="250193"/>
                        <a:pt x="507718" y="240076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1F7D657E-17A1-8448-7672-050DE1DCA927}"/>
                    </a:ext>
                  </a:extLst>
                </p:cNvPr>
                <p:cNvSpPr/>
                <p:nvPr/>
              </p:nvSpPr>
              <p:spPr>
                <a:xfrm>
                  <a:off x="1908963" y="2381000"/>
                  <a:ext cx="133105" cy="79231"/>
                </a:xfrm>
                <a:custGeom>
                  <a:avLst/>
                  <a:gdLst>
                    <a:gd name="connsiteX0" fmla="*/ 176589 w 217841"/>
                    <a:gd name="connsiteY0" fmla="*/ 15101 h 128387"/>
                    <a:gd name="connsiteX1" fmla="*/ 120158 w 217841"/>
                    <a:gd name="connsiteY1" fmla="*/ 2017 h 128387"/>
                    <a:gd name="connsiteX2" fmla="*/ 129543 w 217841"/>
                    <a:gd name="connsiteY2" fmla="*/ 39651 h 128387"/>
                    <a:gd name="connsiteX3" fmla="*/ 94633 w 217841"/>
                    <a:gd name="connsiteY3" fmla="*/ 29534 h 128387"/>
                    <a:gd name="connsiteX4" fmla="*/ 83872 w 217841"/>
                    <a:gd name="connsiteY4" fmla="*/ 52735 h 128387"/>
                    <a:gd name="connsiteX5" fmla="*/ 65104 w 217841"/>
                    <a:gd name="connsiteY5" fmla="*/ 54219 h 128387"/>
                    <a:gd name="connsiteX6" fmla="*/ 15429 w 217841"/>
                    <a:gd name="connsiteY6" fmla="*/ 4984 h 128387"/>
                    <a:gd name="connsiteX7" fmla="*/ 11425 w 217841"/>
                    <a:gd name="connsiteY7" fmla="*/ 45451 h 128387"/>
                    <a:gd name="connsiteX8" fmla="*/ 59723 w 217841"/>
                    <a:gd name="connsiteY8" fmla="*/ 81736 h 128387"/>
                    <a:gd name="connsiteX9" fmla="*/ 132170 w 217841"/>
                    <a:gd name="connsiteY9" fmla="*/ 80252 h 128387"/>
                    <a:gd name="connsiteX10" fmla="*/ 125414 w 217841"/>
                    <a:gd name="connsiteY10" fmla="*/ 120718 h 128387"/>
                    <a:gd name="connsiteX11" fmla="*/ 188476 w 217841"/>
                    <a:gd name="connsiteY11" fmla="*/ 123686 h 128387"/>
                    <a:gd name="connsiteX12" fmla="*/ 214001 w 217841"/>
                    <a:gd name="connsiteY12" fmla="*/ 97653 h 128387"/>
                    <a:gd name="connsiteX13" fmla="*/ 211374 w 217841"/>
                    <a:gd name="connsiteY13" fmla="*/ 64335 h 128387"/>
                    <a:gd name="connsiteX14" fmla="*/ 176464 w 217841"/>
                    <a:gd name="connsiteY14" fmla="*/ 15101 h 12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7841" h="128387">
                      <a:moveTo>
                        <a:pt x="176589" y="15101"/>
                      </a:moveTo>
                      <a:cubicBezTo>
                        <a:pt x="175213" y="29534"/>
                        <a:pt x="144432" y="12133"/>
                        <a:pt x="120158" y="2017"/>
                      </a:cubicBezTo>
                      <a:cubicBezTo>
                        <a:pt x="96009" y="-8100"/>
                        <a:pt x="110774" y="22250"/>
                        <a:pt x="129543" y="39651"/>
                      </a:cubicBezTo>
                      <a:cubicBezTo>
                        <a:pt x="148311" y="57051"/>
                        <a:pt x="120158" y="48418"/>
                        <a:pt x="94633" y="29534"/>
                      </a:cubicBezTo>
                      <a:cubicBezTo>
                        <a:pt x="69108" y="10785"/>
                        <a:pt x="71860" y="42618"/>
                        <a:pt x="83872" y="52735"/>
                      </a:cubicBezTo>
                      <a:cubicBezTo>
                        <a:pt x="96009" y="62851"/>
                        <a:pt x="81245" y="77284"/>
                        <a:pt x="65104" y="54219"/>
                      </a:cubicBezTo>
                      <a:cubicBezTo>
                        <a:pt x="48963" y="31018"/>
                        <a:pt x="40955" y="6468"/>
                        <a:pt x="15429" y="4984"/>
                      </a:cubicBezTo>
                      <a:cubicBezTo>
                        <a:pt x="-10096" y="3501"/>
                        <a:pt x="1541" y="31692"/>
                        <a:pt x="11425" y="45451"/>
                      </a:cubicBezTo>
                      <a:cubicBezTo>
                        <a:pt x="24814" y="64335"/>
                        <a:pt x="38327" y="68652"/>
                        <a:pt x="59723" y="81736"/>
                      </a:cubicBezTo>
                      <a:cubicBezTo>
                        <a:pt x="81245" y="94685"/>
                        <a:pt x="116154" y="75936"/>
                        <a:pt x="132170" y="80252"/>
                      </a:cubicBezTo>
                      <a:cubicBezTo>
                        <a:pt x="148311" y="84568"/>
                        <a:pt x="114653" y="106285"/>
                        <a:pt x="125414" y="120718"/>
                      </a:cubicBezTo>
                      <a:cubicBezTo>
                        <a:pt x="136174" y="135152"/>
                        <a:pt x="165704" y="125035"/>
                        <a:pt x="188476" y="123686"/>
                      </a:cubicBezTo>
                      <a:cubicBezTo>
                        <a:pt x="211249" y="122202"/>
                        <a:pt x="200488" y="107769"/>
                        <a:pt x="214001" y="97653"/>
                      </a:cubicBezTo>
                      <a:cubicBezTo>
                        <a:pt x="227390" y="87536"/>
                        <a:pt x="200613" y="89020"/>
                        <a:pt x="211374" y="64335"/>
                      </a:cubicBezTo>
                      <a:cubicBezTo>
                        <a:pt x="222134" y="39651"/>
                        <a:pt x="177841" y="668"/>
                        <a:pt x="176464" y="15101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9F3DEFE1-AEBD-D13F-FE1D-DA8931BD0D0A}"/>
                    </a:ext>
                  </a:extLst>
                </p:cNvPr>
                <p:cNvSpPr/>
                <p:nvPr/>
              </p:nvSpPr>
              <p:spPr>
                <a:xfrm>
                  <a:off x="2155560" y="2347152"/>
                  <a:ext cx="29020" cy="18561"/>
                </a:xfrm>
                <a:custGeom>
                  <a:avLst/>
                  <a:gdLst>
                    <a:gd name="connsiteX0" fmla="*/ 38894 w 47495"/>
                    <a:gd name="connsiteY0" fmla="*/ 3449 h 30076"/>
                    <a:gd name="connsiteX1" fmla="*/ 9365 w 47495"/>
                    <a:gd name="connsiteY1" fmla="*/ 27999 h 30076"/>
                    <a:gd name="connsiteX2" fmla="*/ 38894 w 47495"/>
                    <a:gd name="connsiteY2" fmla="*/ 3449 h 3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495" h="30076">
                      <a:moveTo>
                        <a:pt x="38894" y="3449"/>
                      </a:moveTo>
                      <a:cubicBezTo>
                        <a:pt x="14745" y="-9635"/>
                        <a:pt x="-15660" y="18017"/>
                        <a:pt x="9365" y="27999"/>
                      </a:cubicBezTo>
                      <a:cubicBezTo>
                        <a:pt x="30886" y="36631"/>
                        <a:pt x="63043" y="16398"/>
                        <a:pt x="38894" y="3449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C7BE2CDC-CE2F-ACD4-D79A-D6BCD84AF6E4}"/>
                    </a:ext>
                  </a:extLst>
                </p:cNvPr>
                <p:cNvSpPr/>
                <p:nvPr/>
              </p:nvSpPr>
              <p:spPr>
                <a:xfrm>
                  <a:off x="2026678" y="2293143"/>
                  <a:ext cx="61171" cy="44483"/>
                </a:xfrm>
                <a:custGeom>
                  <a:avLst/>
                  <a:gdLst>
                    <a:gd name="connsiteX0" fmla="*/ 40367 w 100114"/>
                    <a:gd name="connsiteY0" fmla="*/ 72081 h 72080"/>
                    <a:gd name="connsiteX1" fmla="*/ 94045 w 100114"/>
                    <a:gd name="connsiteY1" fmla="*/ 61964 h 72080"/>
                    <a:gd name="connsiteX2" fmla="*/ 96798 w 100114"/>
                    <a:gd name="connsiteY2" fmla="*/ 37414 h 72080"/>
                    <a:gd name="connsiteX3" fmla="*/ 64516 w 100114"/>
                    <a:gd name="connsiteY3" fmla="*/ 24330 h 72080"/>
                    <a:gd name="connsiteX4" fmla="*/ 1453 w 100114"/>
                    <a:gd name="connsiteY4" fmla="*/ 2613 h 72080"/>
                    <a:gd name="connsiteX5" fmla="*/ 40367 w 100114"/>
                    <a:gd name="connsiteY5" fmla="*/ 72081 h 7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114" h="72080">
                      <a:moveTo>
                        <a:pt x="40367" y="72081"/>
                      </a:moveTo>
                      <a:cubicBezTo>
                        <a:pt x="60512" y="72081"/>
                        <a:pt x="76653" y="69248"/>
                        <a:pt x="94045" y="61964"/>
                      </a:cubicBezTo>
                      <a:cubicBezTo>
                        <a:pt x="111437" y="54680"/>
                        <a:pt x="84661" y="54680"/>
                        <a:pt x="96798" y="37414"/>
                      </a:cubicBezTo>
                      <a:cubicBezTo>
                        <a:pt x="108935" y="20014"/>
                        <a:pt x="67269" y="18530"/>
                        <a:pt x="64516" y="24330"/>
                      </a:cubicBezTo>
                      <a:cubicBezTo>
                        <a:pt x="61888" y="30131"/>
                        <a:pt x="9461" y="-10471"/>
                        <a:pt x="1453" y="2613"/>
                      </a:cubicBezTo>
                      <a:cubicBezTo>
                        <a:pt x="-6555" y="15697"/>
                        <a:pt x="20222" y="72081"/>
                        <a:pt x="40367" y="72081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147A98C6-48B4-C2E0-B5A8-71874B16E55F}"/>
                    </a:ext>
                  </a:extLst>
                </p:cNvPr>
                <p:cNvSpPr/>
                <p:nvPr/>
              </p:nvSpPr>
              <p:spPr>
                <a:xfrm>
                  <a:off x="2053545" y="2172323"/>
                  <a:ext cx="211969" cy="153779"/>
                </a:xfrm>
                <a:custGeom>
                  <a:avLst/>
                  <a:gdLst>
                    <a:gd name="connsiteX0" fmla="*/ 12410 w 346911"/>
                    <a:gd name="connsiteY0" fmla="*/ 124472 h 249185"/>
                    <a:gd name="connsiteX1" fmla="*/ 41940 w 346911"/>
                    <a:gd name="connsiteY1" fmla="*/ 159274 h 249185"/>
                    <a:gd name="connsiteX2" fmla="*/ 130528 w 346911"/>
                    <a:gd name="connsiteY2" fmla="*/ 162106 h 249185"/>
                    <a:gd name="connsiteX3" fmla="*/ 76849 w 346911"/>
                    <a:gd name="connsiteY3" fmla="*/ 189623 h 249185"/>
                    <a:gd name="connsiteX4" fmla="*/ 119767 w 346911"/>
                    <a:gd name="connsiteY4" fmla="*/ 224425 h 249185"/>
                    <a:gd name="connsiteX5" fmla="*/ 190962 w 346911"/>
                    <a:gd name="connsiteY5" fmla="*/ 246142 h 249185"/>
                    <a:gd name="connsiteX6" fmla="*/ 233880 w 346911"/>
                    <a:gd name="connsiteY6" fmla="*/ 244658 h 249185"/>
                    <a:gd name="connsiteX7" fmla="*/ 264786 w 346911"/>
                    <a:gd name="connsiteY7" fmla="*/ 208508 h 249185"/>
                    <a:gd name="connsiteX8" fmla="*/ 295691 w 346911"/>
                    <a:gd name="connsiteY8" fmla="*/ 180991 h 249185"/>
                    <a:gd name="connsiteX9" fmla="*/ 346742 w 346911"/>
                    <a:gd name="connsiteY9" fmla="*/ 162106 h 249185"/>
                    <a:gd name="connsiteX10" fmla="*/ 317213 w 346911"/>
                    <a:gd name="connsiteY10" fmla="*/ 147673 h 249185"/>
                    <a:gd name="connsiteX11" fmla="*/ 287683 w 346911"/>
                    <a:gd name="connsiteY11" fmla="*/ 125956 h 249185"/>
                    <a:gd name="connsiteX12" fmla="*/ 274295 w 346911"/>
                    <a:gd name="connsiteY12" fmla="*/ 95606 h 249185"/>
                    <a:gd name="connsiteX13" fmla="*/ 252774 w 346911"/>
                    <a:gd name="connsiteY13" fmla="*/ 89806 h 249185"/>
                    <a:gd name="connsiteX14" fmla="*/ 224621 w 346911"/>
                    <a:gd name="connsiteY14" fmla="*/ 75373 h 249185"/>
                    <a:gd name="connsiteX15" fmla="*/ 129276 w 346911"/>
                    <a:gd name="connsiteY15" fmla="*/ 18855 h 249185"/>
                    <a:gd name="connsiteX16" fmla="*/ 76849 w 346911"/>
                    <a:gd name="connsiteY16" fmla="*/ 11571 h 249185"/>
                    <a:gd name="connsiteX17" fmla="*/ 79602 w 346911"/>
                    <a:gd name="connsiteY17" fmla="*/ 26004 h 249185"/>
                    <a:gd name="connsiteX18" fmla="*/ 59457 w 346911"/>
                    <a:gd name="connsiteY18" fmla="*/ 39088 h 249185"/>
                    <a:gd name="connsiteX19" fmla="*/ 33932 w 346911"/>
                    <a:gd name="connsiteY19" fmla="*/ 55005 h 249185"/>
                    <a:gd name="connsiteX20" fmla="*/ 39312 w 346911"/>
                    <a:gd name="connsiteY20" fmla="*/ 91155 h 249185"/>
                    <a:gd name="connsiteX21" fmla="*/ 23171 w 346911"/>
                    <a:gd name="connsiteY21" fmla="*/ 107072 h 249185"/>
                    <a:gd name="connsiteX22" fmla="*/ 12410 w 346911"/>
                    <a:gd name="connsiteY22" fmla="*/ 124472 h 24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46911" h="249185">
                      <a:moveTo>
                        <a:pt x="12410" y="124472"/>
                      </a:moveTo>
                      <a:cubicBezTo>
                        <a:pt x="32180" y="135263"/>
                        <a:pt x="20418" y="149157"/>
                        <a:pt x="41940" y="159274"/>
                      </a:cubicBezTo>
                      <a:cubicBezTo>
                        <a:pt x="63461" y="169390"/>
                        <a:pt x="125147" y="146189"/>
                        <a:pt x="130528" y="162106"/>
                      </a:cubicBezTo>
                      <a:cubicBezTo>
                        <a:pt x="135908" y="178023"/>
                        <a:pt x="67465" y="179507"/>
                        <a:pt x="76849" y="189623"/>
                      </a:cubicBezTo>
                      <a:cubicBezTo>
                        <a:pt x="86234" y="199740"/>
                        <a:pt x="125147" y="215657"/>
                        <a:pt x="119767" y="224425"/>
                      </a:cubicBezTo>
                      <a:cubicBezTo>
                        <a:pt x="114386" y="233058"/>
                        <a:pt x="184206" y="257742"/>
                        <a:pt x="190962" y="246142"/>
                      </a:cubicBezTo>
                      <a:cubicBezTo>
                        <a:pt x="197719" y="234541"/>
                        <a:pt x="216488" y="237374"/>
                        <a:pt x="233880" y="244658"/>
                      </a:cubicBezTo>
                      <a:cubicBezTo>
                        <a:pt x="251397" y="251942"/>
                        <a:pt x="252649" y="199740"/>
                        <a:pt x="264786" y="208508"/>
                      </a:cubicBezTo>
                      <a:cubicBezTo>
                        <a:pt x="276923" y="217141"/>
                        <a:pt x="275546" y="189623"/>
                        <a:pt x="295691" y="180991"/>
                      </a:cubicBezTo>
                      <a:cubicBezTo>
                        <a:pt x="315836" y="172358"/>
                        <a:pt x="344865" y="172223"/>
                        <a:pt x="346742" y="162106"/>
                      </a:cubicBezTo>
                      <a:cubicBezTo>
                        <a:pt x="348118" y="154822"/>
                        <a:pt x="341362" y="144706"/>
                        <a:pt x="317213" y="147673"/>
                      </a:cubicBezTo>
                      <a:cubicBezTo>
                        <a:pt x="293064" y="150506"/>
                        <a:pt x="276923" y="140389"/>
                        <a:pt x="287683" y="125956"/>
                      </a:cubicBezTo>
                      <a:cubicBezTo>
                        <a:pt x="298444" y="111388"/>
                        <a:pt x="260782" y="107072"/>
                        <a:pt x="274295" y="95606"/>
                      </a:cubicBezTo>
                      <a:cubicBezTo>
                        <a:pt x="287683" y="84006"/>
                        <a:pt x="248770" y="72406"/>
                        <a:pt x="252774" y="89806"/>
                      </a:cubicBezTo>
                      <a:cubicBezTo>
                        <a:pt x="256778" y="107207"/>
                        <a:pt x="228625" y="91290"/>
                        <a:pt x="224621" y="75373"/>
                      </a:cubicBezTo>
                      <a:cubicBezTo>
                        <a:pt x="220617" y="59456"/>
                        <a:pt x="165562" y="53656"/>
                        <a:pt x="129276" y="18855"/>
                      </a:cubicBezTo>
                      <a:cubicBezTo>
                        <a:pt x="92990" y="-15946"/>
                        <a:pt x="55453" y="7255"/>
                        <a:pt x="76849" y="11571"/>
                      </a:cubicBezTo>
                      <a:cubicBezTo>
                        <a:pt x="98371" y="15887"/>
                        <a:pt x="96994" y="27488"/>
                        <a:pt x="79602" y="26004"/>
                      </a:cubicBezTo>
                      <a:cubicBezTo>
                        <a:pt x="62085" y="24520"/>
                        <a:pt x="31304" y="27488"/>
                        <a:pt x="59457" y="39088"/>
                      </a:cubicBezTo>
                      <a:cubicBezTo>
                        <a:pt x="87610" y="50689"/>
                        <a:pt x="56704" y="55005"/>
                        <a:pt x="33932" y="55005"/>
                      </a:cubicBezTo>
                      <a:cubicBezTo>
                        <a:pt x="11159" y="55005"/>
                        <a:pt x="9783" y="86839"/>
                        <a:pt x="39312" y="91155"/>
                      </a:cubicBezTo>
                      <a:cubicBezTo>
                        <a:pt x="68841" y="95471"/>
                        <a:pt x="47320" y="114356"/>
                        <a:pt x="23171" y="107072"/>
                      </a:cubicBezTo>
                      <a:cubicBezTo>
                        <a:pt x="-978" y="99788"/>
                        <a:pt x="-8986" y="112872"/>
                        <a:pt x="12410" y="124472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4A555258-C297-ECC3-E8CC-C1CB82BD9650}"/>
                    </a:ext>
                  </a:extLst>
                </p:cNvPr>
                <p:cNvSpPr/>
                <p:nvPr/>
              </p:nvSpPr>
              <p:spPr>
                <a:xfrm>
                  <a:off x="2345732" y="2504815"/>
                  <a:ext cx="84587" cy="43191"/>
                </a:xfrm>
                <a:custGeom>
                  <a:avLst/>
                  <a:gdLst>
                    <a:gd name="connsiteX0" fmla="*/ 1552 w 138437"/>
                    <a:gd name="connsiteY0" fmla="*/ 7090 h 69988"/>
                    <a:gd name="connsiteX1" fmla="*/ 20321 w 138437"/>
                    <a:gd name="connsiteY1" fmla="*/ 47556 h 69988"/>
                    <a:gd name="connsiteX2" fmla="*/ 65991 w 138437"/>
                    <a:gd name="connsiteY2" fmla="*/ 63473 h 69988"/>
                    <a:gd name="connsiteX3" fmla="*/ 138438 w 138437"/>
                    <a:gd name="connsiteY3" fmla="*/ 50389 h 69988"/>
                    <a:gd name="connsiteX4" fmla="*/ 61862 w 138437"/>
                    <a:gd name="connsiteY4" fmla="*/ 9787 h 69988"/>
                    <a:gd name="connsiteX5" fmla="*/ 1427 w 138437"/>
                    <a:gd name="connsiteY5" fmla="*/ 6955 h 6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37" h="69988">
                      <a:moveTo>
                        <a:pt x="1552" y="7090"/>
                      </a:moveTo>
                      <a:cubicBezTo>
                        <a:pt x="-6456" y="25839"/>
                        <a:pt x="19070" y="25839"/>
                        <a:pt x="20321" y="47556"/>
                      </a:cubicBezTo>
                      <a:cubicBezTo>
                        <a:pt x="21697" y="69273"/>
                        <a:pt x="47222" y="76557"/>
                        <a:pt x="65991" y="63473"/>
                      </a:cubicBezTo>
                      <a:cubicBezTo>
                        <a:pt x="84760" y="50389"/>
                        <a:pt x="138438" y="67385"/>
                        <a:pt x="138438" y="50389"/>
                      </a:cubicBezTo>
                      <a:cubicBezTo>
                        <a:pt x="138438" y="34472"/>
                        <a:pt x="82007" y="5471"/>
                        <a:pt x="61862" y="9787"/>
                      </a:cubicBezTo>
                      <a:cubicBezTo>
                        <a:pt x="41717" y="14104"/>
                        <a:pt x="9435" y="-11930"/>
                        <a:pt x="1427" y="6955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1AB8D05C-CCB7-B4B2-A281-44E4B8422D1E}"/>
                    </a:ext>
                  </a:extLst>
                </p:cNvPr>
                <p:cNvSpPr/>
                <p:nvPr/>
              </p:nvSpPr>
              <p:spPr>
                <a:xfrm>
                  <a:off x="2177697" y="2504228"/>
                  <a:ext cx="536954" cy="420184"/>
                </a:xfrm>
                <a:custGeom>
                  <a:avLst/>
                  <a:gdLst>
                    <a:gd name="connsiteX0" fmla="*/ 727759 w 878787"/>
                    <a:gd name="connsiteY0" fmla="*/ 453848 h 680872"/>
                    <a:gd name="connsiteX1" fmla="*/ 772053 w 878787"/>
                    <a:gd name="connsiteY1" fmla="*/ 500249 h 680872"/>
                    <a:gd name="connsiteX2" fmla="*/ 804335 w 878787"/>
                    <a:gd name="connsiteY2" fmla="*/ 491482 h 680872"/>
                    <a:gd name="connsiteX3" fmla="*/ 835241 w 878787"/>
                    <a:gd name="connsiteY3" fmla="*/ 472597 h 680872"/>
                    <a:gd name="connsiteX4" fmla="*/ 874154 w 878787"/>
                    <a:gd name="connsiteY4" fmla="*/ 430647 h 680872"/>
                    <a:gd name="connsiteX5" fmla="*/ 839245 w 878787"/>
                    <a:gd name="connsiteY5" fmla="*/ 407446 h 680872"/>
                    <a:gd name="connsiteX6" fmla="*/ 813719 w 878787"/>
                    <a:gd name="connsiteY6" fmla="*/ 382762 h 680872"/>
                    <a:gd name="connsiteX7" fmla="*/ 760041 w 878787"/>
                    <a:gd name="connsiteY7" fmla="*/ 352412 h 680872"/>
                    <a:gd name="connsiteX8" fmla="*/ 706363 w 878787"/>
                    <a:gd name="connsiteY8" fmla="*/ 332179 h 680872"/>
                    <a:gd name="connsiteX9" fmla="*/ 666073 w 878787"/>
                    <a:gd name="connsiteY9" fmla="*/ 296028 h 680872"/>
                    <a:gd name="connsiteX10" fmla="*/ 707739 w 878787"/>
                    <a:gd name="connsiteY10" fmla="*/ 285912 h 680872"/>
                    <a:gd name="connsiteX11" fmla="*/ 672829 w 878787"/>
                    <a:gd name="connsiteY11" fmla="*/ 267027 h 680872"/>
                    <a:gd name="connsiteX12" fmla="*/ 690222 w 878787"/>
                    <a:gd name="connsiteY12" fmla="*/ 252594 h 680872"/>
                    <a:gd name="connsiteX13" fmla="*/ 674081 w 878787"/>
                    <a:gd name="connsiteY13" fmla="*/ 225077 h 680872"/>
                    <a:gd name="connsiteX14" fmla="*/ 652559 w 878787"/>
                    <a:gd name="connsiteY14" fmla="*/ 236678 h 680872"/>
                    <a:gd name="connsiteX15" fmla="*/ 657940 w 878787"/>
                    <a:gd name="connsiteY15" fmla="*/ 210644 h 680872"/>
                    <a:gd name="connsiteX16" fmla="*/ 610893 w 878787"/>
                    <a:gd name="connsiteY16" fmla="*/ 194727 h 680872"/>
                    <a:gd name="connsiteX17" fmla="*/ 589372 w 878787"/>
                    <a:gd name="connsiteY17" fmla="*/ 178811 h 680872"/>
                    <a:gd name="connsiteX18" fmla="*/ 550458 w 878787"/>
                    <a:gd name="connsiteY18" fmla="*/ 187578 h 680872"/>
                    <a:gd name="connsiteX19" fmla="*/ 539697 w 878787"/>
                    <a:gd name="connsiteY19" fmla="*/ 177462 h 680872"/>
                    <a:gd name="connsiteX20" fmla="*/ 565223 w 878787"/>
                    <a:gd name="connsiteY20" fmla="*/ 151428 h 680872"/>
                    <a:gd name="connsiteX21" fmla="*/ 519552 w 878787"/>
                    <a:gd name="connsiteY21" fmla="*/ 152912 h 680872"/>
                    <a:gd name="connsiteX22" fmla="*/ 484643 w 878787"/>
                    <a:gd name="connsiteY22" fmla="*/ 122562 h 680872"/>
                    <a:gd name="connsiteX23" fmla="*/ 447105 w 878787"/>
                    <a:gd name="connsiteY23" fmla="*/ 99361 h 680872"/>
                    <a:gd name="connsiteX24" fmla="*/ 382667 w 878787"/>
                    <a:gd name="connsiteY24" fmla="*/ 71844 h 680872"/>
                    <a:gd name="connsiteX25" fmla="*/ 349133 w 878787"/>
                    <a:gd name="connsiteY25" fmla="*/ 99361 h 680872"/>
                    <a:gd name="connsiteX26" fmla="*/ 330365 w 878787"/>
                    <a:gd name="connsiteY26" fmla="*/ 92077 h 680872"/>
                    <a:gd name="connsiteX27" fmla="*/ 280690 w 878787"/>
                    <a:gd name="connsiteY27" fmla="*/ 109478 h 680872"/>
                    <a:gd name="connsiteX28" fmla="*/ 282067 w 878787"/>
                    <a:gd name="connsiteY28" fmla="*/ 54444 h 680872"/>
                    <a:gd name="connsiteX29" fmla="*/ 260545 w 878787"/>
                    <a:gd name="connsiteY29" fmla="*/ 15326 h 680872"/>
                    <a:gd name="connsiteX30" fmla="*/ 201487 w 878787"/>
                    <a:gd name="connsiteY30" fmla="*/ 15326 h 680872"/>
                    <a:gd name="connsiteX31" fmla="*/ 137048 w 878787"/>
                    <a:gd name="connsiteY31" fmla="*/ 42843 h 680872"/>
                    <a:gd name="connsiteX32" fmla="*/ 146432 w 878787"/>
                    <a:gd name="connsiteY32" fmla="*/ 90594 h 680872"/>
                    <a:gd name="connsiteX33" fmla="*/ 130291 w 878787"/>
                    <a:gd name="connsiteY33" fmla="*/ 120943 h 680872"/>
                    <a:gd name="connsiteX34" fmla="*/ 162448 w 878787"/>
                    <a:gd name="connsiteY34" fmla="*/ 145493 h 680872"/>
                    <a:gd name="connsiteX35" fmla="*/ 111397 w 878787"/>
                    <a:gd name="connsiteY35" fmla="*/ 123776 h 680872"/>
                    <a:gd name="connsiteX36" fmla="*/ 104641 w 878787"/>
                    <a:gd name="connsiteY36" fmla="*/ 81826 h 680872"/>
                    <a:gd name="connsiteX37" fmla="*/ 120782 w 878787"/>
                    <a:gd name="connsiteY37" fmla="*/ 35559 h 680872"/>
                    <a:gd name="connsiteX38" fmla="*/ 151687 w 878787"/>
                    <a:gd name="connsiteY38" fmla="*/ 6558 h 680872"/>
                    <a:gd name="connsiteX39" fmla="*/ 32194 w 878787"/>
                    <a:gd name="connsiteY39" fmla="*/ 38392 h 680872"/>
                    <a:gd name="connsiteX40" fmla="*/ 4041 w 878787"/>
                    <a:gd name="connsiteY40" fmla="*/ 151293 h 680872"/>
                    <a:gd name="connsiteX41" fmla="*/ 68480 w 878787"/>
                    <a:gd name="connsiteY41" fmla="*/ 164377 h 680872"/>
                    <a:gd name="connsiteX42" fmla="*/ 61723 w 878787"/>
                    <a:gd name="connsiteY42" fmla="*/ 178811 h 680872"/>
                    <a:gd name="connsiteX43" fmla="*/ 16053 w 878787"/>
                    <a:gd name="connsiteY43" fmla="*/ 183127 h 680872"/>
                    <a:gd name="connsiteX44" fmla="*/ 75111 w 878787"/>
                    <a:gd name="connsiteY44" fmla="*/ 214961 h 680872"/>
                    <a:gd name="connsiteX45" fmla="*/ 106017 w 878787"/>
                    <a:gd name="connsiteY45" fmla="*/ 222245 h 680872"/>
                    <a:gd name="connsiteX46" fmla="*/ 166452 w 878787"/>
                    <a:gd name="connsiteY46" fmla="*/ 232361 h 680872"/>
                    <a:gd name="connsiteX47" fmla="*/ 233644 w 878787"/>
                    <a:gd name="connsiteY47" fmla="*/ 245445 h 680872"/>
                    <a:gd name="connsiteX48" fmla="*/ 264549 w 878787"/>
                    <a:gd name="connsiteY48" fmla="*/ 231012 h 680872"/>
                    <a:gd name="connsiteX49" fmla="*/ 332992 w 878787"/>
                    <a:gd name="connsiteY49" fmla="*/ 241129 h 680872"/>
                    <a:gd name="connsiteX50" fmla="*/ 328988 w 878787"/>
                    <a:gd name="connsiteY50" fmla="*/ 220896 h 680872"/>
                    <a:gd name="connsiteX51" fmla="*/ 335745 w 878787"/>
                    <a:gd name="connsiteY51" fmla="*/ 204979 h 680872"/>
                    <a:gd name="connsiteX52" fmla="*/ 372031 w 878787"/>
                    <a:gd name="connsiteY52" fmla="*/ 229529 h 680872"/>
                    <a:gd name="connsiteX53" fmla="*/ 388172 w 878787"/>
                    <a:gd name="connsiteY53" fmla="*/ 245445 h 680872"/>
                    <a:gd name="connsiteX54" fmla="*/ 433842 w 878787"/>
                    <a:gd name="connsiteY54" fmla="*/ 278763 h 680872"/>
                    <a:gd name="connsiteX55" fmla="*/ 404313 w 878787"/>
                    <a:gd name="connsiteY55" fmla="*/ 306280 h 680872"/>
                    <a:gd name="connsiteX56" fmla="*/ 451360 w 878787"/>
                    <a:gd name="connsiteY56" fmla="*/ 291847 h 680872"/>
                    <a:gd name="connsiteX57" fmla="*/ 479513 w 878787"/>
                    <a:gd name="connsiteY57" fmla="*/ 323681 h 680872"/>
                    <a:gd name="connsiteX58" fmla="*/ 525183 w 878787"/>
                    <a:gd name="connsiteY58" fmla="*/ 355514 h 680872"/>
                    <a:gd name="connsiteX59" fmla="*/ 525183 w 878787"/>
                    <a:gd name="connsiteY59" fmla="*/ 411897 h 680872"/>
                    <a:gd name="connsiteX60" fmla="*/ 574857 w 878787"/>
                    <a:gd name="connsiteY60" fmla="*/ 407581 h 680872"/>
                    <a:gd name="connsiteX61" fmla="*/ 621904 w 878787"/>
                    <a:gd name="connsiteY61" fmla="*/ 432131 h 680872"/>
                    <a:gd name="connsiteX62" fmla="*/ 577610 w 878787"/>
                    <a:gd name="connsiteY62" fmla="*/ 455332 h 680872"/>
                    <a:gd name="connsiteX63" fmla="*/ 501034 w 878787"/>
                    <a:gd name="connsiteY63" fmla="*/ 424982 h 680872"/>
                    <a:gd name="connsiteX64" fmla="*/ 493026 w 878787"/>
                    <a:gd name="connsiteY64" fmla="*/ 480016 h 680872"/>
                    <a:gd name="connsiteX65" fmla="*/ 421830 w 878787"/>
                    <a:gd name="connsiteY65" fmla="*/ 495933 h 680872"/>
                    <a:gd name="connsiteX66" fmla="*/ 381540 w 878787"/>
                    <a:gd name="connsiteY66" fmla="*/ 504566 h 680872"/>
                    <a:gd name="connsiteX67" fmla="*/ 364023 w 878787"/>
                    <a:gd name="connsiteY67" fmla="*/ 545032 h 680872"/>
                    <a:gd name="connsiteX68" fmla="*/ 431215 w 878787"/>
                    <a:gd name="connsiteY68" fmla="*/ 548000 h 680872"/>
                    <a:gd name="connsiteX69" fmla="*/ 460744 w 878787"/>
                    <a:gd name="connsiteY69" fmla="*/ 542200 h 680872"/>
                    <a:gd name="connsiteX70" fmla="*/ 506414 w 878787"/>
                    <a:gd name="connsiteY70" fmla="*/ 539232 h 680872"/>
                    <a:gd name="connsiteX71" fmla="*/ 541324 w 878787"/>
                    <a:gd name="connsiteY71" fmla="*/ 572549 h 680872"/>
                    <a:gd name="connsiteX72" fmla="*/ 558716 w 878787"/>
                    <a:gd name="connsiteY72" fmla="*/ 614500 h 680872"/>
                    <a:gd name="connsiteX73" fmla="*/ 631163 w 878787"/>
                    <a:gd name="connsiteY73" fmla="*/ 639049 h 680872"/>
                    <a:gd name="connsiteX74" fmla="*/ 725131 w 878787"/>
                    <a:gd name="connsiteY74" fmla="*/ 678032 h 680872"/>
                    <a:gd name="connsiteX75" fmla="*/ 645928 w 878787"/>
                    <a:gd name="connsiteY75" fmla="*/ 591164 h 680872"/>
                    <a:gd name="connsiteX76" fmla="*/ 691598 w 878787"/>
                    <a:gd name="connsiteY76" fmla="*/ 599797 h 680872"/>
                    <a:gd name="connsiteX77" fmla="*/ 773554 w 878787"/>
                    <a:gd name="connsiteY77" fmla="*/ 605597 h 680872"/>
                    <a:gd name="connsiteX78" fmla="*/ 757413 w 878787"/>
                    <a:gd name="connsiteY78" fmla="*/ 567963 h 680872"/>
                    <a:gd name="connsiteX79" fmla="*/ 726508 w 878787"/>
                    <a:gd name="connsiteY79" fmla="*/ 523045 h 680872"/>
                    <a:gd name="connsiteX80" fmla="*/ 676833 w 878787"/>
                    <a:gd name="connsiteY80" fmla="*/ 473811 h 680872"/>
                    <a:gd name="connsiteX81" fmla="*/ 684841 w 878787"/>
                    <a:gd name="connsiteY81" fmla="*/ 437661 h 680872"/>
                    <a:gd name="connsiteX82" fmla="*/ 727759 w 878787"/>
                    <a:gd name="connsiteY82" fmla="*/ 453578 h 680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878787" h="680872">
                      <a:moveTo>
                        <a:pt x="727759" y="453848"/>
                      </a:moveTo>
                      <a:cubicBezTo>
                        <a:pt x="743900" y="455332"/>
                        <a:pt x="746528" y="477049"/>
                        <a:pt x="772053" y="500249"/>
                      </a:cubicBezTo>
                      <a:cubicBezTo>
                        <a:pt x="797578" y="523315"/>
                        <a:pt x="800206" y="507533"/>
                        <a:pt x="804335" y="491482"/>
                      </a:cubicBezTo>
                      <a:cubicBezTo>
                        <a:pt x="808339" y="475565"/>
                        <a:pt x="836492" y="488514"/>
                        <a:pt x="835241" y="472597"/>
                      </a:cubicBezTo>
                      <a:cubicBezTo>
                        <a:pt x="833864" y="456680"/>
                        <a:pt x="858138" y="437931"/>
                        <a:pt x="874154" y="430647"/>
                      </a:cubicBezTo>
                      <a:cubicBezTo>
                        <a:pt x="890295" y="423363"/>
                        <a:pt x="860766" y="406097"/>
                        <a:pt x="839245" y="407446"/>
                      </a:cubicBezTo>
                      <a:cubicBezTo>
                        <a:pt x="817723" y="408930"/>
                        <a:pt x="813719" y="392878"/>
                        <a:pt x="813719" y="382762"/>
                      </a:cubicBezTo>
                      <a:cubicBezTo>
                        <a:pt x="813719" y="372645"/>
                        <a:pt x="773429" y="347960"/>
                        <a:pt x="760041" y="352412"/>
                      </a:cubicBezTo>
                      <a:cubicBezTo>
                        <a:pt x="746653" y="356728"/>
                        <a:pt x="723755" y="333527"/>
                        <a:pt x="706363" y="332179"/>
                      </a:cubicBezTo>
                      <a:cubicBezTo>
                        <a:pt x="688970" y="330830"/>
                        <a:pt x="663445" y="316262"/>
                        <a:pt x="666073" y="296028"/>
                      </a:cubicBezTo>
                      <a:cubicBezTo>
                        <a:pt x="668825" y="275795"/>
                        <a:pt x="700982" y="301829"/>
                        <a:pt x="707739" y="285912"/>
                      </a:cubicBezTo>
                      <a:cubicBezTo>
                        <a:pt x="714496" y="269995"/>
                        <a:pt x="674206" y="278628"/>
                        <a:pt x="672829" y="267027"/>
                      </a:cubicBezTo>
                      <a:cubicBezTo>
                        <a:pt x="671453" y="255427"/>
                        <a:pt x="682214" y="259743"/>
                        <a:pt x="690222" y="252594"/>
                      </a:cubicBezTo>
                      <a:cubicBezTo>
                        <a:pt x="698230" y="245310"/>
                        <a:pt x="683465" y="230877"/>
                        <a:pt x="674081" y="225077"/>
                      </a:cubicBezTo>
                      <a:cubicBezTo>
                        <a:pt x="664696" y="219277"/>
                        <a:pt x="662069" y="236678"/>
                        <a:pt x="652559" y="236678"/>
                      </a:cubicBezTo>
                      <a:cubicBezTo>
                        <a:pt x="643050" y="236678"/>
                        <a:pt x="651183" y="220761"/>
                        <a:pt x="657940" y="210644"/>
                      </a:cubicBezTo>
                      <a:cubicBezTo>
                        <a:pt x="664696" y="200528"/>
                        <a:pt x="627034" y="188927"/>
                        <a:pt x="610893" y="194727"/>
                      </a:cubicBezTo>
                      <a:cubicBezTo>
                        <a:pt x="594752" y="200528"/>
                        <a:pt x="589372" y="190411"/>
                        <a:pt x="589372" y="178811"/>
                      </a:cubicBezTo>
                      <a:cubicBezTo>
                        <a:pt x="589372" y="167210"/>
                        <a:pt x="561219" y="178811"/>
                        <a:pt x="550458" y="187578"/>
                      </a:cubicBezTo>
                      <a:cubicBezTo>
                        <a:pt x="539697" y="196211"/>
                        <a:pt x="526309" y="178811"/>
                        <a:pt x="539697" y="177462"/>
                      </a:cubicBezTo>
                      <a:cubicBezTo>
                        <a:pt x="553086" y="176113"/>
                        <a:pt x="569227" y="164377"/>
                        <a:pt x="565223" y="151428"/>
                      </a:cubicBezTo>
                      <a:cubicBezTo>
                        <a:pt x="561219" y="138479"/>
                        <a:pt x="526309" y="136995"/>
                        <a:pt x="519552" y="152912"/>
                      </a:cubicBezTo>
                      <a:cubicBezTo>
                        <a:pt x="512796" y="168829"/>
                        <a:pt x="484643" y="135511"/>
                        <a:pt x="484643" y="122562"/>
                      </a:cubicBezTo>
                      <a:cubicBezTo>
                        <a:pt x="484643" y="109613"/>
                        <a:pt x="441725" y="121078"/>
                        <a:pt x="447105" y="99361"/>
                      </a:cubicBezTo>
                      <a:cubicBezTo>
                        <a:pt x="452486" y="77644"/>
                        <a:pt x="397431" y="71844"/>
                        <a:pt x="382667" y="71844"/>
                      </a:cubicBezTo>
                      <a:cubicBezTo>
                        <a:pt x="367902" y="71844"/>
                        <a:pt x="346380" y="84928"/>
                        <a:pt x="349133" y="99361"/>
                      </a:cubicBezTo>
                      <a:cubicBezTo>
                        <a:pt x="351761" y="113794"/>
                        <a:pt x="332992" y="107994"/>
                        <a:pt x="330365" y="92077"/>
                      </a:cubicBezTo>
                      <a:cubicBezTo>
                        <a:pt x="327737" y="76161"/>
                        <a:pt x="291451" y="109478"/>
                        <a:pt x="280690" y="109478"/>
                      </a:cubicBezTo>
                      <a:cubicBezTo>
                        <a:pt x="269930" y="109478"/>
                        <a:pt x="287447" y="67528"/>
                        <a:pt x="282067" y="54444"/>
                      </a:cubicBezTo>
                      <a:cubicBezTo>
                        <a:pt x="276686" y="41359"/>
                        <a:pt x="268679" y="37043"/>
                        <a:pt x="260545" y="15326"/>
                      </a:cubicBezTo>
                      <a:cubicBezTo>
                        <a:pt x="252537" y="-6391"/>
                        <a:pt x="212247" y="2242"/>
                        <a:pt x="201487" y="15326"/>
                      </a:cubicBezTo>
                      <a:cubicBezTo>
                        <a:pt x="190726" y="28410"/>
                        <a:pt x="155816" y="22610"/>
                        <a:pt x="137048" y="42843"/>
                      </a:cubicBezTo>
                      <a:cubicBezTo>
                        <a:pt x="118279" y="63076"/>
                        <a:pt x="138424" y="83445"/>
                        <a:pt x="146432" y="90594"/>
                      </a:cubicBezTo>
                      <a:cubicBezTo>
                        <a:pt x="154440" y="97878"/>
                        <a:pt x="118279" y="109478"/>
                        <a:pt x="130291" y="120943"/>
                      </a:cubicBezTo>
                      <a:cubicBezTo>
                        <a:pt x="142303" y="132544"/>
                        <a:pt x="161197" y="126744"/>
                        <a:pt x="162448" y="145493"/>
                      </a:cubicBezTo>
                      <a:cubicBezTo>
                        <a:pt x="163824" y="164243"/>
                        <a:pt x="118154" y="139693"/>
                        <a:pt x="111397" y="123776"/>
                      </a:cubicBezTo>
                      <a:cubicBezTo>
                        <a:pt x="104641" y="107859"/>
                        <a:pt x="114025" y="93426"/>
                        <a:pt x="104641" y="81826"/>
                      </a:cubicBezTo>
                      <a:cubicBezTo>
                        <a:pt x="95256" y="70225"/>
                        <a:pt x="103264" y="55792"/>
                        <a:pt x="120782" y="35559"/>
                      </a:cubicBezTo>
                      <a:cubicBezTo>
                        <a:pt x="138174" y="15326"/>
                        <a:pt x="151687" y="18159"/>
                        <a:pt x="151687" y="6558"/>
                      </a:cubicBezTo>
                      <a:cubicBezTo>
                        <a:pt x="151687" y="-5042"/>
                        <a:pt x="76488" y="-5042"/>
                        <a:pt x="32194" y="38392"/>
                      </a:cubicBezTo>
                      <a:cubicBezTo>
                        <a:pt x="-12100" y="81826"/>
                        <a:pt x="1288" y="139693"/>
                        <a:pt x="4041" y="151293"/>
                      </a:cubicBezTo>
                      <a:cubicBezTo>
                        <a:pt x="6794" y="162894"/>
                        <a:pt x="45707" y="157094"/>
                        <a:pt x="68480" y="164377"/>
                      </a:cubicBezTo>
                      <a:cubicBezTo>
                        <a:pt x="91252" y="171661"/>
                        <a:pt x="79241" y="181778"/>
                        <a:pt x="61723" y="178811"/>
                      </a:cubicBezTo>
                      <a:cubicBezTo>
                        <a:pt x="44331" y="175978"/>
                        <a:pt x="14676" y="170178"/>
                        <a:pt x="16053" y="183127"/>
                      </a:cubicBezTo>
                      <a:cubicBezTo>
                        <a:pt x="17429" y="196211"/>
                        <a:pt x="53715" y="220761"/>
                        <a:pt x="75111" y="214961"/>
                      </a:cubicBezTo>
                      <a:cubicBezTo>
                        <a:pt x="89463" y="211093"/>
                        <a:pt x="99761" y="213521"/>
                        <a:pt x="106017" y="222245"/>
                      </a:cubicBezTo>
                      <a:cubicBezTo>
                        <a:pt x="115401" y="235329"/>
                        <a:pt x="140927" y="230877"/>
                        <a:pt x="166452" y="232361"/>
                      </a:cubicBezTo>
                      <a:cubicBezTo>
                        <a:pt x="191977" y="233845"/>
                        <a:pt x="221507" y="243962"/>
                        <a:pt x="233644" y="245445"/>
                      </a:cubicBezTo>
                      <a:cubicBezTo>
                        <a:pt x="245656" y="246929"/>
                        <a:pt x="260545" y="238161"/>
                        <a:pt x="264549" y="231012"/>
                      </a:cubicBezTo>
                      <a:cubicBezTo>
                        <a:pt x="268553" y="223728"/>
                        <a:pt x="318228" y="242613"/>
                        <a:pt x="332992" y="241129"/>
                      </a:cubicBezTo>
                      <a:cubicBezTo>
                        <a:pt x="347757" y="239780"/>
                        <a:pt x="338373" y="225212"/>
                        <a:pt x="328988" y="220896"/>
                      </a:cubicBezTo>
                      <a:cubicBezTo>
                        <a:pt x="319604" y="216579"/>
                        <a:pt x="323608" y="197695"/>
                        <a:pt x="335745" y="204979"/>
                      </a:cubicBezTo>
                      <a:cubicBezTo>
                        <a:pt x="347882" y="212263"/>
                        <a:pt x="368027" y="216579"/>
                        <a:pt x="372031" y="229529"/>
                      </a:cubicBezTo>
                      <a:cubicBezTo>
                        <a:pt x="375409" y="240589"/>
                        <a:pt x="386796" y="235329"/>
                        <a:pt x="388172" y="245445"/>
                      </a:cubicBezTo>
                      <a:cubicBezTo>
                        <a:pt x="389548" y="255562"/>
                        <a:pt x="432466" y="267162"/>
                        <a:pt x="433842" y="278763"/>
                      </a:cubicBezTo>
                      <a:cubicBezTo>
                        <a:pt x="435219" y="290363"/>
                        <a:pt x="392176" y="296163"/>
                        <a:pt x="404313" y="306280"/>
                      </a:cubicBezTo>
                      <a:cubicBezTo>
                        <a:pt x="416450" y="316397"/>
                        <a:pt x="435219" y="293196"/>
                        <a:pt x="451360" y="291847"/>
                      </a:cubicBezTo>
                      <a:cubicBezTo>
                        <a:pt x="467501" y="290363"/>
                        <a:pt x="467501" y="329481"/>
                        <a:pt x="479513" y="323681"/>
                      </a:cubicBezTo>
                      <a:cubicBezTo>
                        <a:pt x="496029" y="315722"/>
                        <a:pt x="509042" y="330965"/>
                        <a:pt x="525183" y="355514"/>
                      </a:cubicBezTo>
                      <a:cubicBezTo>
                        <a:pt x="541324" y="380064"/>
                        <a:pt x="523807" y="403265"/>
                        <a:pt x="525183" y="411897"/>
                      </a:cubicBezTo>
                      <a:cubicBezTo>
                        <a:pt x="526559" y="420665"/>
                        <a:pt x="557465" y="417698"/>
                        <a:pt x="574857" y="407581"/>
                      </a:cubicBezTo>
                      <a:cubicBezTo>
                        <a:pt x="592250" y="397464"/>
                        <a:pt x="608390" y="419181"/>
                        <a:pt x="621904" y="432131"/>
                      </a:cubicBezTo>
                      <a:cubicBezTo>
                        <a:pt x="635292" y="445215"/>
                        <a:pt x="572230" y="466932"/>
                        <a:pt x="577610" y="455332"/>
                      </a:cubicBezTo>
                      <a:cubicBezTo>
                        <a:pt x="582990" y="443731"/>
                        <a:pt x="539948" y="409065"/>
                        <a:pt x="501034" y="424982"/>
                      </a:cubicBezTo>
                      <a:cubicBezTo>
                        <a:pt x="462120" y="440898"/>
                        <a:pt x="489022" y="465583"/>
                        <a:pt x="493026" y="480016"/>
                      </a:cubicBezTo>
                      <a:cubicBezTo>
                        <a:pt x="497030" y="494449"/>
                        <a:pt x="458116" y="509017"/>
                        <a:pt x="421830" y="495933"/>
                      </a:cubicBezTo>
                      <a:cubicBezTo>
                        <a:pt x="385544" y="482849"/>
                        <a:pt x="396305" y="504566"/>
                        <a:pt x="381540" y="504566"/>
                      </a:cubicBezTo>
                      <a:cubicBezTo>
                        <a:pt x="366776" y="504566"/>
                        <a:pt x="350635" y="529115"/>
                        <a:pt x="364023" y="545032"/>
                      </a:cubicBezTo>
                      <a:cubicBezTo>
                        <a:pt x="377411" y="560949"/>
                        <a:pt x="406941" y="546516"/>
                        <a:pt x="431215" y="548000"/>
                      </a:cubicBezTo>
                      <a:cubicBezTo>
                        <a:pt x="455364" y="549484"/>
                        <a:pt x="458116" y="556633"/>
                        <a:pt x="460744" y="542200"/>
                      </a:cubicBezTo>
                      <a:cubicBezTo>
                        <a:pt x="463497" y="527767"/>
                        <a:pt x="488897" y="534916"/>
                        <a:pt x="506414" y="539232"/>
                      </a:cubicBezTo>
                      <a:cubicBezTo>
                        <a:pt x="523932" y="543548"/>
                        <a:pt x="519803" y="569582"/>
                        <a:pt x="541324" y="572549"/>
                      </a:cubicBezTo>
                      <a:cubicBezTo>
                        <a:pt x="562845" y="575382"/>
                        <a:pt x="545328" y="598583"/>
                        <a:pt x="558716" y="614500"/>
                      </a:cubicBezTo>
                      <a:cubicBezTo>
                        <a:pt x="572105" y="630417"/>
                        <a:pt x="615147" y="621784"/>
                        <a:pt x="631163" y="639049"/>
                      </a:cubicBezTo>
                      <a:cubicBezTo>
                        <a:pt x="647304" y="656450"/>
                        <a:pt x="715622" y="690981"/>
                        <a:pt x="725131" y="678032"/>
                      </a:cubicBezTo>
                      <a:cubicBezTo>
                        <a:pt x="735892" y="663599"/>
                        <a:pt x="666073" y="596964"/>
                        <a:pt x="645928" y="591164"/>
                      </a:cubicBezTo>
                      <a:cubicBezTo>
                        <a:pt x="625783" y="585364"/>
                        <a:pt x="666073" y="578215"/>
                        <a:pt x="691598" y="599797"/>
                      </a:cubicBezTo>
                      <a:cubicBezTo>
                        <a:pt x="717123" y="621514"/>
                        <a:pt x="754661" y="631631"/>
                        <a:pt x="773554" y="605597"/>
                      </a:cubicBezTo>
                      <a:cubicBezTo>
                        <a:pt x="792323" y="579564"/>
                        <a:pt x="757413" y="586848"/>
                        <a:pt x="757413" y="567963"/>
                      </a:cubicBezTo>
                      <a:cubicBezTo>
                        <a:pt x="757413" y="549079"/>
                        <a:pt x="745276" y="523045"/>
                        <a:pt x="726508" y="523045"/>
                      </a:cubicBezTo>
                      <a:cubicBezTo>
                        <a:pt x="707739" y="523045"/>
                        <a:pt x="659316" y="482579"/>
                        <a:pt x="676833" y="473811"/>
                      </a:cubicBezTo>
                      <a:cubicBezTo>
                        <a:pt x="694226" y="465043"/>
                        <a:pt x="671453" y="453578"/>
                        <a:pt x="684841" y="437661"/>
                      </a:cubicBezTo>
                      <a:cubicBezTo>
                        <a:pt x="698230" y="421744"/>
                        <a:pt x="711743" y="452094"/>
                        <a:pt x="727759" y="453578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ECA9FF21-B3F9-DD8B-E0C6-35DE5B1E488E}"/>
                    </a:ext>
                  </a:extLst>
                </p:cNvPr>
                <p:cNvSpPr/>
                <p:nvPr/>
              </p:nvSpPr>
              <p:spPr>
                <a:xfrm>
                  <a:off x="2409138" y="2708006"/>
                  <a:ext cx="47083" cy="39299"/>
                </a:xfrm>
                <a:custGeom>
                  <a:avLst/>
                  <a:gdLst>
                    <a:gd name="connsiteX0" fmla="*/ 65573 w 77056"/>
                    <a:gd name="connsiteY0" fmla="*/ 54040 h 63680"/>
                    <a:gd name="connsiteX1" fmla="*/ 69577 w 77056"/>
                    <a:gd name="connsiteY1" fmla="*/ 10606 h 63680"/>
                    <a:gd name="connsiteX2" fmla="*/ 30663 w 77056"/>
                    <a:gd name="connsiteY2" fmla="*/ 490 h 63680"/>
                    <a:gd name="connsiteX3" fmla="*/ 3762 w 77056"/>
                    <a:gd name="connsiteY3" fmla="*/ 51208 h 63680"/>
                    <a:gd name="connsiteX4" fmla="*/ 65573 w 77056"/>
                    <a:gd name="connsiteY4" fmla="*/ 54040 h 63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056" h="63680">
                      <a:moveTo>
                        <a:pt x="65573" y="54040"/>
                      </a:moveTo>
                      <a:cubicBezTo>
                        <a:pt x="81714" y="51208"/>
                        <a:pt x="78711" y="24365"/>
                        <a:pt x="69577" y="10606"/>
                      </a:cubicBezTo>
                      <a:cubicBezTo>
                        <a:pt x="62820" y="490"/>
                        <a:pt x="45428" y="-994"/>
                        <a:pt x="30663" y="490"/>
                      </a:cubicBezTo>
                      <a:cubicBezTo>
                        <a:pt x="15899" y="1839"/>
                        <a:pt x="-9627" y="26523"/>
                        <a:pt x="3762" y="51208"/>
                      </a:cubicBezTo>
                      <a:cubicBezTo>
                        <a:pt x="17150" y="75757"/>
                        <a:pt x="49432" y="57008"/>
                        <a:pt x="65573" y="54040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4108BC23-A269-0205-4895-5C1324D249E9}"/>
                    </a:ext>
                  </a:extLst>
                </p:cNvPr>
                <p:cNvSpPr/>
                <p:nvPr/>
              </p:nvSpPr>
              <p:spPr>
                <a:xfrm>
                  <a:off x="2052643" y="2372862"/>
                  <a:ext cx="317882" cy="105056"/>
                </a:xfrm>
                <a:custGeom>
                  <a:avLst/>
                  <a:gdLst>
                    <a:gd name="connsiteX0" fmla="*/ 138761 w 520250"/>
                    <a:gd name="connsiteY0" fmla="*/ 132556 h 170234"/>
                    <a:gd name="connsiteX1" fmla="*/ 173671 w 520250"/>
                    <a:gd name="connsiteY1" fmla="*/ 152790 h 170234"/>
                    <a:gd name="connsiteX2" fmla="*/ 223345 w 520250"/>
                    <a:gd name="connsiteY2" fmla="*/ 160074 h 170234"/>
                    <a:gd name="connsiteX3" fmla="*/ 244741 w 520250"/>
                    <a:gd name="connsiteY3" fmla="*/ 149957 h 170234"/>
                    <a:gd name="connsiteX4" fmla="*/ 345466 w 520250"/>
                    <a:gd name="connsiteY4" fmla="*/ 170190 h 170234"/>
                    <a:gd name="connsiteX5" fmla="*/ 412658 w 520250"/>
                    <a:gd name="connsiteY5" fmla="*/ 152790 h 170234"/>
                    <a:gd name="connsiteX6" fmla="*/ 493238 w 520250"/>
                    <a:gd name="connsiteY6" fmla="*/ 160074 h 170234"/>
                    <a:gd name="connsiteX7" fmla="*/ 520140 w 520250"/>
                    <a:gd name="connsiteY7" fmla="*/ 108007 h 170234"/>
                    <a:gd name="connsiteX8" fmla="*/ 349595 w 520250"/>
                    <a:gd name="connsiteY8" fmla="*/ 95057 h 170234"/>
                    <a:gd name="connsiteX9" fmla="*/ 263635 w 520250"/>
                    <a:gd name="connsiteY9" fmla="*/ 99374 h 170234"/>
                    <a:gd name="connsiteX10" fmla="*/ 213961 w 520250"/>
                    <a:gd name="connsiteY10" fmla="*/ 83457 h 170234"/>
                    <a:gd name="connsiteX11" fmla="*/ 223345 w 520250"/>
                    <a:gd name="connsiteY11" fmla="*/ 53107 h 170234"/>
                    <a:gd name="connsiteX12" fmla="*/ 142765 w 520250"/>
                    <a:gd name="connsiteY12" fmla="*/ 27074 h 170234"/>
                    <a:gd name="connsiteX13" fmla="*/ 78326 w 520250"/>
                    <a:gd name="connsiteY13" fmla="*/ 6841 h 170234"/>
                    <a:gd name="connsiteX14" fmla="*/ 1750 w 520250"/>
                    <a:gd name="connsiteY14" fmla="*/ 18441 h 170234"/>
                    <a:gd name="connsiteX15" fmla="*/ 97095 w 520250"/>
                    <a:gd name="connsiteY15" fmla="*/ 48791 h 170234"/>
                    <a:gd name="connsiteX16" fmla="*/ 137385 w 520250"/>
                    <a:gd name="connsiteY16" fmla="*/ 82108 h 170234"/>
                    <a:gd name="connsiteX17" fmla="*/ 138761 w 520250"/>
                    <a:gd name="connsiteY17" fmla="*/ 132826 h 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0250" h="170234">
                      <a:moveTo>
                        <a:pt x="138761" y="132556"/>
                      </a:moveTo>
                      <a:cubicBezTo>
                        <a:pt x="148146" y="161422"/>
                        <a:pt x="158906" y="141189"/>
                        <a:pt x="173671" y="152790"/>
                      </a:cubicBezTo>
                      <a:cubicBezTo>
                        <a:pt x="188436" y="164390"/>
                        <a:pt x="211333" y="171539"/>
                        <a:pt x="223345" y="160074"/>
                      </a:cubicBezTo>
                      <a:cubicBezTo>
                        <a:pt x="235357" y="148473"/>
                        <a:pt x="240737" y="139840"/>
                        <a:pt x="244741" y="149957"/>
                      </a:cubicBezTo>
                      <a:cubicBezTo>
                        <a:pt x="251248" y="166413"/>
                        <a:pt x="281027" y="168841"/>
                        <a:pt x="345466" y="170190"/>
                      </a:cubicBezTo>
                      <a:cubicBezTo>
                        <a:pt x="409905" y="171539"/>
                        <a:pt x="393764" y="141189"/>
                        <a:pt x="412658" y="152790"/>
                      </a:cubicBezTo>
                      <a:cubicBezTo>
                        <a:pt x="431427" y="164390"/>
                        <a:pt x="474469" y="164390"/>
                        <a:pt x="493238" y="160074"/>
                      </a:cubicBezTo>
                      <a:cubicBezTo>
                        <a:pt x="512007" y="155757"/>
                        <a:pt x="521391" y="123924"/>
                        <a:pt x="520140" y="108007"/>
                      </a:cubicBezTo>
                      <a:cubicBezTo>
                        <a:pt x="518763" y="92090"/>
                        <a:pt x="375121" y="79141"/>
                        <a:pt x="349595" y="95057"/>
                      </a:cubicBezTo>
                      <a:cubicBezTo>
                        <a:pt x="324070" y="110974"/>
                        <a:pt x="283780" y="87773"/>
                        <a:pt x="263635" y="99374"/>
                      </a:cubicBezTo>
                      <a:cubicBezTo>
                        <a:pt x="243490" y="110974"/>
                        <a:pt x="250247" y="84941"/>
                        <a:pt x="213961" y="83457"/>
                      </a:cubicBezTo>
                      <a:cubicBezTo>
                        <a:pt x="177675" y="81973"/>
                        <a:pt x="216588" y="61740"/>
                        <a:pt x="223345" y="53107"/>
                      </a:cubicBezTo>
                      <a:cubicBezTo>
                        <a:pt x="230102" y="44474"/>
                        <a:pt x="168291" y="21274"/>
                        <a:pt x="142765" y="27074"/>
                      </a:cubicBezTo>
                      <a:cubicBezTo>
                        <a:pt x="117240" y="32874"/>
                        <a:pt x="102475" y="18441"/>
                        <a:pt x="78326" y="6841"/>
                      </a:cubicBezTo>
                      <a:cubicBezTo>
                        <a:pt x="54177" y="-4760"/>
                        <a:pt x="-11513" y="-2062"/>
                        <a:pt x="1750" y="18441"/>
                      </a:cubicBezTo>
                      <a:cubicBezTo>
                        <a:pt x="11135" y="32874"/>
                        <a:pt x="89087" y="63359"/>
                        <a:pt x="97095" y="48791"/>
                      </a:cubicBezTo>
                      <a:cubicBezTo>
                        <a:pt x="105103" y="34358"/>
                        <a:pt x="125248" y="66191"/>
                        <a:pt x="137385" y="82108"/>
                      </a:cubicBezTo>
                      <a:cubicBezTo>
                        <a:pt x="149522" y="98025"/>
                        <a:pt x="129377" y="103825"/>
                        <a:pt x="138761" y="132826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847B87E3-7CC3-EEF9-37FF-123BAEBB7ABC}"/>
                    </a:ext>
                  </a:extLst>
                </p:cNvPr>
                <p:cNvSpPr/>
                <p:nvPr/>
              </p:nvSpPr>
              <p:spPr>
                <a:xfrm>
                  <a:off x="2139755" y="2085196"/>
                  <a:ext cx="577879" cy="322828"/>
                </a:xfrm>
                <a:custGeom>
                  <a:avLst/>
                  <a:gdLst>
                    <a:gd name="connsiteX0" fmla="*/ 33854 w 945765"/>
                    <a:gd name="connsiteY0" fmla="*/ 122404 h 523114"/>
                    <a:gd name="connsiteX1" fmla="*/ 51372 w 945765"/>
                    <a:gd name="connsiteY1" fmla="*/ 126721 h 523114"/>
                    <a:gd name="connsiteX2" fmla="*/ 63509 w 945765"/>
                    <a:gd name="connsiteY2" fmla="*/ 139805 h 523114"/>
                    <a:gd name="connsiteX3" fmla="*/ 54125 w 945765"/>
                    <a:gd name="connsiteY3" fmla="*/ 161522 h 523114"/>
                    <a:gd name="connsiteX4" fmla="*/ 82278 w 945765"/>
                    <a:gd name="connsiteY4" fmla="*/ 181755 h 523114"/>
                    <a:gd name="connsiteX5" fmla="*/ 158853 w 945765"/>
                    <a:gd name="connsiteY5" fmla="*/ 184723 h 523114"/>
                    <a:gd name="connsiteX6" fmla="*/ 168238 w 945765"/>
                    <a:gd name="connsiteY6" fmla="*/ 200639 h 523114"/>
                    <a:gd name="connsiteX7" fmla="*/ 254198 w 945765"/>
                    <a:gd name="connsiteY7" fmla="*/ 207923 h 523114"/>
                    <a:gd name="connsiteX8" fmla="*/ 286480 w 945765"/>
                    <a:gd name="connsiteY8" fmla="*/ 203607 h 523114"/>
                    <a:gd name="connsiteX9" fmla="*/ 383201 w 945765"/>
                    <a:gd name="connsiteY9" fmla="*/ 170290 h 523114"/>
                    <a:gd name="connsiteX10" fmla="*/ 383201 w 945765"/>
                    <a:gd name="connsiteY10" fmla="*/ 197807 h 523114"/>
                    <a:gd name="connsiteX11" fmla="*/ 283853 w 945765"/>
                    <a:gd name="connsiteY11" fmla="*/ 221008 h 523114"/>
                    <a:gd name="connsiteX12" fmla="*/ 321390 w 945765"/>
                    <a:gd name="connsiteY12" fmla="*/ 264442 h 523114"/>
                    <a:gd name="connsiteX13" fmla="*/ 270339 w 945765"/>
                    <a:gd name="connsiteY13" fmla="*/ 248525 h 523114"/>
                    <a:gd name="connsiteX14" fmla="*/ 174994 w 945765"/>
                    <a:gd name="connsiteY14" fmla="*/ 225324 h 523114"/>
                    <a:gd name="connsiteX15" fmla="*/ 176371 w 945765"/>
                    <a:gd name="connsiteY15" fmla="*/ 277526 h 523114"/>
                    <a:gd name="connsiteX16" fmla="*/ 232802 w 945765"/>
                    <a:gd name="connsiteY16" fmla="*/ 316509 h 523114"/>
                    <a:gd name="connsiteX17" fmla="*/ 291861 w 945765"/>
                    <a:gd name="connsiteY17" fmla="*/ 355626 h 523114"/>
                    <a:gd name="connsiteX18" fmla="*/ 209904 w 945765"/>
                    <a:gd name="connsiteY18" fmla="*/ 338226 h 523114"/>
                    <a:gd name="connsiteX19" fmla="*/ 132077 w 945765"/>
                    <a:gd name="connsiteY19" fmla="*/ 375859 h 523114"/>
                    <a:gd name="connsiteX20" fmla="*/ 204524 w 945765"/>
                    <a:gd name="connsiteY20" fmla="*/ 377343 h 523114"/>
                    <a:gd name="connsiteX21" fmla="*/ 197767 w 945765"/>
                    <a:gd name="connsiteY21" fmla="*/ 397576 h 523114"/>
                    <a:gd name="connsiteX22" fmla="*/ 232677 w 945765"/>
                    <a:gd name="connsiteY22" fmla="*/ 441010 h 523114"/>
                    <a:gd name="connsiteX23" fmla="*/ 192387 w 945765"/>
                    <a:gd name="connsiteY23" fmla="*/ 436694 h 523114"/>
                    <a:gd name="connsiteX24" fmla="*/ 140085 w 945765"/>
                    <a:gd name="connsiteY24" fmla="*/ 407693 h 523114"/>
                    <a:gd name="connsiteX25" fmla="*/ 136081 w 945765"/>
                    <a:gd name="connsiteY25" fmla="*/ 439527 h 523114"/>
                    <a:gd name="connsiteX26" fmla="*/ 134705 w 945765"/>
                    <a:gd name="connsiteY26" fmla="*/ 459760 h 523114"/>
                    <a:gd name="connsiteX27" fmla="*/ 72893 w 945765"/>
                    <a:gd name="connsiteY27" fmla="*/ 493077 h 523114"/>
                    <a:gd name="connsiteX28" fmla="*/ 172242 w 945765"/>
                    <a:gd name="connsiteY28" fmla="*/ 504678 h 523114"/>
                    <a:gd name="connsiteX29" fmla="*/ 225920 w 945765"/>
                    <a:gd name="connsiteY29" fmla="*/ 507645 h 523114"/>
                    <a:gd name="connsiteX30" fmla="*/ 287731 w 945765"/>
                    <a:gd name="connsiteY30" fmla="*/ 500361 h 523114"/>
                    <a:gd name="connsiteX31" fmla="*/ 333402 w 945765"/>
                    <a:gd name="connsiteY31" fmla="*/ 516278 h 523114"/>
                    <a:gd name="connsiteX32" fmla="*/ 381700 w 945765"/>
                    <a:gd name="connsiteY32" fmla="*/ 511962 h 523114"/>
                    <a:gd name="connsiteX33" fmla="*/ 415233 w 945765"/>
                    <a:gd name="connsiteY33" fmla="*/ 500361 h 523114"/>
                    <a:gd name="connsiteX34" fmla="*/ 428621 w 945765"/>
                    <a:gd name="connsiteY34" fmla="*/ 471360 h 523114"/>
                    <a:gd name="connsiteX35" fmla="*/ 392335 w 945765"/>
                    <a:gd name="connsiteY35" fmla="*/ 471360 h 523114"/>
                    <a:gd name="connsiteX36" fmla="*/ 329273 w 945765"/>
                    <a:gd name="connsiteY36" fmla="*/ 458276 h 523114"/>
                    <a:gd name="connsiteX37" fmla="*/ 330649 w 945765"/>
                    <a:gd name="connsiteY37" fmla="*/ 439527 h 523114"/>
                    <a:gd name="connsiteX38" fmla="*/ 409852 w 945765"/>
                    <a:gd name="connsiteY38" fmla="*/ 436559 h 523114"/>
                    <a:gd name="connsiteX39" fmla="*/ 415233 w 945765"/>
                    <a:gd name="connsiteY39" fmla="*/ 404725 h 523114"/>
                    <a:gd name="connsiteX40" fmla="*/ 471664 w 945765"/>
                    <a:gd name="connsiteY40" fmla="*/ 400409 h 523114"/>
                    <a:gd name="connsiteX41" fmla="*/ 532099 w 945765"/>
                    <a:gd name="connsiteY41" fmla="*/ 333774 h 523114"/>
                    <a:gd name="connsiteX42" fmla="*/ 451519 w 945765"/>
                    <a:gd name="connsiteY42" fmla="*/ 315025 h 523114"/>
                    <a:gd name="connsiteX43" fmla="*/ 519962 w 945765"/>
                    <a:gd name="connsiteY43" fmla="*/ 296140 h 523114"/>
                    <a:gd name="connsiteX44" fmla="*/ 557624 w 945765"/>
                    <a:gd name="connsiteY44" fmla="*/ 265791 h 523114"/>
                    <a:gd name="connsiteX45" fmla="*/ 616683 w 945765"/>
                    <a:gd name="connsiteY45" fmla="*/ 270107 h 523114"/>
                    <a:gd name="connsiteX46" fmla="*/ 642208 w 945765"/>
                    <a:gd name="connsiteY46" fmla="*/ 241106 h 523114"/>
                    <a:gd name="connsiteX47" fmla="*/ 737553 w 945765"/>
                    <a:gd name="connsiteY47" fmla="*/ 187555 h 523114"/>
                    <a:gd name="connsiteX48" fmla="*/ 838278 w 945765"/>
                    <a:gd name="connsiteY48" fmla="*/ 141289 h 523114"/>
                    <a:gd name="connsiteX49" fmla="*/ 748313 w 945765"/>
                    <a:gd name="connsiteY49" fmla="*/ 135488 h 523114"/>
                    <a:gd name="connsiteX50" fmla="*/ 819509 w 945765"/>
                    <a:gd name="connsiteY50" fmla="*/ 118088 h 523114"/>
                    <a:gd name="connsiteX51" fmla="*/ 912226 w 945765"/>
                    <a:gd name="connsiteY51" fmla="*/ 89087 h 523114"/>
                    <a:gd name="connsiteX52" fmla="*/ 920234 w 945765"/>
                    <a:gd name="connsiteY52" fmla="*/ 57253 h 523114"/>
                    <a:gd name="connsiteX53" fmla="*/ 873187 w 945765"/>
                    <a:gd name="connsiteY53" fmla="*/ 37020 h 523114"/>
                    <a:gd name="connsiteX54" fmla="*/ 838278 w 945765"/>
                    <a:gd name="connsiteY54" fmla="*/ 26903 h 523114"/>
                    <a:gd name="connsiteX55" fmla="*/ 769835 w 945765"/>
                    <a:gd name="connsiteY55" fmla="*/ 37020 h 523114"/>
                    <a:gd name="connsiteX56" fmla="*/ 781972 w 945765"/>
                    <a:gd name="connsiteY56" fmla="*/ 16787 h 523114"/>
                    <a:gd name="connsiteX57" fmla="*/ 675867 w 945765"/>
                    <a:gd name="connsiteY57" fmla="*/ 3703 h 523114"/>
                    <a:gd name="connsiteX58" fmla="*/ 622188 w 945765"/>
                    <a:gd name="connsiteY58" fmla="*/ 8019 h 523114"/>
                    <a:gd name="connsiteX59" fmla="*/ 569761 w 945765"/>
                    <a:gd name="connsiteY59" fmla="*/ 18136 h 523114"/>
                    <a:gd name="connsiteX60" fmla="*/ 546989 w 945765"/>
                    <a:gd name="connsiteY60" fmla="*/ 16652 h 523114"/>
                    <a:gd name="connsiteX61" fmla="*/ 471789 w 945765"/>
                    <a:gd name="connsiteY61" fmla="*/ 13819 h 523114"/>
                    <a:gd name="connsiteX62" fmla="*/ 424742 w 945765"/>
                    <a:gd name="connsiteY62" fmla="*/ 23936 h 523114"/>
                    <a:gd name="connsiteX63" fmla="*/ 369688 w 945765"/>
                    <a:gd name="connsiteY63" fmla="*/ 21103 h 523114"/>
                    <a:gd name="connsiteX64" fmla="*/ 353547 w 945765"/>
                    <a:gd name="connsiteY64" fmla="*/ 29871 h 523114"/>
                    <a:gd name="connsiteX65" fmla="*/ 334778 w 945765"/>
                    <a:gd name="connsiteY65" fmla="*/ 45788 h 523114"/>
                    <a:gd name="connsiteX66" fmla="*/ 285104 w 945765"/>
                    <a:gd name="connsiteY66" fmla="*/ 57388 h 523114"/>
                    <a:gd name="connsiteX67" fmla="*/ 248818 w 945765"/>
                    <a:gd name="connsiteY67" fmla="*/ 67505 h 523114"/>
                    <a:gd name="connsiteX68" fmla="*/ 196391 w 945765"/>
                    <a:gd name="connsiteY68" fmla="*/ 61705 h 523114"/>
                    <a:gd name="connsiteX69" fmla="*/ 166861 w 945765"/>
                    <a:gd name="connsiteY69" fmla="*/ 80589 h 523114"/>
                    <a:gd name="connsiteX70" fmla="*/ 146716 w 945765"/>
                    <a:gd name="connsiteY70" fmla="*/ 96506 h 523114"/>
                    <a:gd name="connsiteX71" fmla="*/ 99670 w 945765"/>
                    <a:gd name="connsiteY71" fmla="*/ 89222 h 523114"/>
                    <a:gd name="connsiteX72" fmla="*/ 75521 w 945765"/>
                    <a:gd name="connsiteY72" fmla="*/ 109455 h 523114"/>
                    <a:gd name="connsiteX73" fmla="*/ 11082 w 945765"/>
                    <a:gd name="connsiteY73" fmla="*/ 115255 h 523114"/>
                    <a:gd name="connsiteX74" fmla="*/ 33854 w 945765"/>
                    <a:gd name="connsiteY74" fmla="*/ 122539 h 523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945765" h="523114">
                      <a:moveTo>
                        <a:pt x="33854" y="122404"/>
                      </a:moveTo>
                      <a:cubicBezTo>
                        <a:pt x="52623" y="109320"/>
                        <a:pt x="67388" y="118088"/>
                        <a:pt x="51372" y="126721"/>
                      </a:cubicBezTo>
                      <a:cubicBezTo>
                        <a:pt x="35231" y="135354"/>
                        <a:pt x="40611" y="141154"/>
                        <a:pt x="63509" y="139805"/>
                      </a:cubicBezTo>
                      <a:cubicBezTo>
                        <a:pt x="86281" y="138321"/>
                        <a:pt x="54125" y="147089"/>
                        <a:pt x="54125" y="161522"/>
                      </a:cubicBezTo>
                      <a:cubicBezTo>
                        <a:pt x="54125" y="175955"/>
                        <a:pt x="81026" y="167322"/>
                        <a:pt x="82278" y="181755"/>
                      </a:cubicBezTo>
                      <a:cubicBezTo>
                        <a:pt x="83654" y="196188"/>
                        <a:pt x="141336" y="201988"/>
                        <a:pt x="158853" y="184723"/>
                      </a:cubicBezTo>
                      <a:cubicBezTo>
                        <a:pt x="176246" y="167322"/>
                        <a:pt x="169614" y="189039"/>
                        <a:pt x="168238" y="200639"/>
                      </a:cubicBezTo>
                      <a:cubicBezTo>
                        <a:pt x="166861" y="212240"/>
                        <a:pt x="250194" y="222356"/>
                        <a:pt x="254198" y="207923"/>
                      </a:cubicBezTo>
                      <a:cubicBezTo>
                        <a:pt x="258202" y="193490"/>
                        <a:pt x="270339" y="199291"/>
                        <a:pt x="286480" y="203607"/>
                      </a:cubicBezTo>
                      <a:cubicBezTo>
                        <a:pt x="302621" y="207923"/>
                        <a:pt x="381825" y="187690"/>
                        <a:pt x="383201" y="170290"/>
                      </a:cubicBezTo>
                      <a:cubicBezTo>
                        <a:pt x="384577" y="152889"/>
                        <a:pt x="408726" y="178922"/>
                        <a:pt x="383201" y="197807"/>
                      </a:cubicBezTo>
                      <a:cubicBezTo>
                        <a:pt x="357676" y="216691"/>
                        <a:pt x="306625" y="213724"/>
                        <a:pt x="283853" y="221008"/>
                      </a:cubicBezTo>
                      <a:cubicBezTo>
                        <a:pt x="260955" y="228292"/>
                        <a:pt x="298617" y="245557"/>
                        <a:pt x="321390" y="264442"/>
                      </a:cubicBezTo>
                      <a:cubicBezTo>
                        <a:pt x="344162" y="283191"/>
                        <a:pt x="291861" y="273074"/>
                        <a:pt x="270339" y="248525"/>
                      </a:cubicBezTo>
                      <a:cubicBezTo>
                        <a:pt x="248818" y="223840"/>
                        <a:pt x="200520" y="223840"/>
                        <a:pt x="174994" y="225324"/>
                      </a:cubicBezTo>
                      <a:cubicBezTo>
                        <a:pt x="149469" y="226808"/>
                        <a:pt x="157602" y="277526"/>
                        <a:pt x="176371" y="277526"/>
                      </a:cubicBezTo>
                      <a:cubicBezTo>
                        <a:pt x="195139" y="277526"/>
                        <a:pt x="214033" y="284810"/>
                        <a:pt x="232802" y="316509"/>
                      </a:cubicBezTo>
                      <a:cubicBezTo>
                        <a:pt x="251571" y="348342"/>
                        <a:pt x="291861" y="341058"/>
                        <a:pt x="291861" y="355626"/>
                      </a:cubicBezTo>
                      <a:cubicBezTo>
                        <a:pt x="291861" y="370194"/>
                        <a:pt x="239559" y="344026"/>
                        <a:pt x="209904" y="338226"/>
                      </a:cubicBezTo>
                      <a:cubicBezTo>
                        <a:pt x="180375" y="332425"/>
                        <a:pt x="133328" y="352659"/>
                        <a:pt x="132077" y="375859"/>
                      </a:cubicBezTo>
                      <a:cubicBezTo>
                        <a:pt x="130701" y="399060"/>
                        <a:pt x="174994" y="396093"/>
                        <a:pt x="204524" y="377343"/>
                      </a:cubicBezTo>
                      <a:cubicBezTo>
                        <a:pt x="234053" y="358459"/>
                        <a:pt x="212532" y="383143"/>
                        <a:pt x="197767" y="397576"/>
                      </a:cubicBezTo>
                      <a:cubicBezTo>
                        <a:pt x="183003" y="412009"/>
                        <a:pt x="232677" y="423610"/>
                        <a:pt x="232677" y="441010"/>
                      </a:cubicBezTo>
                      <a:cubicBezTo>
                        <a:pt x="232677" y="458411"/>
                        <a:pt x="196391" y="452611"/>
                        <a:pt x="192387" y="436694"/>
                      </a:cubicBezTo>
                      <a:cubicBezTo>
                        <a:pt x="188383" y="420777"/>
                        <a:pt x="174869" y="404860"/>
                        <a:pt x="140085" y="407693"/>
                      </a:cubicBezTo>
                      <a:cubicBezTo>
                        <a:pt x="105175" y="410526"/>
                        <a:pt x="114560" y="436694"/>
                        <a:pt x="136081" y="439527"/>
                      </a:cubicBezTo>
                      <a:cubicBezTo>
                        <a:pt x="157602" y="442359"/>
                        <a:pt x="158979" y="459760"/>
                        <a:pt x="134705" y="459760"/>
                      </a:cubicBezTo>
                      <a:cubicBezTo>
                        <a:pt x="110430" y="459760"/>
                        <a:pt x="56001" y="476081"/>
                        <a:pt x="72893" y="493077"/>
                      </a:cubicBezTo>
                      <a:cubicBezTo>
                        <a:pt x="91662" y="511827"/>
                        <a:pt x="160105" y="493077"/>
                        <a:pt x="172242" y="504678"/>
                      </a:cubicBezTo>
                      <a:cubicBezTo>
                        <a:pt x="184379" y="516278"/>
                        <a:pt x="217912" y="520594"/>
                        <a:pt x="225920" y="507645"/>
                      </a:cubicBezTo>
                      <a:cubicBezTo>
                        <a:pt x="233928" y="494561"/>
                        <a:pt x="260830" y="500361"/>
                        <a:pt x="287731" y="500361"/>
                      </a:cubicBezTo>
                      <a:cubicBezTo>
                        <a:pt x="314633" y="500361"/>
                        <a:pt x="321265" y="504678"/>
                        <a:pt x="333402" y="516278"/>
                      </a:cubicBezTo>
                      <a:cubicBezTo>
                        <a:pt x="345539" y="527878"/>
                        <a:pt x="366935" y="523562"/>
                        <a:pt x="381700" y="511962"/>
                      </a:cubicBezTo>
                      <a:cubicBezTo>
                        <a:pt x="391547" y="504228"/>
                        <a:pt x="402721" y="500361"/>
                        <a:pt x="415233" y="500361"/>
                      </a:cubicBezTo>
                      <a:cubicBezTo>
                        <a:pt x="434002" y="500361"/>
                        <a:pt x="438131" y="487277"/>
                        <a:pt x="428621" y="471360"/>
                      </a:cubicBezTo>
                      <a:cubicBezTo>
                        <a:pt x="419237" y="455443"/>
                        <a:pt x="395088" y="482961"/>
                        <a:pt x="392335" y="471360"/>
                      </a:cubicBezTo>
                      <a:cubicBezTo>
                        <a:pt x="389082" y="457062"/>
                        <a:pt x="366810" y="452611"/>
                        <a:pt x="329273" y="458276"/>
                      </a:cubicBezTo>
                      <a:cubicBezTo>
                        <a:pt x="291610" y="464076"/>
                        <a:pt x="307751" y="432243"/>
                        <a:pt x="330649" y="439527"/>
                      </a:cubicBezTo>
                      <a:cubicBezTo>
                        <a:pt x="353422" y="446811"/>
                        <a:pt x="384327" y="443843"/>
                        <a:pt x="409852" y="436559"/>
                      </a:cubicBezTo>
                      <a:cubicBezTo>
                        <a:pt x="435378" y="429275"/>
                        <a:pt x="415233" y="416326"/>
                        <a:pt x="415233" y="404725"/>
                      </a:cubicBezTo>
                      <a:cubicBezTo>
                        <a:pt x="415233" y="393125"/>
                        <a:pt x="447515" y="400409"/>
                        <a:pt x="471664" y="400409"/>
                      </a:cubicBezTo>
                      <a:cubicBezTo>
                        <a:pt x="495813" y="400409"/>
                        <a:pt x="530722" y="358459"/>
                        <a:pt x="532099" y="333774"/>
                      </a:cubicBezTo>
                      <a:cubicBezTo>
                        <a:pt x="533475" y="309225"/>
                        <a:pt x="478420" y="315025"/>
                        <a:pt x="451519" y="315025"/>
                      </a:cubicBezTo>
                      <a:cubicBezTo>
                        <a:pt x="424617" y="315025"/>
                        <a:pt x="469036" y="293308"/>
                        <a:pt x="519962" y="296140"/>
                      </a:cubicBezTo>
                      <a:cubicBezTo>
                        <a:pt x="571012" y="299108"/>
                        <a:pt x="548115" y="274423"/>
                        <a:pt x="557624" y="265791"/>
                      </a:cubicBezTo>
                      <a:cubicBezTo>
                        <a:pt x="567008" y="257158"/>
                        <a:pt x="591157" y="275907"/>
                        <a:pt x="616683" y="270107"/>
                      </a:cubicBezTo>
                      <a:cubicBezTo>
                        <a:pt x="642208" y="264307"/>
                        <a:pt x="624691" y="241106"/>
                        <a:pt x="642208" y="241106"/>
                      </a:cubicBezTo>
                      <a:cubicBezTo>
                        <a:pt x="654595" y="241106"/>
                        <a:pt x="682498" y="220873"/>
                        <a:pt x="737553" y="187555"/>
                      </a:cubicBezTo>
                      <a:cubicBezTo>
                        <a:pt x="792607" y="154238"/>
                        <a:pt x="835525" y="160038"/>
                        <a:pt x="838278" y="141289"/>
                      </a:cubicBezTo>
                      <a:cubicBezTo>
                        <a:pt x="841030" y="122404"/>
                        <a:pt x="761702" y="141289"/>
                        <a:pt x="748313" y="135488"/>
                      </a:cubicBezTo>
                      <a:cubicBezTo>
                        <a:pt x="734925" y="129688"/>
                        <a:pt x="803368" y="113771"/>
                        <a:pt x="819509" y="118088"/>
                      </a:cubicBezTo>
                      <a:cubicBezTo>
                        <a:pt x="835650" y="122404"/>
                        <a:pt x="857171" y="118088"/>
                        <a:pt x="912226" y="89087"/>
                      </a:cubicBezTo>
                      <a:cubicBezTo>
                        <a:pt x="967281" y="60086"/>
                        <a:pt x="943132" y="52937"/>
                        <a:pt x="920234" y="57253"/>
                      </a:cubicBezTo>
                      <a:cubicBezTo>
                        <a:pt x="897336" y="61570"/>
                        <a:pt x="871936" y="52937"/>
                        <a:pt x="873187" y="37020"/>
                      </a:cubicBezTo>
                      <a:cubicBezTo>
                        <a:pt x="874564" y="21103"/>
                        <a:pt x="839654" y="35536"/>
                        <a:pt x="838278" y="26903"/>
                      </a:cubicBezTo>
                      <a:cubicBezTo>
                        <a:pt x="836901" y="18271"/>
                        <a:pt x="804744" y="22587"/>
                        <a:pt x="769835" y="37020"/>
                      </a:cubicBezTo>
                      <a:cubicBezTo>
                        <a:pt x="734925" y="51453"/>
                        <a:pt x="767082" y="22587"/>
                        <a:pt x="781972" y="16787"/>
                      </a:cubicBezTo>
                      <a:cubicBezTo>
                        <a:pt x="796736" y="10987"/>
                        <a:pt x="693384" y="16787"/>
                        <a:pt x="675867" y="3703"/>
                      </a:cubicBezTo>
                      <a:cubicBezTo>
                        <a:pt x="658474" y="-9382"/>
                        <a:pt x="638204" y="25420"/>
                        <a:pt x="622188" y="8019"/>
                      </a:cubicBezTo>
                      <a:cubicBezTo>
                        <a:pt x="606047" y="-9382"/>
                        <a:pt x="564506" y="5051"/>
                        <a:pt x="569761" y="18136"/>
                      </a:cubicBezTo>
                      <a:cubicBezTo>
                        <a:pt x="575142" y="31220"/>
                        <a:pt x="563005" y="31220"/>
                        <a:pt x="546989" y="16652"/>
                      </a:cubicBezTo>
                      <a:cubicBezTo>
                        <a:pt x="530848" y="2219"/>
                        <a:pt x="499942" y="18136"/>
                        <a:pt x="471789" y="13819"/>
                      </a:cubicBezTo>
                      <a:cubicBezTo>
                        <a:pt x="443636" y="9503"/>
                        <a:pt x="455648" y="38369"/>
                        <a:pt x="424742" y="23936"/>
                      </a:cubicBezTo>
                      <a:cubicBezTo>
                        <a:pt x="393837" y="9503"/>
                        <a:pt x="360303" y="16652"/>
                        <a:pt x="369688" y="21103"/>
                      </a:cubicBezTo>
                      <a:cubicBezTo>
                        <a:pt x="379072" y="25420"/>
                        <a:pt x="367060" y="34187"/>
                        <a:pt x="353547" y="29871"/>
                      </a:cubicBezTo>
                      <a:cubicBezTo>
                        <a:pt x="340158" y="25554"/>
                        <a:pt x="328021" y="31355"/>
                        <a:pt x="334778" y="45788"/>
                      </a:cubicBezTo>
                      <a:cubicBezTo>
                        <a:pt x="341535" y="60221"/>
                        <a:pt x="285104" y="41471"/>
                        <a:pt x="285104" y="57388"/>
                      </a:cubicBezTo>
                      <a:cubicBezTo>
                        <a:pt x="285104" y="73305"/>
                        <a:pt x="264959" y="81938"/>
                        <a:pt x="248818" y="67505"/>
                      </a:cubicBezTo>
                      <a:cubicBezTo>
                        <a:pt x="232677" y="53072"/>
                        <a:pt x="181626" y="48620"/>
                        <a:pt x="196391" y="61705"/>
                      </a:cubicBezTo>
                      <a:cubicBezTo>
                        <a:pt x="211155" y="74789"/>
                        <a:pt x="150720" y="67505"/>
                        <a:pt x="166861" y="80589"/>
                      </a:cubicBezTo>
                      <a:cubicBezTo>
                        <a:pt x="183003" y="93673"/>
                        <a:pt x="146716" y="103790"/>
                        <a:pt x="146716" y="96506"/>
                      </a:cubicBezTo>
                      <a:cubicBezTo>
                        <a:pt x="146716" y="89222"/>
                        <a:pt x="113183" y="76272"/>
                        <a:pt x="99670" y="89222"/>
                      </a:cubicBezTo>
                      <a:cubicBezTo>
                        <a:pt x="86281" y="102306"/>
                        <a:pt x="82278" y="118223"/>
                        <a:pt x="75521" y="109455"/>
                      </a:cubicBezTo>
                      <a:cubicBezTo>
                        <a:pt x="68764" y="100822"/>
                        <a:pt x="39235" y="103655"/>
                        <a:pt x="11082" y="115255"/>
                      </a:cubicBezTo>
                      <a:cubicBezTo>
                        <a:pt x="-17071" y="126856"/>
                        <a:pt x="15086" y="135488"/>
                        <a:pt x="33854" y="122539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93185451-9EA7-5167-71A8-9DB699B75096}"/>
                    </a:ext>
                  </a:extLst>
                </p:cNvPr>
                <p:cNvSpPr/>
                <p:nvPr/>
              </p:nvSpPr>
              <p:spPr>
                <a:xfrm>
                  <a:off x="2291651" y="2888106"/>
                  <a:ext cx="34632" cy="25850"/>
                </a:xfrm>
                <a:custGeom>
                  <a:avLst/>
                  <a:gdLst>
                    <a:gd name="connsiteX0" fmla="*/ 5478 w 56680"/>
                    <a:gd name="connsiteY0" fmla="*/ 38725 h 41888"/>
                    <a:gd name="connsiteX1" fmla="*/ 56529 w 56680"/>
                    <a:gd name="connsiteY1" fmla="*/ 2575 h 41888"/>
                    <a:gd name="connsiteX2" fmla="*/ 5478 w 56680"/>
                    <a:gd name="connsiteY2" fmla="*/ 38725 h 41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680" h="41888">
                      <a:moveTo>
                        <a:pt x="5478" y="38725"/>
                      </a:moveTo>
                      <a:cubicBezTo>
                        <a:pt x="27000" y="53158"/>
                        <a:pt x="59157" y="14176"/>
                        <a:pt x="56529" y="2575"/>
                      </a:cubicBezTo>
                      <a:cubicBezTo>
                        <a:pt x="53776" y="-9025"/>
                        <a:pt x="-20422" y="21325"/>
                        <a:pt x="5478" y="38725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694EFB88-4D28-E9F8-569D-40755BF11385}"/>
                    </a:ext>
                  </a:extLst>
                </p:cNvPr>
                <p:cNvSpPr/>
                <p:nvPr/>
              </p:nvSpPr>
              <p:spPr>
                <a:xfrm>
                  <a:off x="2228295" y="2793778"/>
                  <a:ext cx="125796" cy="87973"/>
                </a:xfrm>
                <a:custGeom>
                  <a:avLst/>
                  <a:gdLst>
                    <a:gd name="connsiteX0" fmla="*/ 205763 w 205879"/>
                    <a:gd name="connsiteY0" fmla="*/ 111991 h 142553"/>
                    <a:gd name="connsiteX1" fmla="*/ 164097 w 205879"/>
                    <a:gd name="connsiteY1" fmla="*/ 75841 h 142553"/>
                    <a:gd name="connsiteX2" fmla="*/ 105038 w 205879"/>
                    <a:gd name="connsiteY2" fmla="*/ 38207 h 142553"/>
                    <a:gd name="connsiteX3" fmla="*/ 67376 w 205879"/>
                    <a:gd name="connsiteY3" fmla="*/ 7857 h 142553"/>
                    <a:gd name="connsiteX4" fmla="*/ 33843 w 205879"/>
                    <a:gd name="connsiteY4" fmla="*/ 29574 h 142553"/>
                    <a:gd name="connsiteX5" fmla="*/ 25835 w 205879"/>
                    <a:gd name="connsiteY5" fmla="*/ 74492 h 142553"/>
                    <a:gd name="connsiteX6" fmla="*/ 310 w 205879"/>
                    <a:gd name="connsiteY6" fmla="*/ 117926 h 142553"/>
                    <a:gd name="connsiteX7" fmla="*/ 37847 w 205879"/>
                    <a:gd name="connsiteY7" fmla="*/ 116443 h 142553"/>
                    <a:gd name="connsiteX8" fmla="*/ 53988 w 205879"/>
                    <a:gd name="connsiteY8" fmla="*/ 142476 h 142553"/>
                    <a:gd name="connsiteX9" fmla="*/ 105038 w 205879"/>
                    <a:gd name="connsiteY9" fmla="*/ 112126 h 142553"/>
                    <a:gd name="connsiteX10" fmla="*/ 143952 w 205879"/>
                    <a:gd name="connsiteY10" fmla="*/ 110642 h 142553"/>
                    <a:gd name="connsiteX11" fmla="*/ 205763 w 205879"/>
                    <a:gd name="connsiteY11" fmla="*/ 112126 h 14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5879" h="142553">
                      <a:moveTo>
                        <a:pt x="205763" y="111991"/>
                      </a:moveTo>
                      <a:cubicBezTo>
                        <a:pt x="208516" y="97558"/>
                        <a:pt x="161469" y="91758"/>
                        <a:pt x="164097" y="75841"/>
                      </a:cubicBezTo>
                      <a:cubicBezTo>
                        <a:pt x="166850" y="59924"/>
                        <a:pt x="119803" y="46840"/>
                        <a:pt x="105038" y="38207"/>
                      </a:cubicBezTo>
                      <a:cubicBezTo>
                        <a:pt x="90274" y="29440"/>
                        <a:pt x="67376" y="25123"/>
                        <a:pt x="67376" y="7857"/>
                      </a:cubicBezTo>
                      <a:cubicBezTo>
                        <a:pt x="67376" y="-9408"/>
                        <a:pt x="35219" y="3541"/>
                        <a:pt x="33843" y="29574"/>
                      </a:cubicBezTo>
                      <a:cubicBezTo>
                        <a:pt x="32466" y="55608"/>
                        <a:pt x="19078" y="49808"/>
                        <a:pt x="25835" y="74492"/>
                      </a:cubicBezTo>
                      <a:cubicBezTo>
                        <a:pt x="32592" y="99042"/>
                        <a:pt x="-3695" y="104842"/>
                        <a:pt x="310" y="117926"/>
                      </a:cubicBezTo>
                      <a:cubicBezTo>
                        <a:pt x="4313" y="130876"/>
                        <a:pt x="21831" y="116443"/>
                        <a:pt x="37847" y="116443"/>
                      </a:cubicBezTo>
                      <a:cubicBezTo>
                        <a:pt x="53863" y="116443"/>
                        <a:pt x="33467" y="140588"/>
                        <a:pt x="53988" y="142476"/>
                      </a:cubicBezTo>
                      <a:cubicBezTo>
                        <a:pt x="70129" y="143960"/>
                        <a:pt x="98282" y="123727"/>
                        <a:pt x="105038" y="112126"/>
                      </a:cubicBezTo>
                      <a:cubicBezTo>
                        <a:pt x="111795" y="100526"/>
                        <a:pt x="125183" y="96209"/>
                        <a:pt x="143952" y="110642"/>
                      </a:cubicBezTo>
                      <a:cubicBezTo>
                        <a:pt x="162721" y="125075"/>
                        <a:pt x="203011" y="126559"/>
                        <a:pt x="205763" y="112126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FB1D6871-DD29-6BC0-7C32-1EC553BE356C}"/>
                    </a:ext>
                  </a:extLst>
                </p:cNvPr>
                <p:cNvSpPr/>
                <p:nvPr/>
              </p:nvSpPr>
              <p:spPr>
                <a:xfrm>
                  <a:off x="2062623" y="2340334"/>
                  <a:ext cx="55210" cy="17181"/>
                </a:xfrm>
                <a:custGeom>
                  <a:avLst/>
                  <a:gdLst>
                    <a:gd name="connsiteX0" fmla="*/ 90272 w 90357"/>
                    <a:gd name="connsiteY0" fmla="*/ 2762 h 27840"/>
                    <a:gd name="connsiteX1" fmla="*/ 1684 w 90357"/>
                    <a:gd name="connsiteY1" fmla="*/ 20163 h 27840"/>
                    <a:gd name="connsiteX2" fmla="*/ 90272 w 90357"/>
                    <a:gd name="connsiteY2" fmla="*/ 2762 h 2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357" h="27840">
                      <a:moveTo>
                        <a:pt x="90272" y="2762"/>
                      </a:moveTo>
                      <a:cubicBezTo>
                        <a:pt x="87519" y="-5871"/>
                        <a:pt x="-14207" y="7348"/>
                        <a:pt x="1684" y="20163"/>
                      </a:cubicBezTo>
                      <a:cubicBezTo>
                        <a:pt x="28586" y="41880"/>
                        <a:pt x="93025" y="11530"/>
                        <a:pt x="90272" y="2762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58F36652-35DB-94E1-D0D6-EE8EEA10C68C}"/>
                    </a:ext>
                  </a:extLst>
                </p:cNvPr>
                <p:cNvSpPr/>
                <p:nvPr/>
              </p:nvSpPr>
              <p:spPr>
                <a:xfrm>
                  <a:off x="1464372" y="3242694"/>
                  <a:ext cx="100046" cy="66411"/>
                </a:xfrm>
                <a:custGeom>
                  <a:avLst/>
                  <a:gdLst>
                    <a:gd name="connsiteX0" fmla="*/ 144209 w 163736"/>
                    <a:gd name="connsiteY0" fmla="*/ 78698 h 107613"/>
                    <a:gd name="connsiteX1" fmla="*/ 109300 w 163736"/>
                    <a:gd name="connsiteY1" fmla="*/ 61297 h 107613"/>
                    <a:gd name="connsiteX2" fmla="*/ 73764 w 163736"/>
                    <a:gd name="connsiteY2" fmla="*/ 18673 h 107613"/>
                    <a:gd name="connsiteX3" fmla="*/ 34100 w 163736"/>
                    <a:gd name="connsiteY3" fmla="*/ 9231 h 107613"/>
                    <a:gd name="connsiteX4" fmla="*/ 2569 w 163736"/>
                    <a:gd name="connsiteY4" fmla="*/ 4105 h 107613"/>
                    <a:gd name="connsiteX5" fmla="*/ 11953 w 163736"/>
                    <a:gd name="connsiteY5" fmla="*/ 19347 h 107613"/>
                    <a:gd name="connsiteX6" fmla="*/ 26092 w 163736"/>
                    <a:gd name="connsiteY6" fmla="*/ 29464 h 107613"/>
                    <a:gd name="connsiteX7" fmla="*/ 46863 w 163736"/>
                    <a:gd name="connsiteY7" fmla="*/ 46865 h 107613"/>
                    <a:gd name="connsiteX8" fmla="*/ 67008 w 163736"/>
                    <a:gd name="connsiteY8" fmla="*/ 61297 h 107613"/>
                    <a:gd name="connsiteX9" fmla="*/ 83149 w 163736"/>
                    <a:gd name="connsiteY9" fmla="*/ 79372 h 107613"/>
                    <a:gd name="connsiteX10" fmla="*/ 98539 w 163736"/>
                    <a:gd name="connsiteY10" fmla="*/ 86657 h 107613"/>
                    <a:gd name="connsiteX11" fmla="*/ 111927 w 163736"/>
                    <a:gd name="connsiteY11" fmla="*/ 105136 h 107613"/>
                    <a:gd name="connsiteX12" fmla="*/ 159725 w 163736"/>
                    <a:gd name="connsiteY12" fmla="*/ 105136 h 107613"/>
                    <a:gd name="connsiteX13" fmla="*/ 162853 w 163736"/>
                    <a:gd name="connsiteY13" fmla="*/ 91647 h 107613"/>
                    <a:gd name="connsiteX14" fmla="*/ 144084 w 163736"/>
                    <a:gd name="connsiteY14" fmla="*/ 78698 h 10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3736" h="107613">
                      <a:moveTo>
                        <a:pt x="144209" y="78698"/>
                      </a:moveTo>
                      <a:cubicBezTo>
                        <a:pt x="135451" y="68582"/>
                        <a:pt x="112678" y="70740"/>
                        <a:pt x="109300" y="61297"/>
                      </a:cubicBezTo>
                      <a:cubicBezTo>
                        <a:pt x="105921" y="51990"/>
                        <a:pt x="85151" y="17998"/>
                        <a:pt x="73764" y="18673"/>
                      </a:cubicBezTo>
                      <a:cubicBezTo>
                        <a:pt x="62378" y="19347"/>
                        <a:pt x="47614" y="20156"/>
                        <a:pt x="34100" y="9231"/>
                      </a:cubicBezTo>
                      <a:cubicBezTo>
                        <a:pt x="20712" y="-1561"/>
                        <a:pt x="11953" y="-2370"/>
                        <a:pt x="2569" y="4105"/>
                      </a:cubicBezTo>
                      <a:cubicBezTo>
                        <a:pt x="-6816" y="10580"/>
                        <a:pt x="12579" y="12063"/>
                        <a:pt x="11953" y="19347"/>
                      </a:cubicBezTo>
                      <a:cubicBezTo>
                        <a:pt x="11327" y="26631"/>
                        <a:pt x="17959" y="30948"/>
                        <a:pt x="26092" y="29464"/>
                      </a:cubicBezTo>
                      <a:cubicBezTo>
                        <a:pt x="34100" y="27980"/>
                        <a:pt x="38855" y="46055"/>
                        <a:pt x="46863" y="46865"/>
                      </a:cubicBezTo>
                      <a:cubicBezTo>
                        <a:pt x="54871" y="47539"/>
                        <a:pt x="57623" y="61297"/>
                        <a:pt x="67008" y="61297"/>
                      </a:cubicBezTo>
                      <a:cubicBezTo>
                        <a:pt x="76392" y="61297"/>
                        <a:pt x="78394" y="72898"/>
                        <a:pt x="83149" y="79372"/>
                      </a:cubicBezTo>
                      <a:cubicBezTo>
                        <a:pt x="87778" y="85982"/>
                        <a:pt x="98539" y="80047"/>
                        <a:pt x="98539" y="86657"/>
                      </a:cubicBezTo>
                      <a:cubicBezTo>
                        <a:pt x="98539" y="92457"/>
                        <a:pt x="109300" y="97717"/>
                        <a:pt x="111927" y="105136"/>
                      </a:cubicBezTo>
                      <a:cubicBezTo>
                        <a:pt x="130320" y="107429"/>
                        <a:pt x="146086" y="109318"/>
                        <a:pt x="159725" y="105136"/>
                      </a:cubicBezTo>
                      <a:cubicBezTo>
                        <a:pt x="159850" y="100550"/>
                        <a:pt x="160976" y="95559"/>
                        <a:pt x="162853" y="91647"/>
                      </a:cubicBezTo>
                      <a:cubicBezTo>
                        <a:pt x="167482" y="82205"/>
                        <a:pt x="152843" y="88815"/>
                        <a:pt x="144084" y="78698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D93B677C-3D10-326F-16BD-8769E7A59CE9}"/>
                    </a:ext>
                  </a:extLst>
                </p:cNvPr>
                <p:cNvSpPr/>
                <p:nvPr/>
              </p:nvSpPr>
              <p:spPr>
                <a:xfrm>
                  <a:off x="1375919" y="3155426"/>
                  <a:ext cx="32796" cy="47713"/>
                </a:xfrm>
                <a:custGeom>
                  <a:avLst/>
                  <a:gdLst>
                    <a:gd name="connsiteX0" fmla="*/ 5818 w 53675"/>
                    <a:gd name="connsiteY0" fmla="*/ 4961 h 77315"/>
                    <a:gd name="connsiteX1" fmla="*/ 51864 w 53675"/>
                    <a:gd name="connsiteY1" fmla="*/ 76587 h 77315"/>
                    <a:gd name="connsiteX2" fmla="*/ 37475 w 53675"/>
                    <a:gd name="connsiteY2" fmla="*/ 26139 h 77315"/>
                    <a:gd name="connsiteX3" fmla="*/ 5818 w 53675"/>
                    <a:gd name="connsiteY3" fmla="*/ 4961 h 77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75" h="77315">
                      <a:moveTo>
                        <a:pt x="5818" y="4961"/>
                      </a:moveTo>
                      <a:cubicBezTo>
                        <a:pt x="-18331" y="18855"/>
                        <a:pt x="39727" y="84950"/>
                        <a:pt x="51864" y="76587"/>
                      </a:cubicBezTo>
                      <a:cubicBezTo>
                        <a:pt x="60122" y="70922"/>
                        <a:pt x="37475" y="43270"/>
                        <a:pt x="37475" y="26139"/>
                      </a:cubicBezTo>
                      <a:cubicBezTo>
                        <a:pt x="37475" y="9008"/>
                        <a:pt x="29967" y="-8932"/>
                        <a:pt x="5818" y="4961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C559C0BF-779E-BCB3-0CE3-D47377B5CC94}"/>
                    </a:ext>
                  </a:extLst>
                </p:cNvPr>
                <p:cNvSpPr/>
                <p:nvPr/>
              </p:nvSpPr>
              <p:spPr>
                <a:xfrm>
                  <a:off x="1990659" y="2236295"/>
                  <a:ext cx="26764" cy="17599"/>
                </a:xfrm>
                <a:custGeom>
                  <a:avLst/>
                  <a:gdLst>
                    <a:gd name="connsiteX0" fmla="*/ 42883 w 43802"/>
                    <a:gd name="connsiteY0" fmla="*/ 22430 h 28517"/>
                    <a:gd name="connsiteX1" fmla="*/ 2593 w 43802"/>
                    <a:gd name="connsiteY1" fmla="*/ 6514 h 28517"/>
                    <a:gd name="connsiteX2" fmla="*/ 42883 w 43802"/>
                    <a:gd name="connsiteY2" fmla="*/ 22430 h 2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802" h="28517">
                      <a:moveTo>
                        <a:pt x="42883" y="22430"/>
                      </a:moveTo>
                      <a:cubicBezTo>
                        <a:pt x="52268" y="5030"/>
                        <a:pt x="-13673" y="-8594"/>
                        <a:pt x="2593" y="6514"/>
                      </a:cubicBezTo>
                      <a:cubicBezTo>
                        <a:pt x="11978" y="15281"/>
                        <a:pt x="33499" y="39831"/>
                        <a:pt x="42883" y="22430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04E4A842-A892-9422-3A29-1A673D24639C}"/>
                    </a:ext>
                  </a:extLst>
                </p:cNvPr>
                <p:cNvSpPr/>
                <p:nvPr/>
              </p:nvSpPr>
              <p:spPr>
                <a:xfrm>
                  <a:off x="1635962" y="2413015"/>
                  <a:ext cx="29779" cy="22153"/>
                </a:xfrm>
                <a:custGeom>
                  <a:avLst/>
                  <a:gdLst>
                    <a:gd name="connsiteX0" fmla="*/ 1645 w 48737"/>
                    <a:gd name="connsiteY0" fmla="*/ 35659 h 35897"/>
                    <a:gd name="connsiteX1" fmla="*/ 48691 w 48737"/>
                    <a:gd name="connsiteY1" fmla="*/ 2342 h 35897"/>
                    <a:gd name="connsiteX2" fmla="*/ 1645 w 48737"/>
                    <a:gd name="connsiteY2" fmla="*/ 35659 h 35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737" h="35897">
                      <a:moveTo>
                        <a:pt x="1645" y="35659"/>
                      </a:moveTo>
                      <a:cubicBezTo>
                        <a:pt x="25794" y="38492"/>
                        <a:pt x="49942" y="15426"/>
                        <a:pt x="48691" y="2342"/>
                      </a:cubicBezTo>
                      <a:cubicBezTo>
                        <a:pt x="47315" y="-10608"/>
                        <a:pt x="-10367" y="34310"/>
                        <a:pt x="1645" y="35659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4748EEB1-CE3E-9340-2BDF-373A1C5D749B}"/>
                    </a:ext>
                  </a:extLst>
                </p:cNvPr>
                <p:cNvSpPr/>
                <p:nvPr/>
              </p:nvSpPr>
              <p:spPr>
                <a:xfrm>
                  <a:off x="1511890" y="2474271"/>
                  <a:ext cx="193888" cy="139307"/>
                </a:xfrm>
                <a:custGeom>
                  <a:avLst/>
                  <a:gdLst>
                    <a:gd name="connsiteX0" fmla="*/ 43544 w 317320"/>
                    <a:gd name="connsiteY0" fmla="*/ 173668 h 225734"/>
                    <a:gd name="connsiteX1" fmla="*/ 86462 w 317320"/>
                    <a:gd name="connsiteY1" fmla="*/ 225735 h 225734"/>
                    <a:gd name="connsiteX2" fmla="*/ 106607 w 317320"/>
                    <a:gd name="connsiteY2" fmla="*/ 211302 h 225734"/>
                    <a:gd name="connsiteX3" fmla="*/ 136136 w 317320"/>
                    <a:gd name="connsiteY3" fmla="*/ 202669 h 225734"/>
                    <a:gd name="connsiteX4" fmla="*/ 165665 w 317320"/>
                    <a:gd name="connsiteY4" fmla="*/ 178119 h 225734"/>
                    <a:gd name="connsiteX5" fmla="*/ 193818 w 317320"/>
                    <a:gd name="connsiteY5" fmla="*/ 146285 h 225734"/>
                    <a:gd name="connsiteX6" fmla="*/ 217967 w 317320"/>
                    <a:gd name="connsiteY6" fmla="*/ 114452 h 225734"/>
                    <a:gd name="connsiteX7" fmla="*/ 314688 w 317320"/>
                    <a:gd name="connsiteY7" fmla="*/ 71018 h 225734"/>
                    <a:gd name="connsiteX8" fmla="*/ 277026 w 317320"/>
                    <a:gd name="connsiteY8" fmla="*/ 34868 h 225734"/>
                    <a:gd name="connsiteX9" fmla="*/ 215214 w 317320"/>
                    <a:gd name="connsiteY9" fmla="*/ 27584 h 225734"/>
                    <a:gd name="connsiteX10" fmla="*/ 196446 w 317320"/>
                    <a:gd name="connsiteY10" fmla="*/ 20300 h 225734"/>
                    <a:gd name="connsiteX11" fmla="*/ 136011 w 317320"/>
                    <a:gd name="connsiteY11" fmla="*/ 1415 h 225734"/>
                    <a:gd name="connsiteX12" fmla="*/ 40666 w 317320"/>
                    <a:gd name="connsiteY12" fmla="*/ 17332 h 225734"/>
                    <a:gd name="connsiteX13" fmla="*/ 54055 w 317320"/>
                    <a:gd name="connsiteY13" fmla="*/ 47682 h 225734"/>
                    <a:gd name="connsiteX14" fmla="*/ 32533 w 317320"/>
                    <a:gd name="connsiteY14" fmla="*/ 96916 h 225734"/>
                    <a:gd name="connsiteX15" fmla="*/ 5631 w 317320"/>
                    <a:gd name="connsiteY15" fmla="*/ 146151 h 225734"/>
                    <a:gd name="connsiteX16" fmla="*/ 43294 w 317320"/>
                    <a:gd name="connsiteY16" fmla="*/ 173668 h 22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7320" h="225734">
                      <a:moveTo>
                        <a:pt x="43544" y="173668"/>
                      </a:moveTo>
                      <a:cubicBezTo>
                        <a:pt x="67693" y="179468"/>
                        <a:pt x="70321" y="225735"/>
                        <a:pt x="86462" y="225735"/>
                      </a:cubicBezTo>
                      <a:cubicBezTo>
                        <a:pt x="97222" y="225735"/>
                        <a:pt x="89214" y="211302"/>
                        <a:pt x="106607" y="211302"/>
                      </a:cubicBezTo>
                      <a:cubicBezTo>
                        <a:pt x="123999" y="211302"/>
                        <a:pt x="119995" y="201185"/>
                        <a:pt x="136136" y="202669"/>
                      </a:cubicBezTo>
                      <a:cubicBezTo>
                        <a:pt x="152277" y="204152"/>
                        <a:pt x="165665" y="198352"/>
                        <a:pt x="165665" y="178119"/>
                      </a:cubicBezTo>
                      <a:cubicBezTo>
                        <a:pt x="165665" y="157886"/>
                        <a:pt x="177802" y="150602"/>
                        <a:pt x="193818" y="146285"/>
                      </a:cubicBezTo>
                      <a:cubicBezTo>
                        <a:pt x="209959" y="141969"/>
                        <a:pt x="195195" y="120252"/>
                        <a:pt x="217967" y="114452"/>
                      </a:cubicBezTo>
                      <a:cubicBezTo>
                        <a:pt x="240865" y="108652"/>
                        <a:pt x="303927" y="79651"/>
                        <a:pt x="314688" y="71018"/>
                      </a:cubicBezTo>
                      <a:cubicBezTo>
                        <a:pt x="325449" y="62385"/>
                        <a:pt x="301300" y="50785"/>
                        <a:pt x="277026" y="34868"/>
                      </a:cubicBezTo>
                      <a:cubicBezTo>
                        <a:pt x="252877" y="18951"/>
                        <a:pt x="234108" y="14634"/>
                        <a:pt x="215214" y="27584"/>
                      </a:cubicBezTo>
                      <a:cubicBezTo>
                        <a:pt x="196446" y="40668"/>
                        <a:pt x="211210" y="13151"/>
                        <a:pt x="196446" y="20300"/>
                      </a:cubicBezTo>
                      <a:cubicBezTo>
                        <a:pt x="181681" y="27584"/>
                        <a:pt x="141391" y="8699"/>
                        <a:pt x="136011" y="1415"/>
                      </a:cubicBezTo>
                      <a:cubicBezTo>
                        <a:pt x="130631" y="-5869"/>
                        <a:pt x="58184" y="17332"/>
                        <a:pt x="40666" y="17332"/>
                      </a:cubicBezTo>
                      <a:cubicBezTo>
                        <a:pt x="23149" y="17332"/>
                        <a:pt x="42043" y="37565"/>
                        <a:pt x="54055" y="47682"/>
                      </a:cubicBezTo>
                      <a:cubicBezTo>
                        <a:pt x="66192" y="57799"/>
                        <a:pt x="24525" y="89632"/>
                        <a:pt x="32533" y="96916"/>
                      </a:cubicBezTo>
                      <a:cubicBezTo>
                        <a:pt x="40541" y="104200"/>
                        <a:pt x="24525" y="122950"/>
                        <a:pt x="5631" y="146151"/>
                      </a:cubicBezTo>
                      <a:cubicBezTo>
                        <a:pt x="-13137" y="169351"/>
                        <a:pt x="19020" y="167868"/>
                        <a:pt x="43294" y="173668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EE9FA19E-DD19-59CD-E0B0-6C4394EC37FF}"/>
                    </a:ext>
                  </a:extLst>
                </p:cNvPr>
                <p:cNvSpPr/>
                <p:nvPr/>
              </p:nvSpPr>
              <p:spPr>
                <a:xfrm>
                  <a:off x="1227102" y="2491149"/>
                  <a:ext cx="1590889" cy="970427"/>
                </a:xfrm>
                <a:custGeom>
                  <a:avLst/>
                  <a:gdLst>
                    <a:gd name="connsiteX0" fmla="*/ 2462068 w 2603673"/>
                    <a:gd name="connsiteY0" fmla="*/ 1411570 h 1572491"/>
                    <a:gd name="connsiteX1" fmla="*/ 2461442 w 2603673"/>
                    <a:gd name="connsiteY1" fmla="*/ 1389179 h 1572491"/>
                    <a:gd name="connsiteX2" fmla="*/ 2440672 w 2603673"/>
                    <a:gd name="connsiteY2" fmla="*/ 1402128 h 1572491"/>
                    <a:gd name="connsiteX3" fmla="*/ 2425281 w 2603673"/>
                    <a:gd name="connsiteY3" fmla="*/ 1421013 h 1572491"/>
                    <a:gd name="connsiteX4" fmla="*/ 2412519 w 2603673"/>
                    <a:gd name="connsiteY4" fmla="*/ 1434771 h 1572491"/>
                    <a:gd name="connsiteX5" fmla="*/ 2358840 w 2603673"/>
                    <a:gd name="connsiteY5" fmla="*/ 1424655 h 1572491"/>
                    <a:gd name="connsiteX6" fmla="*/ 2325933 w 2603673"/>
                    <a:gd name="connsiteY6" fmla="*/ 1395788 h 1572491"/>
                    <a:gd name="connsiteX7" fmla="*/ 2321929 w 2603673"/>
                    <a:gd name="connsiteY7" fmla="*/ 1362471 h 1572491"/>
                    <a:gd name="connsiteX8" fmla="*/ 2308541 w 2603673"/>
                    <a:gd name="connsiteY8" fmla="*/ 1351545 h 1572491"/>
                    <a:gd name="connsiteX9" fmla="*/ 2305788 w 2603673"/>
                    <a:gd name="connsiteY9" fmla="*/ 1338596 h 1572491"/>
                    <a:gd name="connsiteX10" fmla="*/ 2335317 w 2603673"/>
                    <a:gd name="connsiteY10" fmla="*/ 1296646 h 1572491"/>
                    <a:gd name="connsiteX11" fmla="*/ 2204437 w 2603673"/>
                    <a:gd name="connsiteY11" fmla="*/ 1319846 h 1572491"/>
                    <a:gd name="connsiteX12" fmla="*/ 2138622 w 2603673"/>
                    <a:gd name="connsiteY12" fmla="*/ 1380681 h 1572491"/>
                    <a:gd name="connsiteX13" fmla="*/ 2166149 w 2603673"/>
                    <a:gd name="connsiteY13" fmla="*/ 1346689 h 1572491"/>
                    <a:gd name="connsiteX14" fmla="*/ 2172155 w 2603673"/>
                    <a:gd name="connsiteY14" fmla="*/ 1331447 h 1572491"/>
                    <a:gd name="connsiteX15" fmla="*/ 2214447 w 2603673"/>
                    <a:gd name="connsiteY15" fmla="*/ 1288687 h 1572491"/>
                    <a:gd name="connsiteX16" fmla="*/ 2245979 w 2603673"/>
                    <a:gd name="connsiteY16" fmla="*/ 1278571 h 1572491"/>
                    <a:gd name="connsiteX17" fmla="*/ 2268125 w 2603673"/>
                    <a:gd name="connsiteY17" fmla="*/ 1249569 h 1572491"/>
                    <a:gd name="connsiteX18" fmla="*/ 2457438 w 2603673"/>
                    <a:gd name="connsiteY18" fmla="*/ 1239453 h 1572491"/>
                    <a:gd name="connsiteX19" fmla="*/ 2511867 w 2603673"/>
                    <a:gd name="connsiteY19" fmla="*/ 1203303 h 1572491"/>
                    <a:gd name="connsiteX20" fmla="*/ 2553533 w 2603673"/>
                    <a:gd name="connsiteY20" fmla="*/ 1190219 h 1572491"/>
                    <a:gd name="connsiteX21" fmla="*/ 2595826 w 2603673"/>
                    <a:gd name="connsiteY21" fmla="*/ 1162701 h 1572491"/>
                    <a:gd name="connsiteX22" fmla="*/ 2593198 w 2603673"/>
                    <a:gd name="connsiteY22" fmla="*/ 1148943 h 1572491"/>
                    <a:gd name="connsiteX23" fmla="*/ 2584439 w 2603673"/>
                    <a:gd name="connsiteY23" fmla="*/ 1139501 h 1572491"/>
                    <a:gd name="connsiteX24" fmla="*/ 2602582 w 2603673"/>
                    <a:gd name="connsiteY24" fmla="*/ 1119942 h 1572491"/>
                    <a:gd name="connsiteX25" fmla="*/ 2586441 w 2603673"/>
                    <a:gd name="connsiteY25" fmla="*/ 1094583 h 1572491"/>
                    <a:gd name="connsiteX26" fmla="*/ 2554284 w 2603673"/>
                    <a:gd name="connsiteY26" fmla="*/ 1098899 h 1572491"/>
                    <a:gd name="connsiteX27" fmla="*/ 2552282 w 2603673"/>
                    <a:gd name="connsiteY27" fmla="*/ 1072866 h 1572491"/>
                    <a:gd name="connsiteX28" fmla="*/ 2505236 w 2603673"/>
                    <a:gd name="connsiteY28" fmla="*/ 1085141 h 1572491"/>
                    <a:gd name="connsiteX29" fmla="*/ 2476332 w 2603673"/>
                    <a:gd name="connsiteY29" fmla="*/ 1098899 h 1572491"/>
                    <a:gd name="connsiteX30" fmla="*/ 2468950 w 2603673"/>
                    <a:gd name="connsiteY30" fmla="*/ 1085815 h 1572491"/>
                    <a:gd name="connsiteX31" fmla="*/ 2486467 w 2603673"/>
                    <a:gd name="connsiteY31" fmla="*/ 1077857 h 1572491"/>
                    <a:gd name="connsiteX32" fmla="*/ 2513994 w 2603673"/>
                    <a:gd name="connsiteY32" fmla="*/ 1066931 h 1572491"/>
                    <a:gd name="connsiteX33" fmla="*/ 2547528 w 2603673"/>
                    <a:gd name="connsiteY33" fmla="*/ 1053172 h 1572491"/>
                    <a:gd name="connsiteX34" fmla="*/ 2525381 w 2603673"/>
                    <a:gd name="connsiteY34" fmla="*/ 1038065 h 1572491"/>
                    <a:gd name="connsiteX35" fmla="*/ 2491097 w 2603673"/>
                    <a:gd name="connsiteY35" fmla="*/ 1023632 h 1572491"/>
                    <a:gd name="connsiteX36" fmla="*/ 2472954 w 2603673"/>
                    <a:gd name="connsiteY36" fmla="*/ 1019990 h 1572491"/>
                    <a:gd name="connsiteX37" fmla="*/ 2451432 w 2603673"/>
                    <a:gd name="connsiteY37" fmla="*/ 1004073 h 1572491"/>
                    <a:gd name="connsiteX38" fmla="*/ 2400382 w 2603673"/>
                    <a:gd name="connsiteY38" fmla="*/ 962123 h 1572491"/>
                    <a:gd name="connsiteX39" fmla="*/ 2403760 w 2603673"/>
                    <a:gd name="connsiteY39" fmla="*/ 953355 h 1572491"/>
                    <a:gd name="connsiteX40" fmla="*/ 2427909 w 2603673"/>
                    <a:gd name="connsiteY40" fmla="*/ 938922 h 1572491"/>
                    <a:gd name="connsiteX41" fmla="*/ 2415772 w 2603673"/>
                    <a:gd name="connsiteY41" fmla="*/ 924489 h 1572491"/>
                    <a:gd name="connsiteX42" fmla="*/ 2411768 w 2603673"/>
                    <a:gd name="connsiteY42" fmla="*/ 907088 h 1572491"/>
                    <a:gd name="connsiteX43" fmla="*/ 2392249 w 2603673"/>
                    <a:gd name="connsiteY43" fmla="*/ 883213 h 1572491"/>
                    <a:gd name="connsiteX44" fmla="*/ 2380862 w 2603673"/>
                    <a:gd name="connsiteY44" fmla="*/ 864329 h 1572491"/>
                    <a:gd name="connsiteX45" fmla="*/ 2369476 w 2603673"/>
                    <a:gd name="connsiteY45" fmla="*/ 839779 h 1572491"/>
                    <a:gd name="connsiteX46" fmla="*/ 2348705 w 2603673"/>
                    <a:gd name="connsiteY46" fmla="*/ 803629 h 1572491"/>
                    <a:gd name="connsiteX47" fmla="*/ 2333315 w 2603673"/>
                    <a:gd name="connsiteY47" fmla="*/ 773953 h 1572491"/>
                    <a:gd name="connsiteX48" fmla="*/ 2319927 w 2603673"/>
                    <a:gd name="connsiteY48" fmla="*/ 784744 h 1572491"/>
                    <a:gd name="connsiteX49" fmla="*/ 2305788 w 2603673"/>
                    <a:gd name="connsiteY49" fmla="*/ 807271 h 1572491"/>
                    <a:gd name="connsiteX50" fmla="*/ 2301784 w 2603673"/>
                    <a:gd name="connsiteY50" fmla="*/ 826830 h 1572491"/>
                    <a:gd name="connsiteX51" fmla="*/ 2295778 w 2603673"/>
                    <a:gd name="connsiteY51" fmla="*/ 844905 h 1572491"/>
                    <a:gd name="connsiteX52" fmla="*/ 2285017 w 2603673"/>
                    <a:gd name="connsiteY52" fmla="*/ 857179 h 1572491"/>
                    <a:gd name="connsiteX53" fmla="*/ 2266874 w 2603673"/>
                    <a:gd name="connsiteY53" fmla="*/ 860147 h 1572491"/>
                    <a:gd name="connsiteX54" fmla="*/ 2236719 w 2603673"/>
                    <a:gd name="connsiteY54" fmla="*/ 879031 h 1572491"/>
                    <a:gd name="connsiteX55" fmla="*/ 2220578 w 2603673"/>
                    <a:gd name="connsiteY55" fmla="*/ 864463 h 1572491"/>
                    <a:gd name="connsiteX56" fmla="*/ 2203186 w 2603673"/>
                    <a:gd name="connsiteY56" fmla="*/ 848547 h 1572491"/>
                    <a:gd name="connsiteX57" fmla="*/ 2187045 w 2603673"/>
                    <a:gd name="connsiteY57" fmla="*/ 836946 h 1572491"/>
                    <a:gd name="connsiteX58" fmla="*/ 2174908 w 2603673"/>
                    <a:gd name="connsiteY58" fmla="*/ 814420 h 1572491"/>
                    <a:gd name="connsiteX59" fmla="*/ 2171530 w 2603673"/>
                    <a:gd name="connsiteY59" fmla="*/ 777595 h 1572491"/>
                    <a:gd name="connsiteX60" fmla="*/ 2181539 w 2603673"/>
                    <a:gd name="connsiteY60" fmla="*/ 750078 h 1572491"/>
                    <a:gd name="connsiteX61" fmla="*/ 2165399 w 2603673"/>
                    <a:gd name="connsiteY61" fmla="*/ 748594 h 1572491"/>
                    <a:gd name="connsiteX62" fmla="*/ 2148632 w 2603673"/>
                    <a:gd name="connsiteY62" fmla="*/ 741310 h 1572491"/>
                    <a:gd name="connsiteX63" fmla="*/ 2112346 w 2603673"/>
                    <a:gd name="connsiteY63" fmla="*/ 727552 h 1572491"/>
                    <a:gd name="connsiteX64" fmla="*/ 2098207 w 2603673"/>
                    <a:gd name="connsiteY64" fmla="*/ 708802 h 1572491"/>
                    <a:gd name="connsiteX65" fmla="*/ 2083442 w 2603673"/>
                    <a:gd name="connsiteY65" fmla="*/ 697202 h 1572491"/>
                    <a:gd name="connsiteX66" fmla="*/ 2070679 w 2603673"/>
                    <a:gd name="connsiteY66" fmla="*/ 684118 h 1572491"/>
                    <a:gd name="connsiteX67" fmla="*/ 2049158 w 2603673"/>
                    <a:gd name="connsiteY67" fmla="*/ 672517 h 1572491"/>
                    <a:gd name="connsiteX68" fmla="*/ 2019003 w 2603673"/>
                    <a:gd name="connsiteY68" fmla="*/ 683308 h 1572491"/>
                    <a:gd name="connsiteX69" fmla="*/ 1991476 w 2603673"/>
                    <a:gd name="connsiteY69" fmla="*/ 678318 h 1572491"/>
                    <a:gd name="connsiteX70" fmla="*/ 1967327 w 2603673"/>
                    <a:gd name="connsiteY70" fmla="*/ 669685 h 1572491"/>
                    <a:gd name="connsiteX71" fmla="*/ 1927037 w 2603673"/>
                    <a:gd name="connsiteY71" fmla="*/ 669685 h 1572491"/>
                    <a:gd name="connsiteX72" fmla="*/ 1914274 w 2603673"/>
                    <a:gd name="connsiteY72" fmla="*/ 693560 h 1572491"/>
                    <a:gd name="connsiteX73" fmla="*/ 1933794 w 2603673"/>
                    <a:gd name="connsiteY73" fmla="*/ 715951 h 1572491"/>
                    <a:gd name="connsiteX74" fmla="*/ 1926411 w 2603673"/>
                    <a:gd name="connsiteY74" fmla="*/ 731868 h 1572491"/>
                    <a:gd name="connsiteX75" fmla="*/ 1917027 w 2603673"/>
                    <a:gd name="connsiteY75" fmla="*/ 747111 h 1572491"/>
                    <a:gd name="connsiteX76" fmla="*/ 1926411 w 2603673"/>
                    <a:gd name="connsiteY76" fmla="*/ 765186 h 1572491"/>
                    <a:gd name="connsiteX77" fmla="*/ 1938548 w 2603673"/>
                    <a:gd name="connsiteY77" fmla="*/ 794861 h 1572491"/>
                    <a:gd name="connsiteX78" fmla="*/ 1926411 w 2603673"/>
                    <a:gd name="connsiteY78" fmla="*/ 810778 h 1572491"/>
                    <a:gd name="connsiteX79" fmla="*/ 1917653 w 2603673"/>
                    <a:gd name="connsiteY79" fmla="*/ 833169 h 1572491"/>
                    <a:gd name="connsiteX80" fmla="*/ 1907518 w 2603673"/>
                    <a:gd name="connsiteY80" fmla="*/ 864329 h 1572491"/>
                    <a:gd name="connsiteX81" fmla="*/ 1953188 w 2603673"/>
                    <a:gd name="connsiteY81" fmla="*/ 903446 h 1572491"/>
                    <a:gd name="connsiteX82" fmla="*/ 1959945 w 2603673"/>
                    <a:gd name="connsiteY82" fmla="*/ 975072 h 1572491"/>
                    <a:gd name="connsiteX83" fmla="*/ 1917027 w 2603673"/>
                    <a:gd name="connsiteY83" fmla="*/ 1020664 h 1572491"/>
                    <a:gd name="connsiteX84" fmla="*/ 1874735 w 2603673"/>
                    <a:gd name="connsiteY84" fmla="*/ 1037390 h 1572491"/>
                    <a:gd name="connsiteX85" fmla="*/ 1882743 w 2603673"/>
                    <a:gd name="connsiteY85" fmla="*/ 1069224 h 1572491"/>
                    <a:gd name="connsiteX86" fmla="*/ 1890751 w 2603673"/>
                    <a:gd name="connsiteY86" fmla="*/ 1101732 h 1572491"/>
                    <a:gd name="connsiteX87" fmla="*/ 1899510 w 2603673"/>
                    <a:gd name="connsiteY87" fmla="*/ 1140850 h 1572491"/>
                    <a:gd name="connsiteX88" fmla="*/ 1892753 w 2603673"/>
                    <a:gd name="connsiteY88" fmla="*/ 1168367 h 1572491"/>
                    <a:gd name="connsiteX89" fmla="*/ 1897383 w 2603673"/>
                    <a:gd name="connsiteY89" fmla="*/ 1185093 h 1572491"/>
                    <a:gd name="connsiteX90" fmla="*/ 1883994 w 2603673"/>
                    <a:gd name="connsiteY90" fmla="*/ 1183744 h 1572491"/>
                    <a:gd name="connsiteX91" fmla="*/ 1867228 w 2603673"/>
                    <a:gd name="connsiteY91" fmla="*/ 1203977 h 1572491"/>
                    <a:gd name="connsiteX92" fmla="*/ 1841702 w 2603673"/>
                    <a:gd name="connsiteY92" fmla="*/ 1193861 h 1572491"/>
                    <a:gd name="connsiteX93" fmla="*/ 1830942 w 2603673"/>
                    <a:gd name="connsiteY93" fmla="*/ 1171469 h 1572491"/>
                    <a:gd name="connsiteX94" fmla="*/ 1809420 w 2603673"/>
                    <a:gd name="connsiteY94" fmla="*/ 1149078 h 1572491"/>
                    <a:gd name="connsiteX95" fmla="*/ 1788650 w 2603673"/>
                    <a:gd name="connsiteY95" fmla="*/ 1120077 h 1572491"/>
                    <a:gd name="connsiteX96" fmla="*/ 1786648 w 2603673"/>
                    <a:gd name="connsiteY96" fmla="*/ 1070168 h 1572491"/>
                    <a:gd name="connsiteX97" fmla="*/ 1790026 w 2603673"/>
                    <a:gd name="connsiteY97" fmla="*/ 1044135 h 1572491"/>
                    <a:gd name="connsiteX98" fmla="*/ 1773259 w 2603673"/>
                    <a:gd name="connsiteY98" fmla="*/ 1023901 h 1572491"/>
                    <a:gd name="connsiteX99" fmla="*/ 1727589 w 2603673"/>
                    <a:gd name="connsiteY99" fmla="*/ 1021069 h 1572491"/>
                    <a:gd name="connsiteX100" fmla="*/ 1696058 w 2603673"/>
                    <a:gd name="connsiteY100" fmla="*/ 1014594 h 1572491"/>
                    <a:gd name="connsiteX101" fmla="*/ 1654391 w 2603673"/>
                    <a:gd name="connsiteY101" fmla="*/ 992877 h 1572491"/>
                    <a:gd name="connsiteX102" fmla="*/ 1622110 w 2603673"/>
                    <a:gd name="connsiteY102" fmla="*/ 969002 h 1572491"/>
                    <a:gd name="connsiteX103" fmla="*/ 1594582 w 2603673"/>
                    <a:gd name="connsiteY103" fmla="*/ 950927 h 1572491"/>
                    <a:gd name="connsiteX104" fmla="*/ 1561675 w 2603673"/>
                    <a:gd name="connsiteY104" fmla="*/ 942294 h 1572491"/>
                    <a:gd name="connsiteX105" fmla="*/ 1521385 w 2603673"/>
                    <a:gd name="connsiteY105" fmla="*/ 924893 h 1572491"/>
                    <a:gd name="connsiteX106" fmla="*/ 1476340 w 2603673"/>
                    <a:gd name="connsiteY106" fmla="*/ 939326 h 1572491"/>
                    <a:gd name="connsiteX107" fmla="*/ 1480344 w 2603673"/>
                    <a:gd name="connsiteY107" fmla="*/ 923410 h 1572491"/>
                    <a:gd name="connsiteX108" fmla="*/ 1466955 w 2603673"/>
                    <a:gd name="connsiteY108" fmla="*/ 882134 h 1572491"/>
                    <a:gd name="connsiteX109" fmla="*/ 1444808 w 2603673"/>
                    <a:gd name="connsiteY109" fmla="*/ 853942 h 1572491"/>
                    <a:gd name="connsiteX110" fmla="*/ 1411275 w 2603673"/>
                    <a:gd name="connsiteY110" fmla="*/ 845309 h 1572491"/>
                    <a:gd name="connsiteX111" fmla="*/ 1409899 w 2603673"/>
                    <a:gd name="connsiteY111" fmla="*/ 783800 h 1572491"/>
                    <a:gd name="connsiteX112" fmla="*/ 1430670 w 2603673"/>
                    <a:gd name="connsiteY112" fmla="*/ 729440 h 1572491"/>
                    <a:gd name="connsiteX113" fmla="*/ 1452191 w 2603673"/>
                    <a:gd name="connsiteY113" fmla="*/ 710691 h 1572491"/>
                    <a:gd name="connsiteX114" fmla="*/ 1464328 w 2603673"/>
                    <a:gd name="connsiteY114" fmla="*/ 685332 h 1572491"/>
                    <a:gd name="connsiteX115" fmla="*/ 1477090 w 2603673"/>
                    <a:gd name="connsiteY115" fmla="*/ 670899 h 1572491"/>
                    <a:gd name="connsiteX116" fmla="*/ 1484473 w 2603673"/>
                    <a:gd name="connsiteY116" fmla="*/ 660782 h 1572491"/>
                    <a:gd name="connsiteX117" fmla="*/ 1498612 w 2603673"/>
                    <a:gd name="connsiteY117" fmla="*/ 651340 h 1572491"/>
                    <a:gd name="connsiteX118" fmla="*/ 1533522 w 2603673"/>
                    <a:gd name="connsiteY118" fmla="*/ 628949 h 1572491"/>
                    <a:gd name="connsiteX119" fmla="*/ 1489853 w 2603673"/>
                    <a:gd name="connsiteY119" fmla="*/ 610873 h 1572491"/>
                    <a:gd name="connsiteX120" fmla="*/ 1442181 w 2603673"/>
                    <a:gd name="connsiteY120" fmla="*/ 588482 h 1572491"/>
                    <a:gd name="connsiteX121" fmla="*/ 1510624 w 2603673"/>
                    <a:gd name="connsiteY121" fmla="*/ 601566 h 1572491"/>
                    <a:gd name="connsiteX122" fmla="*/ 1546910 w 2603673"/>
                    <a:gd name="connsiteY122" fmla="*/ 607366 h 1572491"/>
                    <a:gd name="connsiteX123" fmla="*/ 1554292 w 2603673"/>
                    <a:gd name="connsiteY123" fmla="*/ 579175 h 1572491"/>
                    <a:gd name="connsiteX124" fmla="*/ 1599212 w 2603673"/>
                    <a:gd name="connsiteY124" fmla="*/ 587133 h 1572491"/>
                    <a:gd name="connsiteX125" fmla="*/ 1642129 w 2603673"/>
                    <a:gd name="connsiteY125" fmla="*/ 539383 h 1572491"/>
                    <a:gd name="connsiteX126" fmla="*/ 1618606 w 2603673"/>
                    <a:gd name="connsiteY126" fmla="*/ 523466 h 1572491"/>
                    <a:gd name="connsiteX127" fmla="*/ 1566304 w 2603673"/>
                    <a:gd name="connsiteY127" fmla="*/ 504716 h 1572491"/>
                    <a:gd name="connsiteX128" fmla="*/ 1568306 w 2603673"/>
                    <a:gd name="connsiteY128" fmla="*/ 486641 h 1572491"/>
                    <a:gd name="connsiteX129" fmla="*/ 1628741 w 2603673"/>
                    <a:gd name="connsiteY129" fmla="*/ 518475 h 1572491"/>
                    <a:gd name="connsiteX130" fmla="*/ 1674411 w 2603673"/>
                    <a:gd name="connsiteY130" fmla="*/ 482999 h 1572491"/>
                    <a:gd name="connsiteX131" fmla="*/ 1657019 w 2603673"/>
                    <a:gd name="connsiteY131" fmla="*/ 464250 h 1572491"/>
                    <a:gd name="connsiteX132" fmla="*/ 1680542 w 2603673"/>
                    <a:gd name="connsiteY132" fmla="*/ 453459 h 1572491"/>
                    <a:gd name="connsiteX133" fmla="*/ 1700062 w 2603673"/>
                    <a:gd name="connsiteY133" fmla="*/ 468566 h 1572491"/>
                    <a:gd name="connsiteX134" fmla="*/ 1732219 w 2603673"/>
                    <a:gd name="connsiteY134" fmla="*/ 464924 h 1572491"/>
                    <a:gd name="connsiteX135" fmla="*/ 1715452 w 2603673"/>
                    <a:gd name="connsiteY135" fmla="*/ 441724 h 1572491"/>
                    <a:gd name="connsiteX136" fmla="*/ 1720832 w 2603673"/>
                    <a:gd name="connsiteY136" fmla="*/ 433091 h 1572491"/>
                    <a:gd name="connsiteX137" fmla="*/ 1741603 w 2603673"/>
                    <a:gd name="connsiteY137" fmla="*/ 452650 h 1572491"/>
                    <a:gd name="connsiteX138" fmla="*/ 1767754 w 2603673"/>
                    <a:gd name="connsiteY138" fmla="*/ 453324 h 1572491"/>
                    <a:gd name="connsiteX139" fmla="*/ 1795281 w 2603673"/>
                    <a:gd name="connsiteY139" fmla="*/ 430933 h 1572491"/>
                    <a:gd name="connsiteX140" fmla="*/ 1812799 w 2603673"/>
                    <a:gd name="connsiteY140" fmla="*/ 418658 h 1572491"/>
                    <a:gd name="connsiteX141" fmla="*/ 1798034 w 2603673"/>
                    <a:gd name="connsiteY141" fmla="*/ 383182 h 1572491"/>
                    <a:gd name="connsiteX142" fmla="*/ 1787899 w 2603673"/>
                    <a:gd name="connsiteY142" fmla="*/ 359981 h 1572491"/>
                    <a:gd name="connsiteX143" fmla="*/ 1788524 w 2603673"/>
                    <a:gd name="connsiteY143" fmla="*/ 346223 h 1572491"/>
                    <a:gd name="connsiteX144" fmla="*/ 1818679 w 2603673"/>
                    <a:gd name="connsiteY144" fmla="*/ 334622 h 1572491"/>
                    <a:gd name="connsiteX145" fmla="*/ 1810671 w 2603673"/>
                    <a:gd name="connsiteY145" fmla="*/ 315063 h 1572491"/>
                    <a:gd name="connsiteX146" fmla="*/ 1800662 w 2603673"/>
                    <a:gd name="connsiteY146" fmla="*/ 300630 h 1572491"/>
                    <a:gd name="connsiteX147" fmla="*/ 1777764 w 2603673"/>
                    <a:gd name="connsiteY147" fmla="*/ 283230 h 1572491"/>
                    <a:gd name="connsiteX148" fmla="*/ 1743480 w 2603673"/>
                    <a:gd name="connsiteY148" fmla="*/ 273113 h 1572491"/>
                    <a:gd name="connsiteX149" fmla="*/ 1695808 w 2603673"/>
                    <a:gd name="connsiteY149" fmla="*/ 268797 h 1572491"/>
                    <a:gd name="connsiteX150" fmla="*/ 1698435 w 2603673"/>
                    <a:gd name="connsiteY150" fmla="*/ 299956 h 1572491"/>
                    <a:gd name="connsiteX151" fmla="*/ 1707819 w 2603673"/>
                    <a:gd name="connsiteY151" fmla="*/ 315873 h 1572491"/>
                    <a:gd name="connsiteX152" fmla="*/ 1702439 w 2603673"/>
                    <a:gd name="connsiteY152" fmla="*/ 330306 h 1572491"/>
                    <a:gd name="connsiteX153" fmla="*/ 1682920 w 2603673"/>
                    <a:gd name="connsiteY153" fmla="*/ 344739 h 1572491"/>
                    <a:gd name="connsiteX154" fmla="*/ 1668155 w 2603673"/>
                    <a:gd name="connsiteY154" fmla="*/ 377382 h 1572491"/>
                    <a:gd name="connsiteX155" fmla="*/ 1654767 w 2603673"/>
                    <a:gd name="connsiteY155" fmla="*/ 357149 h 1572491"/>
                    <a:gd name="connsiteX156" fmla="*/ 1650763 w 2603673"/>
                    <a:gd name="connsiteY156" fmla="*/ 382508 h 1572491"/>
                    <a:gd name="connsiteX157" fmla="*/ 1662149 w 2603673"/>
                    <a:gd name="connsiteY157" fmla="*/ 402741 h 1572491"/>
                    <a:gd name="connsiteX158" fmla="*/ 1640628 w 2603673"/>
                    <a:gd name="connsiteY158" fmla="*/ 418658 h 1572491"/>
                    <a:gd name="connsiteX159" fmla="*/ 1623861 w 2603673"/>
                    <a:gd name="connsiteY159" fmla="*/ 404225 h 1572491"/>
                    <a:gd name="connsiteX160" fmla="*/ 1603716 w 2603673"/>
                    <a:gd name="connsiteY160" fmla="*/ 370233 h 1572491"/>
                    <a:gd name="connsiteX161" fmla="*/ 1616479 w 2603673"/>
                    <a:gd name="connsiteY161" fmla="*/ 355800 h 1572491"/>
                    <a:gd name="connsiteX162" fmla="*/ 1615853 w 2603673"/>
                    <a:gd name="connsiteY162" fmla="*/ 334083 h 1572491"/>
                    <a:gd name="connsiteX163" fmla="*/ 1595708 w 2603673"/>
                    <a:gd name="connsiteY163" fmla="*/ 311691 h 1572491"/>
                    <a:gd name="connsiteX164" fmla="*/ 1567555 w 2603673"/>
                    <a:gd name="connsiteY164" fmla="*/ 304407 h 1572491"/>
                    <a:gd name="connsiteX165" fmla="*/ 1556169 w 2603673"/>
                    <a:gd name="connsiteY165" fmla="*/ 327608 h 1572491"/>
                    <a:gd name="connsiteX166" fmla="*/ 1542781 w 2603673"/>
                    <a:gd name="connsiteY166" fmla="*/ 353641 h 1572491"/>
                    <a:gd name="connsiteX167" fmla="*/ 1532771 w 2603673"/>
                    <a:gd name="connsiteY167" fmla="*/ 314659 h 1572491"/>
                    <a:gd name="connsiteX168" fmla="*/ 1536775 w 2603673"/>
                    <a:gd name="connsiteY168" fmla="*/ 300900 h 1572491"/>
                    <a:gd name="connsiteX169" fmla="*/ 1544157 w 2603673"/>
                    <a:gd name="connsiteY169" fmla="*/ 287816 h 1572491"/>
                    <a:gd name="connsiteX170" fmla="*/ 1514002 w 2603673"/>
                    <a:gd name="connsiteY170" fmla="*/ 274732 h 1572491"/>
                    <a:gd name="connsiteX171" fmla="*/ 1491230 w 2603673"/>
                    <a:gd name="connsiteY171" fmla="*/ 281207 h 1572491"/>
                    <a:gd name="connsiteX172" fmla="*/ 1492606 w 2603673"/>
                    <a:gd name="connsiteY172" fmla="*/ 253015 h 1572491"/>
                    <a:gd name="connsiteX173" fmla="*/ 1510123 w 2603673"/>
                    <a:gd name="connsiteY173" fmla="*/ 246540 h 1572491"/>
                    <a:gd name="connsiteX174" fmla="*/ 1491355 w 2603673"/>
                    <a:gd name="connsiteY174" fmla="*/ 225498 h 1572491"/>
                    <a:gd name="connsiteX175" fmla="*/ 1464453 w 2603673"/>
                    <a:gd name="connsiteY175" fmla="*/ 208097 h 1572491"/>
                    <a:gd name="connsiteX176" fmla="*/ 1465829 w 2603673"/>
                    <a:gd name="connsiteY176" fmla="*/ 179096 h 1572491"/>
                    <a:gd name="connsiteX177" fmla="*/ 1426916 w 2603673"/>
                    <a:gd name="connsiteY177" fmla="*/ 150095 h 1572491"/>
                    <a:gd name="connsiteX178" fmla="*/ 1419533 w 2603673"/>
                    <a:gd name="connsiteY178" fmla="*/ 135662 h 1572491"/>
                    <a:gd name="connsiteX179" fmla="*/ 1441680 w 2603673"/>
                    <a:gd name="connsiteY179" fmla="*/ 118261 h 1572491"/>
                    <a:gd name="connsiteX180" fmla="*/ 1446435 w 2603673"/>
                    <a:gd name="connsiteY180" fmla="*/ 97219 h 1572491"/>
                    <a:gd name="connsiteX181" fmla="*/ 1448437 w 2603673"/>
                    <a:gd name="connsiteY181" fmla="*/ 86428 h 1572491"/>
                    <a:gd name="connsiteX182" fmla="*/ 1495484 w 2603673"/>
                    <a:gd name="connsiteY182" fmla="*/ 90744 h 1572491"/>
                    <a:gd name="connsiteX183" fmla="*/ 1539152 w 2603673"/>
                    <a:gd name="connsiteY183" fmla="*/ 26268 h 1572491"/>
                    <a:gd name="connsiteX184" fmla="*/ 1507621 w 2603673"/>
                    <a:gd name="connsiteY184" fmla="*/ 11835 h 1572491"/>
                    <a:gd name="connsiteX185" fmla="*/ 1457946 w 2603673"/>
                    <a:gd name="connsiteY185" fmla="*/ 234 h 1572491"/>
                    <a:gd name="connsiteX186" fmla="*/ 1394884 w 2603673"/>
                    <a:gd name="connsiteY186" fmla="*/ 11025 h 1572491"/>
                    <a:gd name="connsiteX187" fmla="*/ 1402892 w 2603673"/>
                    <a:gd name="connsiteY187" fmla="*/ 30584 h 1572491"/>
                    <a:gd name="connsiteX188" fmla="*/ 1383373 w 2603673"/>
                    <a:gd name="connsiteY188" fmla="*/ 28426 h 1572491"/>
                    <a:gd name="connsiteX189" fmla="*/ 1383373 w 2603673"/>
                    <a:gd name="connsiteY189" fmla="*/ 66060 h 1572491"/>
                    <a:gd name="connsiteX190" fmla="*/ 1394759 w 2603673"/>
                    <a:gd name="connsiteY190" fmla="*/ 102210 h 1572491"/>
                    <a:gd name="connsiteX191" fmla="*/ 1400139 w 2603673"/>
                    <a:gd name="connsiteY191" fmla="*/ 139844 h 1572491"/>
                    <a:gd name="connsiteX192" fmla="*/ 1381371 w 2603673"/>
                    <a:gd name="connsiteY192" fmla="*/ 158728 h 1572491"/>
                    <a:gd name="connsiteX193" fmla="*/ 1390755 w 2603673"/>
                    <a:gd name="connsiteY193" fmla="*/ 178287 h 1572491"/>
                    <a:gd name="connsiteX194" fmla="*/ 1365855 w 2603673"/>
                    <a:gd name="connsiteY194" fmla="*/ 175454 h 1572491"/>
                    <a:gd name="connsiteX195" fmla="*/ 1359849 w 2603673"/>
                    <a:gd name="connsiteY195" fmla="*/ 210930 h 1572491"/>
                    <a:gd name="connsiteX196" fmla="*/ 1365229 w 2603673"/>
                    <a:gd name="connsiteY196" fmla="*/ 226847 h 1572491"/>
                    <a:gd name="connsiteX197" fmla="*/ 1367231 w 2603673"/>
                    <a:gd name="connsiteY197" fmla="*/ 263671 h 1572491"/>
                    <a:gd name="connsiteX198" fmla="*/ 1428292 w 2603673"/>
                    <a:gd name="connsiteY198" fmla="*/ 286872 h 1572491"/>
                    <a:gd name="connsiteX199" fmla="*/ 1427666 w 2603673"/>
                    <a:gd name="connsiteY199" fmla="*/ 303463 h 1572491"/>
                    <a:gd name="connsiteX200" fmla="*/ 1418282 w 2603673"/>
                    <a:gd name="connsiteY200" fmla="*/ 329496 h 1572491"/>
                    <a:gd name="connsiteX201" fmla="*/ 1433047 w 2603673"/>
                    <a:gd name="connsiteY201" fmla="*/ 317896 h 1572491"/>
                    <a:gd name="connsiteX202" fmla="*/ 1446435 w 2603673"/>
                    <a:gd name="connsiteY202" fmla="*/ 335971 h 1572491"/>
                    <a:gd name="connsiteX203" fmla="*/ 1425664 w 2603673"/>
                    <a:gd name="connsiteY203" fmla="*/ 355530 h 1572491"/>
                    <a:gd name="connsiteX204" fmla="*/ 1396135 w 2603673"/>
                    <a:gd name="connsiteY204" fmla="*/ 368614 h 1572491"/>
                    <a:gd name="connsiteX205" fmla="*/ 1396135 w 2603673"/>
                    <a:gd name="connsiteY205" fmla="*/ 400448 h 1572491"/>
                    <a:gd name="connsiteX206" fmla="*/ 1379994 w 2603673"/>
                    <a:gd name="connsiteY206" fmla="*/ 412723 h 1572491"/>
                    <a:gd name="connsiteX207" fmla="*/ 1363853 w 2603673"/>
                    <a:gd name="connsiteY207" fmla="*/ 385880 h 1572491"/>
                    <a:gd name="connsiteX208" fmla="*/ 1367857 w 2603673"/>
                    <a:gd name="connsiteY208" fmla="*/ 360521 h 1572491"/>
                    <a:gd name="connsiteX209" fmla="*/ 1332948 w 2603673"/>
                    <a:gd name="connsiteY209" fmla="*/ 349730 h 1572491"/>
                    <a:gd name="connsiteX210" fmla="*/ 1355094 w 2603673"/>
                    <a:gd name="connsiteY210" fmla="*/ 346088 h 1572491"/>
                    <a:gd name="connsiteX211" fmla="*/ 1371236 w 2603673"/>
                    <a:gd name="connsiteY211" fmla="*/ 333004 h 1572491"/>
                    <a:gd name="connsiteX212" fmla="*/ 1406145 w 2603673"/>
                    <a:gd name="connsiteY212" fmla="*/ 330036 h 1572491"/>
                    <a:gd name="connsiteX213" fmla="*/ 1389379 w 2603673"/>
                    <a:gd name="connsiteY213" fmla="*/ 301844 h 1572491"/>
                    <a:gd name="connsiteX214" fmla="*/ 1365229 w 2603673"/>
                    <a:gd name="connsiteY214" fmla="*/ 299686 h 1572491"/>
                    <a:gd name="connsiteX215" fmla="*/ 1390004 w 2603673"/>
                    <a:gd name="connsiteY215" fmla="*/ 294560 h 1572491"/>
                    <a:gd name="connsiteX216" fmla="*/ 1371861 w 2603673"/>
                    <a:gd name="connsiteY216" fmla="*/ 282960 h 1572491"/>
                    <a:gd name="connsiteX217" fmla="*/ 1338328 w 2603673"/>
                    <a:gd name="connsiteY217" fmla="*/ 275002 h 1572491"/>
                    <a:gd name="connsiteX218" fmla="*/ 1303418 w 2603673"/>
                    <a:gd name="connsiteY218" fmla="*/ 283635 h 1572491"/>
                    <a:gd name="connsiteX219" fmla="*/ 1272513 w 2603673"/>
                    <a:gd name="connsiteY219" fmla="*/ 306026 h 1572491"/>
                    <a:gd name="connsiteX220" fmla="*/ 1299414 w 2603673"/>
                    <a:gd name="connsiteY220" fmla="*/ 322752 h 1572491"/>
                    <a:gd name="connsiteX221" fmla="*/ 1322187 w 2603673"/>
                    <a:gd name="connsiteY221" fmla="*/ 341636 h 1572491"/>
                    <a:gd name="connsiteX222" fmla="*/ 1308048 w 2603673"/>
                    <a:gd name="connsiteY222" fmla="*/ 350269 h 1572491"/>
                    <a:gd name="connsiteX223" fmla="*/ 1295911 w 2603673"/>
                    <a:gd name="connsiteY223" fmla="*/ 358902 h 1572491"/>
                    <a:gd name="connsiteX224" fmla="*/ 1293909 w 2603673"/>
                    <a:gd name="connsiteY224" fmla="*/ 379945 h 1572491"/>
                    <a:gd name="connsiteX225" fmla="*/ 1265756 w 2603673"/>
                    <a:gd name="connsiteY225" fmla="*/ 379135 h 1572491"/>
                    <a:gd name="connsiteX226" fmla="*/ 1206697 w 2603673"/>
                    <a:gd name="connsiteY226" fmla="*/ 387094 h 1572491"/>
                    <a:gd name="connsiteX227" fmla="*/ 1159025 w 2603673"/>
                    <a:gd name="connsiteY227" fmla="*/ 374819 h 1572491"/>
                    <a:gd name="connsiteX228" fmla="*/ 1126743 w 2603673"/>
                    <a:gd name="connsiteY228" fmla="*/ 366861 h 1572491"/>
                    <a:gd name="connsiteX229" fmla="*/ 1099841 w 2603673"/>
                    <a:gd name="connsiteY229" fmla="*/ 352428 h 1572491"/>
                    <a:gd name="connsiteX230" fmla="*/ 1084451 w 2603673"/>
                    <a:gd name="connsiteY230" fmla="*/ 326394 h 1572491"/>
                    <a:gd name="connsiteX231" fmla="*/ 1034777 w 2603673"/>
                    <a:gd name="connsiteY231" fmla="*/ 328552 h 1572491"/>
                    <a:gd name="connsiteX232" fmla="*/ 990483 w 2603673"/>
                    <a:gd name="connsiteY232" fmla="*/ 349595 h 1572491"/>
                    <a:gd name="connsiteX233" fmla="*/ 1003871 w 2603673"/>
                    <a:gd name="connsiteY233" fmla="*/ 363353 h 1572491"/>
                    <a:gd name="connsiteX234" fmla="*/ 1032024 w 2603673"/>
                    <a:gd name="connsiteY234" fmla="*/ 353237 h 1572491"/>
                    <a:gd name="connsiteX235" fmla="*/ 1072314 w 2603673"/>
                    <a:gd name="connsiteY235" fmla="*/ 340962 h 1572491"/>
                    <a:gd name="connsiteX236" fmla="*/ 1022640 w 2603673"/>
                    <a:gd name="connsiteY236" fmla="*/ 369154 h 1572491"/>
                    <a:gd name="connsiteX237" fmla="*/ 1026018 w 2603673"/>
                    <a:gd name="connsiteY237" fmla="*/ 414071 h 1572491"/>
                    <a:gd name="connsiteX238" fmla="*/ 1018636 w 2603673"/>
                    <a:gd name="connsiteY238" fmla="*/ 438621 h 1572491"/>
                    <a:gd name="connsiteX239" fmla="*/ 999867 w 2603673"/>
                    <a:gd name="connsiteY239" fmla="*/ 429853 h 1572491"/>
                    <a:gd name="connsiteX240" fmla="*/ 996489 w 2603673"/>
                    <a:gd name="connsiteY240" fmla="*/ 403146 h 1572491"/>
                    <a:gd name="connsiteX241" fmla="*/ 981098 w 2603673"/>
                    <a:gd name="connsiteY241" fmla="*/ 393703 h 1572491"/>
                    <a:gd name="connsiteX242" fmla="*/ 960953 w 2603673"/>
                    <a:gd name="connsiteY242" fmla="*/ 386419 h 1572491"/>
                    <a:gd name="connsiteX243" fmla="*/ 934052 w 2603673"/>
                    <a:gd name="connsiteY243" fmla="*/ 379135 h 1572491"/>
                    <a:gd name="connsiteX244" fmla="*/ 878372 w 2603673"/>
                    <a:gd name="connsiteY244" fmla="*/ 389252 h 1572491"/>
                    <a:gd name="connsiteX245" fmla="*/ 789033 w 2603673"/>
                    <a:gd name="connsiteY245" fmla="*/ 382777 h 1572491"/>
                    <a:gd name="connsiteX246" fmla="*/ 823317 w 2603673"/>
                    <a:gd name="connsiteY246" fmla="*/ 357418 h 1572491"/>
                    <a:gd name="connsiteX247" fmla="*/ 811931 w 2603673"/>
                    <a:gd name="connsiteY247" fmla="*/ 332869 h 1572491"/>
                    <a:gd name="connsiteX248" fmla="*/ 762882 w 2603673"/>
                    <a:gd name="connsiteY248" fmla="*/ 319785 h 1572491"/>
                    <a:gd name="connsiteX249" fmla="*/ 718588 w 2603673"/>
                    <a:gd name="connsiteY249" fmla="*/ 315468 h 1572491"/>
                    <a:gd name="connsiteX250" fmla="*/ 674294 w 2603673"/>
                    <a:gd name="connsiteY250" fmla="*/ 300226 h 1572491"/>
                    <a:gd name="connsiteX251" fmla="*/ 615235 w 2603673"/>
                    <a:gd name="connsiteY251" fmla="*/ 278509 h 1572491"/>
                    <a:gd name="connsiteX252" fmla="*/ 546792 w 2603673"/>
                    <a:gd name="connsiteY252" fmla="*/ 281341 h 1572491"/>
                    <a:gd name="connsiteX253" fmla="*/ 511883 w 2603673"/>
                    <a:gd name="connsiteY253" fmla="*/ 295100 h 1572491"/>
                    <a:gd name="connsiteX254" fmla="*/ 513259 w 2603673"/>
                    <a:gd name="connsiteY254" fmla="*/ 274057 h 1572491"/>
                    <a:gd name="connsiteX255" fmla="*/ 503249 w 2603673"/>
                    <a:gd name="connsiteY255" fmla="*/ 248698 h 1572491"/>
                    <a:gd name="connsiteX256" fmla="*/ 462334 w 2603673"/>
                    <a:gd name="connsiteY256" fmla="*/ 294965 h 1572491"/>
                    <a:gd name="connsiteX257" fmla="*/ 416663 w 2603673"/>
                    <a:gd name="connsiteY257" fmla="*/ 229814 h 1572491"/>
                    <a:gd name="connsiteX258" fmla="*/ 398520 w 2603673"/>
                    <a:gd name="connsiteY258" fmla="*/ 235614 h 1572491"/>
                    <a:gd name="connsiteX259" fmla="*/ 387760 w 2603673"/>
                    <a:gd name="connsiteY259" fmla="*/ 254364 h 1572491"/>
                    <a:gd name="connsiteX260" fmla="*/ 365613 w 2603673"/>
                    <a:gd name="connsiteY260" fmla="*/ 275406 h 1572491"/>
                    <a:gd name="connsiteX261" fmla="*/ 336083 w 2603673"/>
                    <a:gd name="connsiteY261" fmla="*/ 280397 h 1572491"/>
                    <a:gd name="connsiteX262" fmla="*/ 307180 w 2603673"/>
                    <a:gd name="connsiteY262" fmla="*/ 290514 h 1572491"/>
                    <a:gd name="connsiteX263" fmla="*/ 260133 w 2603673"/>
                    <a:gd name="connsiteY263" fmla="*/ 318031 h 1572491"/>
                    <a:gd name="connsiteX264" fmla="*/ 239988 w 2603673"/>
                    <a:gd name="connsiteY264" fmla="*/ 332464 h 1572491"/>
                    <a:gd name="connsiteX265" fmla="*/ 247370 w 2603673"/>
                    <a:gd name="connsiteY265" fmla="*/ 314389 h 1572491"/>
                    <a:gd name="connsiteX266" fmla="*/ 305803 w 2603673"/>
                    <a:gd name="connsiteY266" fmla="*/ 278239 h 1572491"/>
                    <a:gd name="connsiteX267" fmla="*/ 353476 w 2603673"/>
                    <a:gd name="connsiteY267" fmla="*/ 253554 h 1572491"/>
                    <a:gd name="connsiteX268" fmla="*/ 327325 w 2603673"/>
                    <a:gd name="connsiteY268" fmla="*/ 249912 h 1572491"/>
                    <a:gd name="connsiteX269" fmla="*/ 279652 w 2603673"/>
                    <a:gd name="connsiteY269" fmla="*/ 269471 h 1572491"/>
                    <a:gd name="connsiteX270" fmla="*/ 246119 w 2603673"/>
                    <a:gd name="connsiteY270" fmla="*/ 286872 h 1572491"/>
                    <a:gd name="connsiteX271" fmla="*/ 224598 w 2603673"/>
                    <a:gd name="connsiteY271" fmla="*/ 293346 h 1572491"/>
                    <a:gd name="connsiteX272" fmla="*/ 217841 w 2603673"/>
                    <a:gd name="connsiteY272" fmla="*/ 288221 h 1572491"/>
                    <a:gd name="connsiteX273" fmla="*/ 201700 w 2603673"/>
                    <a:gd name="connsiteY273" fmla="*/ 280937 h 1572491"/>
                    <a:gd name="connsiteX274" fmla="*/ 181555 w 2603673"/>
                    <a:gd name="connsiteY274" fmla="*/ 292537 h 1572491"/>
                    <a:gd name="connsiteX275" fmla="*/ 160034 w 2603673"/>
                    <a:gd name="connsiteY275" fmla="*/ 313580 h 1572491"/>
                    <a:gd name="connsiteX276" fmla="*/ 172046 w 2603673"/>
                    <a:gd name="connsiteY276" fmla="*/ 332329 h 1572491"/>
                    <a:gd name="connsiteX277" fmla="*/ 126375 w 2603673"/>
                    <a:gd name="connsiteY277" fmla="*/ 319245 h 1572491"/>
                    <a:gd name="connsiteX278" fmla="*/ 55931 w 2603673"/>
                    <a:gd name="connsiteY278" fmla="*/ 283769 h 1572491"/>
                    <a:gd name="connsiteX279" fmla="*/ 0 w 2603673"/>
                    <a:gd name="connsiteY279" fmla="*/ 278913 h 1572491"/>
                    <a:gd name="connsiteX280" fmla="*/ 0 w 2603673"/>
                    <a:gd name="connsiteY280" fmla="*/ 779214 h 1572491"/>
                    <a:gd name="connsiteX281" fmla="*/ 16141 w 2603673"/>
                    <a:gd name="connsiteY281" fmla="*/ 782721 h 1572491"/>
                    <a:gd name="connsiteX282" fmla="*/ 43919 w 2603673"/>
                    <a:gd name="connsiteY282" fmla="*/ 776921 h 1572491"/>
                    <a:gd name="connsiteX283" fmla="*/ 64439 w 2603673"/>
                    <a:gd name="connsiteY283" fmla="*/ 793242 h 1572491"/>
                    <a:gd name="connsiteX284" fmla="*/ 94844 w 2603673"/>
                    <a:gd name="connsiteY284" fmla="*/ 826020 h 1572491"/>
                    <a:gd name="connsiteX285" fmla="*/ 118117 w 2603673"/>
                    <a:gd name="connsiteY285" fmla="*/ 842342 h 1572491"/>
                    <a:gd name="connsiteX286" fmla="*/ 145895 w 2603673"/>
                    <a:gd name="connsiteY286" fmla="*/ 819141 h 1572491"/>
                    <a:gd name="connsiteX287" fmla="*/ 187061 w 2603673"/>
                    <a:gd name="connsiteY287" fmla="*/ 821029 h 1572491"/>
                    <a:gd name="connsiteX288" fmla="*/ 252375 w 2603673"/>
                    <a:gd name="connsiteY288" fmla="*/ 901153 h 1572491"/>
                    <a:gd name="connsiteX289" fmla="*/ 306054 w 2603673"/>
                    <a:gd name="connsiteY289" fmla="*/ 969676 h 1572491"/>
                    <a:gd name="connsiteX290" fmla="*/ 334707 w 2603673"/>
                    <a:gd name="connsiteY290" fmla="*/ 1004343 h 1572491"/>
                    <a:gd name="connsiteX291" fmla="*/ 340963 w 2603673"/>
                    <a:gd name="connsiteY291" fmla="*/ 1034288 h 1572491"/>
                    <a:gd name="connsiteX292" fmla="*/ 320318 w 2603673"/>
                    <a:gd name="connsiteY292" fmla="*/ 1050070 h 1572491"/>
                    <a:gd name="connsiteX293" fmla="*/ 333081 w 2603673"/>
                    <a:gd name="connsiteY293" fmla="*/ 1066661 h 1572491"/>
                    <a:gd name="connsiteX294" fmla="*/ 325073 w 2603673"/>
                    <a:gd name="connsiteY294" fmla="*/ 1080420 h 1572491"/>
                    <a:gd name="connsiteX295" fmla="*/ 330453 w 2603673"/>
                    <a:gd name="connsiteY295" fmla="*/ 1104969 h 1572491"/>
                    <a:gd name="connsiteX296" fmla="*/ 356604 w 2603673"/>
                    <a:gd name="connsiteY296" fmla="*/ 1103620 h 1572491"/>
                    <a:gd name="connsiteX297" fmla="*/ 363361 w 2603673"/>
                    <a:gd name="connsiteY297" fmla="*/ 1122370 h 1572491"/>
                    <a:gd name="connsiteX298" fmla="*/ 376123 w 2603673"/>
                    <a:gd name="connsiteY298" fmla="*/ 1133161 h 1572491"/>
                    <a:gd name="connsiteX299" fmla="*/ 401023 w 2603673"/>
                    <a:gd name="connsiteY299" fmla="*/ 1149752 h 1572491"/>
                    <a:gd name="connsiteX300" fmla="*/ 403025 w 2603673"/>
                    <a:gd name="connsiteY300" fmla="*/ 1164185 h 1572491"/>
                    <a:gd name="connsiteX301" fmla="*/ 401648 w 2603673"/>
                    <a:gd name="connsiteY301" fmla="*/ 1183744 h 1572491"/>
                    <a:gd name="connsiteX302" fmla="*/ 408405 w 2603673"/>
                    <a:gd name="connsiteY302" fmla="*/ 1201145 h 1572491"/>
                    <a:gd name="connsiteX303" fmla="*/ 440562 w 2603673"/>
                    <a:gd name="connsiteY303" fmla="*/ 1214229 h 1572491"/>
                    <a:gd name="connsiteX304" fmla="*/ 461333 w 2603673"/>
                    <a:gd name="connsiteY304" fmla="*/ 1227987 h 1572491"/>
                    <a:gd name="connsiteX305" fmla="*/ 487484 w 2603673"/>
                    <a:gd name="connsiteY305" fmla="*/ 1236620 h 1572491"/>
                    <a:gd name="connsiteX306" fmla="*/ 498870 w 2603673"/>
                    <a:gd name="connsiteY306" fmla="*/ 1256179 h 1572491"/>
                    <a:gd name="connsiteX307" fmla="*/ 521643 w 2603673"/>
                    <a:gd name="connsiteY307" fmla="*/ 1259821 h 1572491"/>
                    <a:gd name="connsiteX308" fmla="*/ 539786 w 2603673"/>
                    <a:gd name="connsiteY308" fmla="*/ 1269263 h 1572491"/>
                    <a:gd name="connsiteX309" fmla="*/ 563059 w 2603673"/>
                    <a:gd name="connsiteY309" fmla="*/ 1299748 h 1572491"/>
                    <a:gd name="connsiteX310" fmla="*/ 1397512 w 2603673"/>
                    <a:gd name="connsiteY310" fmla="*/ 1294892 h 1572491"/>
                    <a:gd name="connsiteX311" fmla="*/ 1407897 w 2603673"/>
                    <a:gd name="connsiteY311" fmla="*/ 1280189 h 1572491"/>
                    <a:gd name="connsiteX312" fmla="*/ 1420409 w 2603673"/>
                    <a:gd name="connsiteY312" fmla="*/ 1305278 h 1572491"/>
                    <a:gd name="connsiteX313" fmla="*/ 1446435 w 2603673"/>
                    <a:gd name="connsiteY313" fmla="*/ 1314856 h 1572491"/>
                    <a:gd name="connsiteX314" fmla="*/ 1474213 w 2603673"/>
                    <a:gd name="connsiteY314" fmla="*/ 1315800 h 1572491"/>
                    <a:gd name="connsiteX315" fmla="*/ 1499238 w 2603673"/>
                    <a:gd name="connsiteY315" fmla="*/ 1326456 h 1572491"/>
                    <a:gd name="connsiteX316" fmla="*/ 1525138 w 2603673"/>
                    <a:gd name="connsiteY316" fmla="*/ 1331312 h 1572491"/>
                    <a:gd name="connsiteX317" fmla="*/ 1568431 w 2603673"/>
                    <a:gd name="connsiteY317" fmla="*/ 1337786 h 1572491"/>
                    <a:gd name="connsiteX318" fmla="*/ 1607970 w 2603673"/>
                    <a:gd name="connsiteY318" fmla="*/ 1297994 h 1572491"/>
                    <a:gd name="connsiteX319" fmla="*/ 1672409 w 2603673"/>
                    <a:gd name="connsiteY319" fmla="*/ 1326995 h 1572491"/>
                    <a:gd name="connsiteX320" fmla="*/ 1704691 w 2603673"/>
                    <a:gd name="connsiteY320" fmla="*/ 1351680 h 1572491"/>
                    <a:gd name="connsiteX321" fmla="*/ 1721708 w 2603673"/>
                    <a:gd name="connsiteY321" fmla="*/ 1397272 h 1572491"/>
                    <a:gd name="connsiteX322" fmla="*/ 1738975 w 2603673"/>
                    <a:gd name="connsiteY322" fmla="*/ 1410221 h 1572491"/>
                    <a:gd name="connsiteX323" fmla="*/ 1785271 w 2603673"/>
                    <a:gd name="connsiteY323" fmla="*/ 1416831 h 1572491"/>
                    <a:gd name="connsiteX324" fmla="*/ 1841702 w 2603673"/>
                    <a:gd name="connsiteY324" fmla="*/ 1432748 h 1572491"/>
                    <a:gd name="connsiteX325" fmla="*/ 1852463 w 2603673"/>
                    <a:gd name="connsiteY325" fmla="*/ 1477666 h 1572491"/>
                    <a:gd name="connsiteX326" fmla="*/ 1813549 w 2603673"/>
                    <a:gd name="connsiteY326" fmla="*/ 1467549 h 1572491"/>
                    <a:gd name="connsiteX327" fmla="*/ 1804165 w 2603673"/>
                    <a:gd name="connsiteY327" fmla="*/ 1496550 h 1572491"/>
                    <a:gd name="connsiteX328" fmla="*/ 1782644 w 2603673"/>
                    <a:gd name="connsiteY328" fmla="*/ 1547268 h 1572491"/>
                    <a:gd name="connsiteX329" fmla="*/ 1781893 w 2603673"/>
                    <a:gd name="connsiteY329" fmla="*/ 1546863 h 1572491"/>
                    <a:gd name="connsiteX330" fmla="*/ 1786773 w 2603673"/>
                    <a:gd name="connsiteY330" fmla="*/ 1572492 h 1572491"/>
                    <a:gd name="connsiteX331" fmla="*/ 1824310 w 2603673"/>
                    <a:gd name="connsiteY331" fmla="*/ 1551584 h 1572491"/>
                    <a:gd name="connsiteX332" fmla="*/ 1863224 w 2603673"/>
                    <a:gd name="connsiteY332" fmla="*/ 1555901 h 1572491"/>
                    <a:gd name="connsiteX333" fmla="*/ 1881992 w 2603673"/>
                    <a:gd name="connsiteY333" fmla="*/ 1548617 h 1572491"/>
                    <a:gd name="connsiteX334" fmla="*/ 1881492 w 2603673"/>
                    <a:gd name="connsiteY334" fmla="*/ 1551854 h 1572491"/>
                    <a:gd name="connsiteX335" fmla="*/ 1890501 w 2603673"/>
                    <a:gd name="connsiteY335" fmla="*/ 1543761 h 1572491"/>
                    <a:gd name="connsiteX336" fmla="*/ 1888749 w 2603673"/>
                    <a:gd name="connsiteY336" fmla="*/ 1530812 h 1572491"/>
                    <a:gd name="connsiteX337" fmla="*/ 1867228 w 2603673"/>
                    <a:gd name="connsiteY337" fmla="*/ 1523932 h 1572491"/>
                    <a:gd name="connsiteX338" fmla="*/ 1929039 w 2603673"/>
                    <a:gd name="connsiteY338" fmla="*/ 1497899 h 1572491"/>
                    <a:gd name="connsiteX339" fmla="*/ 1970830 w 2603673"/>
                    <a:gd name="connsiteY339" fmla="*/ 1494661 h 1572491"/>
                    <a:gd name="connsiteX340" fmla="*/ 2011371 w 2603673"/>
                    <a:gd name="connsiteY340" fmla="*/ 1461749 h 1572491"/>
                    <a:gd name="connsiteX341" fmla="*/ 2115224 w 2603673"/>
                    <a:gd name="connsiteY341" fmla="*/ 1460670 h 1572491"/>
                    <a:gd name="connsiteX342" fmla="*/ 2152886 w 2603673"/>
                    <a:gd name="connsiteY342" fmla="*/ 1418180 h 1572491"/>
                    <a:gd name="connsiteX343" fmla="*/ 2191424 w 2603673"/>
                    <a:gd name="connsiteY343" fmla="*/ 1360313 h 1572491"/>
                    <a:gd name="connsiteX344" fmla="*/ 2231714 w 2603673"/>
                    <a:gd name="connsiteY344" fmla="*/ 1372857 h 1572491"/>
                    <a:gd name="connsiteX345" fmla="*/ 2257240 w 2603673"/>
                    <a:gd name="connsiteY345" fmla="*/ 1463637 h 1572491"/>
                    <a:gd name="connsiteX346" fmla="*/ 2289021 w 2603673"/>
                    <a:gd name="connsiteY346" fmla="*/ 1449339 h 1572491"/>
                    <a:gd name="connsiteX347" fmla="*/ 2324556 w 2603673"/>
                    <a:gd name="connsiteY347" fmla="*/ 1421822 h 1572491"/>
                    <a:gd name="connsiteX348" fmla="*/ 2326558 w 2603673"/>
                    <a:gd name="connsiteY348" fmla="*/ 1435580 h 1572491"/>
                    <a:gd name="connsiteX349" fmla="*/ 2354086 w 2603673"/>
                    <a:gd name="connsiteY349" fmla="*/ 1447181 h 1572491"/>
                    <a:gd name="connsiteX350" fmla="*/ 2331313 w 2603673"/>
                    <a:gd name="connsiteY350" fmla="*/ 1453655 h 1572491"/>
                    <a:gd name="connsiteX351" fmla="*/ 2292399 w 2603673"/>
                    <a:gd name="connsiteY351" fmla="*/ 1475372 h 1572491"/>
                    <a:gd name="connsiteX352" fmla="*/ 2289021 w 2603673"/>
                    <a:gd name="connsiteY352" fmla="*/ 1511522 h 1572491"/>
                    <a:gd name="connsiteX353" fmla="*/ 2328560 w 2603673"/>
                    <a:gd name="connsiteY353" fmla="*/ 1503564 h 1572491"/>
                    <a:gd name="connsiteX354" fmla="*/ 2357464 w 2603673"/>
                    <a:gd name="connsiteY354" fmla="*/ 1476856 h 1572491"/>
                    <a:gd name="connsiteX355" fmla="*/ 2427283 w 2603673"/>
                    <a:gd name="connsiteY355" fmla="*/ 1456623 h 1572491"/>
                    <a:gd name="connsiteX356" fmla="*/ 2433289 w 2603673"/>
                    <a:gd name="connsiteY356" fmla="*/ 1439897 h 1572491"/>
                    <a:gd name="connsiteX357" fmla="*/ 2473579 w 2603673"/>
                    <a:gd name="connsiteY357" fmla="*/ 1423980 h 1572491"/>
                    <a:gd name="connsiteX358" fmla="*/ 2462193 w 2603673"/>
                    <a:gd name="connsiteY358" fmla="*/ 1411031 h 1572491"/>
                    <a:gd name="connsiteX359" fmla="*/ 714584 w 2603673"/>
                    <a:gd name="connsiteY359" fmla="*/ 473422 h 1572491"/>
                    <a:gd name="connsiteX360" fmla="*/ 672918 w 2603673"/>
                    <a:gd name="connsiteY360" fmla="*/ 497028 h 1572491"/>
                    <a:gd name="connsiteX361" fmla="*/ 652648 w 2603673"/>
                    <a:gd name="connsiteY361" fmla="*/ 510247 h 1572491"/>
                    <a:gd name="connsiteX362" fmla="*/ 643639 w 2603673"/>
                    <a:gd name="connsiteY362" fmla="*/ 527512 h 1572491"/>
                    <a:gd name="connsiteX363" fmla="*/ 605226 w 2603673"/>
                    <a:gd name="connsiteY363" fmla="*/ 545992 h 1572491"/>
                    <a:gd name="connsiteX364" fmla="*/ 627122 w 2603673"/>
                    <a:gd name="connsiteY364" fmla="*/ 505661 h 1572491"/>
                    <a:gd name="connsiteX365" fmla="*/ 591337 w 2603673"/>
                    <a:gd name="connsiteY365" fmla="*/ 529266 h 1572491"/>
                    <a:gd name="connsiteX366" fmla="*/ 564060 w 2603673"/>
                    <a:gd name="connsiteY366" fmla="*/ 538978 h 1572491"/>
                    <a:gd name="connsiteX367" fmla="*/ 550671 w 2603673"/>
                    <a:gd name="connsiteY367" fmla="*/ 526838 h 1572491"/>
                    <a:gd name="connsiteX368" fmla="*/ 567813 w 2603673"/>
                    <a:gd name="connsiteY368" fmla="*/ 507819 h 1572491"/>
                    <a:gd name="connsiteX369" fmla="*/ 569440 w 2603673"/>
                    <a:gd name="connsiteY369" fmla="*/ 487181 h 1572491"/>
                    <a:gd name="connsiteX370" fmla="*/ 602473 w 2603673"/>
                    <a:gd name="connsiteY370" fmla="*/ 481920 h 1572491"/>
                    <a:gd name="connsiteX371" fmla="*/ 564560 w 2603673"/>
                    <a:gd name="connsiteY371" fmla="*/ 467487 h 1572491"/>
                    <a:gd name="connsiteX372" fmla="*/ 505877 w 2603673"/>
                    <a:gd name="connsiteY372" fmla="*/ 477874 h 1572491"/>
                    <a:gd name="connsiteX373" fmla="*/ 585956 w 2603673"/>
                    <a:gd name="connsiteY373" fmla="*/ 452515 h 1572491"/>
                    <a:gd name="connsiteX374" fmla="*/ 660656 w 2603673"/>
                    <a:gd name="connsiteY374" fmla="*/ 437002 h 1572491"/>
                    <a:gd name="connsiteX375" fmla="*/ 646767 w 2603673"/>
                    <a:gd name="connsiteY375" fmla="*/ 466408 h 1572491"/>
                    <a:gd name="connsiteX376" fmla="*/ 698068 w 2603673"/>
                    <a:gd name="connsiteY376" fmla="*/ 458854 h 1572491"/>
                    <a:gd name="connsiteX377" fmla="*/ 714584 w 2603673"/>
                    <a:gd name="connsiteY377" fmla="*/ 473152 h 1572491"/>
                    <a:gd name="connsiteX378" fmla="*/ 884377 w 2603673"/>
                    <a:gd name="connsiteY378" fmla="*/ 705970 h 1572491"/>
                    <a:gd name="connsiteX379" fmla="*/ 846965 w 2603673"/>
                    <a:gd name="connsiteY379" fmla="*/ 723775 h 1572491"/>
                    <a:gd name="connsiteX380" fmla="*/ 821315 w 2603673"/>
                    <a:gd name="connsiteY380" fmla="*/ 748594 h 1572491"/>
                    <a:gd name="connsiteX381" fmla="*/ 739108 w 2603673"/>
                    <a:gd name="connsiteY381" fmla="*/ 739422 h 1572491"/>
                    <a:gd name="connsiteX382" fmla="*/ 770014 w 2603673"/>
                    <a:gd name="connsiteY382" fmla="*/ 728496 h 1572491"/>
                    <a:gd name="connsiteX383" fmla="*/ 794038 w 2603673"/>
                    <a:gd name="connsiteY383" fmla="*/ 703137 h 1572491"/>
                    <a:gd name="connsiteX384" fmla="*/ 784403 w 2603673"/>
                    <a:gd name="connsiteY384" fmla="*/ 672652 h 1572491"/>
                    <a:gd name="connsiteX385" fmla="*/ 828197 w 2603673"/>
                    <a:gd name="connsiteY385" fmla="*/ 672113 h 1572491"/>
                    <a:gd name="connsiteX386" fmla="*/ 874618 w 2603673"/>
                    <a:gd name="connsiteY386" fmla="*/ 690458 h 1572491"/>
                    <a:gd name="connsiteX387" fmla="*/ 956824 w 2603673"/>
                    <a:gd name="connsiteY387" fmla="*/ 657680 h 1572491"/>
                    <a:gd name="connsiteX388" fmla="*/ 884252 w 2603673"/>
                    <a:gd name="connsiteY388" fmla="*/ 706105 h 1572491"/>
                    <a:gd name="connsiteX389" fmla="*/ 1359474 w 2603673"/>
                    <a:gd name="connsiteY389" fmla="*/ 1227178 h 1572491"/>
                    <a:gd name="connsiteX390" fmla="*/ 1351841 w 2603673"/>
                    <a:gd name="connsiteY390" fmla="*/ 1233518 h 1572491"/>
                    <a:gd name="connsiteX391" fmla="*/ 1350840 w 2603673"/>
                    <a:gd name="connsiteY391" fmla="*/ 1233518 h 1572491"/>
                    <a:gd name="connsiteX392" fmla="*/ 1342582 w 2603673"/>
                    <a:gd name="connsiteY392" fmla="*/ 1214903 h 1572491"/>
                    <a:gd name="connsiteX393" fmla="*/ 1325440 w 2603673"/>
                    <a:gd name="connsiteY393" fmla="*/ 1175381 h 1572491"/>
                    <a:gd name="connsiteX394" fmla="*/ 1279144 w 2603673"/>
                    <a:gd name="connsiteY394" fmla="*/ 1101732 h 1572491"/>
                    <a:gd name="connsiteX395" fmla="*/ 1302793 w 2603673"/>
                    <a:gd name="connsiteY395" fmla="*/ 1080150 h 1572491"/>
                    <a:gd name="connsiteX396" fmla="*/ 1318934 w 2603673"/>
                    <a:gd name="connsiteY396" fmla="*/ 1087973 h 1572491"/>
                    <a:gd name="connsiteX397" fmla="*/ 1340956 w 2603673"/>
                    <a:gd name="connsiteY397" fmla="*/ 1142468 h 1572491"/>
                    <a:gd name="connsiteX398" fmla="*/ 1355220 w 2603673"/>
                    <a:gd name="connsiteY398" fmla="*/ 1180777 h 1572491"/>
                    <a:gd name="connsiteX399" fmla="*/ 1359224 w 2603673"/>
                    <a:gd name="connsiteY399" fmla="*/ 1227178 h 157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</a:cxnLst>
                  <a:rect l="l" t="t" r="r" b="b"/>
                  <a:pathLst>
                    <a:path w="2603673" h="1572491">
                      <a:moveTo>
                        <a:pt x="2462068" y="1411570"/>
                      </a:moveTo>
                      <a:cubicBezTo>
                        <a:pt x="2452683" y="1413054"/>
                        <a:pt x="2460066" y="1397137"/>
                        <a:pt x="2461442" y="1389179"/>
                      </a:cubicBezTo>
                      <a:cubicBezTo>
                        <a:pt x="2462818" y="1381221"/>
                        <a:pt x="2441297" y="1392821"/>
                        <a:pt x="2440672" y="1402128"/>
                      </a:cubicBezTo>
                      <a:cubicBezTo>
                        <a:pt x="2440046" y="1411570"/>
                        <a:pt x="2425281" y="1415212"/>
                        <a:pt x="2425281" y="1421013"/>
                      </a:cubicBezTo>
                      <a:cubicBezTo>
                        <a:pt x="2425281" y="1437874"/>
                        <a:pt x="2423279" y="1428971"/>
                        <a:pt x="2412519" y="1434771"/>
                      </a:cubicBezTo>
                      <a:cubicBezTo>
                        <a:pt x="2401758" y="1440571"/>
                        <a:pt x="2360217" y="1434771"/>
                        <a:pt x="2358840" y="1424655"/>
                      </a:cubicBezTo>
                      <a:cubicBezTo>
                        <a:pt x="2357464" y="1414538"/>
                        <a:pt x="2327309" y="1409547"/>
                        <a:pt x="2325933" y="1395788"/>
                      </a:cubicBezTo>
                      <a:cubicBezTo>
                        <a:pt x="2324556" y="1382030"/>
                        <a:pt x="2309792" y="1377713"/>
                        <a:pt x="2321929" y="1362471"/>
                      </a:cubicBezTo>
                      <a:cubicBezTo>
                        <a:pt x="2334066" y="1347229"/>
                        <a:pt x="2319927" y="1339945"/>
                        <a:pt x="2308541" y="1351545"/>
                      </a:cubicBezTo>
                      <a:cubicBezTo>
                        <a:pt x="2297154" y="1363145"/>
                        <a:pt x="2290397" y="1345070"/>
                        <a:pt x="2305788" y="1338596"/>
                      </a:cubicBezTo>
                      <a:cubicBezTo>
                        <a:pt x="2321178" y="1332121"/>
                        <a:pt x="2350082" y="1325512"/>
                        <a:pt x="2335317" y="1296646"/>
                      </a:cubicBezTo>
                      <a:cubicBezTo>
                        <a:pt x="2320552" y="1267645"/>
                        <a:pt x="2227835" y="1305278"/>
                        <a:pt x="2204437" y="1319846"/>
                      </a:cubicBezTo>
                      <a:cubicBezTo>
                        <a:pt x="2180914" y="1334279"/>
                        <a:pt x="2151385" y="1380681"/>
                        <a:pt x="2138622" y="1380681"/>
                      </a:cubicBezTo>
                      <a:cubicBezTo>
                        <a:pt x="2125859" y="1380681"/>
                        <a:pt x="2160769" y="1356131"/>
                        <a:pt x="2166149" y="1346689"/>
                      </a:cubicBezTo>
                      <a:cubicBezTo>
                        <a:pt x="2171530" y="1337247"/>
                        <a:pt x="2164773" y="1327805"/>
                        <a:pt x="2172155" y="1331447"/>
                      </a:cubicBezTo>
                      <a:cubicBezTo>
                        <a:pt x="2179537" y="1335089"/>
                        <a:pt x="2200308" y="1300288"/>
                        <a:pt x="2214447" y="1288687"/>
                      </a:cubicBezTo>
                      <a:cubicBezTo>
                        <a:pt x="2228586" y="1277087"/>
                        <a:pt x="2243976" y="1288013"/>
                        <a:pt x="2245979" y="1278571"/>
                      </a:cubicBezTo>
                      <a:cubicBezTo>
                        <a:pt x="2247980" y="1269128"/>
                        <a:pt x="2254737" y="1262654"/>
                        <a:pt x="2268125" y="1249569"/>
                      </a:cubicBezTo>
                      <a:cubicBezTo>
                        <a:pt x="2281514" y="1236485"/>
                        <a:pt x="2442048" y="1238778"/>
                        <a:pt x="2457438" y="1239453"/>
                      </a:cubicBezTo>
                      <a:cubicBezTo>
                        <a:pt x="2472954" y="1240127"/>
                        <a:pt x="2503108" y="1217736"/>
                        <a:pt x="2511867" y="1203303"/>
                      </a:cubicBezTo>
                      <a:cubicBezTo>
                        <a:pt x="2520626" y="1188870"/>
                        <a:pt x="2532012" y="1188870"/>
                        <a:pt x="2553533" y="1190219"/>
                      </a:cubicBezTo>
                      <a:cubicBezTo>
                        <a:pt x="2575055" y="1191567"/>
                        <a:pt x="2585065" y="1170660"/>
                        <a:pt x="2595826" y="1162701"/>
                      </a:cubicBezTo>
                      <a:cubicBezTo>
                        <a:pt x="2606586" y="1154743"/>
                        <a:pt x="2602582" y="1151101"/>
                        <a:pt x="2593198" y="1148943"/>
                      </a:cubicBezTo>
                      <a:cubicBezTo>
                        <a:pt x="2583814" y="1146785"/>
                        <a:pt x="2575055" y="1140310"/>
                        <a:pt x="2584439" y="1139501"/>
                      </a:cubicBezTo>
                      <a:cubicBezTo>
                        <a:pt x="2593823" y="1138826"/>
                        <a:pt x="2598578" y="1133026"/>
                        <a:pt x="2602582" y="1119942"/>
                      </a:cubicBezTo>
                      <a:cubicBezTo>
                        <a:pt x="2606586" y="1106858"/>
                        <a:pt x="2599204" y="1112658"/>
                        <a:pt x="2586441" y="1094583"/>
                      </a:cubicBezTo>
                      <a:cubicBezTo>
                        <a:pt x="2573679" y="1076508"/>
                        <a:pt x="2566922" y="1100383"/>
                        <a:pt x="2554284" y="1098899"/>
                      </a:cubicBezTo>
                      <a:cubicBezTo>
                        <a:pt x="2541522" y="1097415"/>
                        <a:pt x="2563043" y="1080015"/>
                        <a:pt x="2552282" y="1072866"/>
                      </a:cubicBezTo>
                      <a:cubicBezTo>
                        <a:pt x="2541522" y="1065582"/>
                        <a:pt x="2521377" y="1070708"/>
                        <a:pt x="2505236" y="1085141"/>
                      </a:cubicBezTo>
                      <a:cubicBezTo>
                        <a:pt x="2489095" y="1099574"/>
                        <a:pt x="2490471" y="1084466"/>
                        <a:pt x="2476332" y="1098899"/>
                      </a:cubicBezTo>
                      <a:cubicBezTo>
                        <a:pt x="2462193" y="1113332"/>
                        <a:pt x="2462193" y="1091615"/>
                        <a:pt x="2468950" y="1085815"/>
                      </a:cubicBezTo>
                      <a:cubicBezTo>
                        <a:pt x="2475706" y="1080015"/>
                        <a:pt x="2480336" y="1086490"/>
                        <a:pt x="2486467" y="1077857"/>
                      </a:cubicBezTo>
                      <a:cubicBezTo>
                        <a:pt x="2492473" y="1069089"/>
                        <a:pt x="2498604" y="1077857"/>
                        <a:pt x="2513994" y="1066931"/>
                      </a:cubicBezTo>
                      <a:cubicBezTo>
                        <a:pt x="2529385" y="1056140"/>
                        <a:pt x="2542898" y="1061131"/>
                        <a:pt x="2547528" y="1053172"/>
                      </a:cubicBezTo>
                      <a:cubicBezTo>
                        <a:pt x="2552157" y="1045214"/>
                        <a:pt x="2540145" y="1034423"/>
                        <a:pt x="2525381" y="1038065"/>
                      </a:cubicBezTo>
                      <a:cubicBezTo>
                        <a:pt x="2510616" y="1041707"/>
                        <a:pt x="2500481" y="1016348"/>
                        <a:pt x="2491097" y="1023632"/>
                      </a:cubicBezTo>
                      <a:cubicBezTo>
                        <a:pt x="2481712" y="1030916"/>
                        <a:pt x="2483714" y="1012841"/>
                        <a:pt x="2472954" y="1019990"/>
                      </a:cubicBezTo>
                      <a:cubicBezTo>
                        <a:pt x="2462193" y="1027274"/>
                        <a:pt x="2456187" y="1017831"/>
                        <a:pt x="2451432" y="1004073"/>
                      </a:cubicBezTo>
                      <a:cubicBezTo>
                        <a:pt x="2446677" y="990314"/>
                        <a:pt x="2417899" y="967923"/>
                        <a:pt x="2400382" y="962123"/>
                      </a:cubicBezTo>
                      <a:cubicBezTo>
                        <a:pt x="2382989" y="956322"/>
                        <a:pt x="2394376" y="946206"/>
                        <a:pt x="2403760" y="953355"/>
                      </a:cubicBezTo>
                      <a:cubicBezTo>
                        <a:pt x="2413144" y="960639"/>
                        <a:pt x="2423905" y="946071"/>
                        <a:pt x="2427909" y="938922"/>
                      </a:cubicBezTo>
                      <a:cubicBezTo>
                        <a:pt x="2431913" y="931638"/>
                        <a:pt x="2421152" y="925163"/>
                        <a:pt x="2415772" y="924489"/>
                      </a:cubicBezTo>
                      <a:cubicBezTo>
                        <a:pt x="2410391" y="923679"/>
                        <a:pt x="2410391" y="914237"/>
                        <a:pt x="2411768" y="907088"/>
                      </a:cubicBezTo>
                      <a:cubicBezTo>
                        <a:pt x="2413144" y="899804"/>
                        <a:pt x="2392999" y="890362"/>
                        <a:pt x="2392249" y="883213"/>
                      </a:cubicBezTo>
                      <a:cubicBezTo>
                        <a:pt x="2391623" y="875929"/>
                        <a:pt x="2380111" y="870938"/>
                        <a:pt x="2380862" y="864329"/>
                      </a:cubicBezTo>
                      <a:cubicBezTo>
                        <a:pt x="2381488" y="857854"/>
                        <a:pt x="2369476" y="848412"/>
                        <a:pt x="2369476" y="839779"/>
                      </a:cubicBezTo>
                      <a:cubicBezTo>
                        <a:pt x="2369476" y="831146"/>
                        <a:pt x="2349331" y="813611"/>
                        <a:pt x="2348705" y="803629"/>
                      </a:cubicBezTo>
                      <a:cubicBezTo>
                        <a:pt x="2348080" y="793512"/>
                        <a:pt x="2337319" y="786228"/>
                        <a:pt x="2333315" y="773953"/>
                      </a:cubicBezTo>
                      <a:cubicBezTo>
                        <a:pt x="2329311" y="761679"/>
                        <a:pt x="2323931" y="767479"/>
                        <a:pt x="2319927" y="784744"/>
                      </a:cubicBezTo>
                      <a:cubicBezTo>
                        <a:pt x="2315923" y="802145"/>
                        <a:pt x="2301784" y="801471"/>
                        <a:pt x="2305788" y="807271"/>
                      </a:cubicBezTo>
                      <a:cubicBezTo>
                        <a:pt x="2314046" y="819141"/>
                        <a:pt x="2307790" y="819546"/>
                        <a:pt x="2301784" y="826830"/>
                      </a:cubicBezTo>
                      <a:cubicBezTo>
                        <a:pt x="2295778" y="834114"/>
                        <a:pt x="2305788" y="844905"/>
                        <a:pt x="2295778" y="844905"/>
                      </a:cubicBezTo>
                      <a:cubicBezTo>
                        <a:pt x="2285768" y="844905"/>
                        <a:pt x="2290397" y="867296"/>
                        <a:pt x="2285017" y="857179"/>
                      </a:cubicBezTo>
                      <a:cubicBezTo>
                        <a:pt x="2279637" y="847063"/>
                        <a:pt x="2266874" y="849895"/>
                        <a:pt x="2266874" y="860147"/>
                      </a:cubicBezTo>
                      <a:cubicBezTo>
                        <a:pt x="2266874" y="870399"/>
                        <a:pt x="2245353" y="879706"/>
                        <a:pt x="2236719" y="879031"/>
                      </a:cubicBezTo>
                      <a:cubicBezTo>
                        <a:pt x="2227961" y="878222"/>
                        <a:pt x="2227961" y="858798"/>
                        <a:pt x="2220578" y="864463"/>
                      </a:cubicBezTo>
                      <a:cubicBezTo>
                        <a:pt x="2213196" y="870264"/>
                        <a:pt x="2214572" y="847872"/>
                        <a:pt x="2203186" y="848547"/>
                      </a:cubicBezTo>
                      <a:cubicBezTo>
                        <a:pt x="2191800" y="849221"/>
                        <a:pt x="2183667" y="847872"/>
                        <a:pt x="2187045" y="836946"/>
                      </a:cubicBezTo>
                      <a:cubicBezTo>
                        <a:pt x="2190423" y="826155"/>
                        <a:pt x="2167526" y="821029"/>
                        <a:pt x="2174908" y="814420"/>
                      </a:cubicBezTo>
                      <a:cubicBezTo>
                        <a:pt x="2182290" y="807945"/>
                        <a:pt x="2172906" y="796345"/>
                        <a:pt x="2171530" y="777595"/>
                      </a:cubicBezTo>
                      <a:cubicBezTo>
                        <a:pt x="2170153" y="758711"/>
                        <a:pt x="2181539" y="757362"/>
                        <a:pt x="2181539" y="750078"/>
                      </a:cubicBezTo>
                      <a:cubicBezTo>
                        <a:pt x="2181539" y="742794"/>
                        <a:pt x="2173532" y="742794"/>
                        <a:pt x="2165399" y="748594"/>
                      </a:cubicBezTo>
                      <a:cubicBezTo>
                        <a:pt x="2157391" y="754395"/>
                        <a:pt x="2157391" y="740636"/>
                        <a:pt x="2148632" y="741310"/>
                      </a:cubicBezTo>
                      <a:cubicBezTo>
                        <a:pt x="2139873" y="741985"/>
                        <a:pt x="2113722" y="740636"/>
                        <a:pt x="2112346" y="727552"/>
                      </a:cubicBezTo>
                      <a:cubicBezTo>
                        <a:pt x="2110969" y="714468"/>
                        <a:pt x="2102336" y="721077"/>
                        <a:pt x="2098207" y="708802"/>
                      </a:cubicBezTo>
                      <a:cubicBezTo>
                        <a:pt x="2094203" y="696528"/>
                        <a:pt x="2083442" y="705835"/>
                        <a:pt x="2083442" y="697202"/>
                      </a:cubicBezTo>
                      <a:cubicBezTo>
                        <a:pt x="2083442" y="688569"/>
                        <a:pt x="2078813" y="684927"/>
                        <a:pt x="2070679" y="684118"/>
                      </a:cubicBezTo>
                      <a:cubicBezTo>
                        <a:pt x="2062671" y="683443"/>
                        <a:pt x="2059919" y="674001"/>
                        <a:pt x="2049158" y="672517"/>
                      </a:cubicBezTo>
                      <a:cubicBezTo>
                        <a:pt x="2038397" y="671034"/>
                        <a:pt x="2025009" y="680476"/>
                        <a:pt x="2019003" y="683308"/>
                      </a:cubicBezTo>
                      <a:cubicBezTo>
                        <a:pt x="2012997" y="686141"/>
                        <a:pt x="1997482" y="673192"/>
                        <a:pt x="1991476" y="678318"/>
                      </a:cubicBezTo>
                      <a:cubicBezTo>
                        <a:pt x="1985470" y="683443"/>
                        <a:pt x="1984094" y="674676"/>
                        <a:pt x="1967327" y="669685"/>
                      </a:cubicBezTo>
                      <a:cubicBezTo>
                        <a:pt x="1950560" y="664559"/>
                        <a:pt x="1928413" y="663210"/>
                        <a:pt x="1927037" y="669685"/>
                      </a:cubicBezTo>
                      <a:cubicBezTo>
                        <a:pt x="1925661" y="676159"/>
                        <a:pt x="1912272" y="678318"/>
                        <a:pt x="1914274" y="693560"/>
                      </a:cubicBezTo>
                      <a:cubicBezTo>
                        <a:pt x="1916276" y="708802"/>
                        <a:pt x="1930415" y="705835"/>
                        <a:pt x="1933794" y="715951"/>
                      </a:cubicBezTo>
                      <a:cubicBezTo>
                        <a:pt x="1937172" y="726068"/>
                        <a:pt x="1927037" y="722426"/>
                        <a:pt x="1926411" y="731868"/>
                      </a:cubicBezTo>
                      <a:cubicBezTo>
                        <a:pt x="1925786" y="741310"/>
                        <a:pt x="1917027" y="740636"/>
                        <a:pt x="1917027" y="747111"/>
                      </a:cubicBezTo>
                      <a:cubicBezTo>
                        <a:pt x="1917027" y="753585"/>
                        <a:pt x="1923033" y="752101"/>
                        <a:pt x="1926411" y="765186"/>
                      </a:cubicBezTo>
                      <a:cubicBezTo>
                        <a:pt x="1929790" y="778135"/>
                        <a:pt x="1936546" y="777461"/>
                        <a:pt x="1938548" y="794861"/>
                      </a:cubicBezTo>
                      <a:cubicBezTo>
                        <a:pt x="1940550" y="812262"/>
                        <a:pt x="1933168" y="808620"/>
                        <a:pt x="1926411" y="810778"/>
                      </a:cubicBezTo>
                      <a:cubicBezTo>
                        <a:pt x="1919655" y="812936"/>
                        <a:pt x="1927162" y="821569"/>
                        <a:pt x="1917653" y="833169"/>
                      </a:cubicBezTo>
                      <a:cubicBezTo>
                        <a:pt x="1908268" y="844770"/>
                        <a:pt x="1900260" y="857045"/>
                        <a:pt x="1907518" y="864329"/>
                      </a:cubicBezTo>
                      <a:cubicBezTo>
                        <a:pt x="1914900" y="871613"/>
                        <a:pt x="1942427" y="883887"/>
                        <a:pt x="1953188" y="903446"/>
                      </a:cubicBezTo>
                      <a:cubicBezTo>
                        <a:pt x="1963949" y="923005"/>
                        <a:pt x="1963198" y="953355"/>
                        <a:pt x="1959945" y="975072"/>
                      </a:cubicBezTo>
                      <a:cubicBezTo>
                        <a:pt x="1956566" y="996789"/>
                        <a:pt x="1933794" y="1001915"/>
                        <a:pt x="1917027" y="1020664"/>
                      </a:cubicBezTo>
                      <a:cubicBezTo>
                        <a:pt x="1900260" y="1039548"/>
                        <a:pt x="1882743" y="1036581"/>
                        <a:pt x="1874735" y="1037390"/>
                      </a:cubicBezTo>
                      <a:cubicBezTo>
                        <a:pt x="1866727" y="1038065"/>
                        <a:pt x="1871357" y="1055465"/>
                        <a:pt x="1882743" y="1069224"/>
                      </a:cubicBezTo>
                      <a:cubicBezTo>
                        <a:pt x="1894129" y="1082983"/>
                        <a:pt x="1884745" y="1087299"/>
                        <a:pt x="1890751" y="1101732"/>
                      </a:cubicBezTo>
                      <a:cubicBezTo>
                        <a:pt x="1896757" y="1116165"/>
                        <a:pt x="1890751" y="1127765"/>
                        <a:pt x="1899510" y="1140850"/>
                      </a:cubicBezTo>
                      <a:cubicBezTo>
                        <a:pt x="1908268" y="1153934"/>
                        <a:pt x="1902888" y="1158925"/>
                        <a:pt x="1892753" y="1168367"/>
                      </a:cubicBezTo>
                      <a:cubicBezTo>
                        <a:pt x="1882743" y="1177809"/>
                        <a:pt x="1896757" y="1172818"/>
                        <a:pt x="1897383" y="1185093"/>
                      </a:cubicBezTo>
                      <a:cubicBezTo>
                        <a:pt x="1898008" y="1197368"/>
                        <a:pt x="1892753" y="1190219"/>
                        <a:pt x="1883994" y="1183744"/>
                      </a:cubicBezTo>
                      <a:cubicBezTo>
                        <a:pt x="1875236" y="1177269"/>
                        <a:pt x="1867228" y="1196019"/>
                        <a:pt x="1867228" y="1203977"/>
                      </a:cubicBezTo>
                      <a:cubicBezTo>
                        <a:pt x="1867228" y="1211936"/>
                        <a:pt x="1846457" y="1193186"/>
                        <a:pt x="1841702" y="1193861"/>
                      </a:cubicBezTo>
                      <a:cubicBezTo>
                        <a:pt x="1836948" y="1194670"/>
                        <a:pt x="1843079" y="1181586"/>
                        <a:pt x="1830942" y="1171469"/>
                      </a:cubicBezTo>
                      <a:cubicBezTo>
                        <a:pt x="1818804" y="1161353"/>
                        <a:pt x="1809420" y="1159194"/>
                        <a:pt x="1809420" y="1149078"/>
                      </a:cubicBezTo>
                      <a:cubicBezTo>
                        <a:pt x="1809420" y="1138961"/>
                        <a:pt x="1788650" y="1131677"/>
                        <a:pt x="1788650" y="1120077"/>
                      </a:cubicBezTo>
                      <a:cubicBezTo>
                        <a:pt x="1788650" y="1108476"/>
                        <a:pt x="1791402" y="1078801"/>
                        <a:pt x="1786648" y="1070168"/>
                      </a:cubicBezTo>
                      <a:cubicBezTo>
                        <a:pt x="1781893" y="1061535"/>
                        <a:pt x="1786022" y="1052093"/>
                        <a:pt x="1790026" y="1044135"/>
                      </a:cubicBezTo>
                      <a:cubicBezTo>
                        <a:pt x="1794030" y="1036176"/>
                        <a:pt x="1785271" y="1023901"/>
                        <a:pt x="1773259" y="1023901"/>
                      </a:cubicBezTo>
                      <a:cubicBezTo>
                        <a:pt x="1761247" y="1023901"/>
                        <a:pt x="1744356" y="1019585"/>
                        <a:pt x="1727589" y="1021069"/>
                      </a:cubicBezTo>
                      <a:cubicBezTo>
                        <a:pt x="1710822" y="1022553"/>
                        <a:pt x="1701438" y="1019585"/>
                        <a:pt x="1696058" y="1014594"/>
                      </a:cubicBezTo>
                      <a:cubicBezTo>
                        <a:pt x="1690677" y="1009603"/>
                        <a:pt x="1675287" y="998677"/>
                        <a:pt x="1654391" y="992877"/>
                      </a:cubicBezTo>
                      <a:cubicBezTo>
                        <a:pt x="1633621" y="987077"/>
                        <a:pt x="1624237" y="975477"/>
                        <a:pt x="1622110" y="969002"/>
                      </a:cubicBezTo>
                      <a:cubicBezTo>
                        <a:pt x="1620107" y="962527"/>
                        <a:pt x="1599337" y="957401"/>
                        <a:pt x="1594582" y="950927"/>
                      </a:cubicBezTo>
                      <a:cubicBezTo>
                        <a:pt x="1589953" y="944452"/>
                        <a:pt x="1569682" y="940810"/>
                        <a:pt x="1561675" y="942294"/>
                      </a:cubicBezTo>
                      <a:cubicBezTo>
                        <a:pt x="1553667" y="943778"/>
                        <a:pt x="1533522" y="924219"/>
                        <a:pt x="1521385" y="924893"/>
                      </a:cubicBezTo>
                      <a:cubicBezTo>
                        <a:pt x="1509247" y="925568"/>
                        <a:pt x="1481095" y="938652"/>
                        <a:pt x="1476340" y="939326"/>
                      </a:cubicBezTo>
                      <a:cubicBezTo>
                        <a:pt x="1471585" y="940136"/>
                        <a:pt x="1476965" y="928535"/>
                        <a:pt x="1480344" y="923410"/>
                      </a:cubicBezTo>
                      <a:cubicBezTo>
                        <a:pt x="1483722" y="918284"/>
                        <a:pt x="1470334" y="896567"/>
                        <a:pt x="1466955" y="882134"/>
                      </a:cubicBezTo>
                      <a:cubicBezTo>
                        <a:pt x="1463577" y="867701"/>
                        <a:pt x="1458948" y="851784"/>
                        <a:pt x="1444808" y="853942"/>
                      </a:cubicBezTo>
                      <a:cubicBezTo>
                        <a:pt x="1430670" y="856100"/>
                        <a:pt x="1415279" y="848142"/>
                        <a:pt x="1411275" y="845309"/>
                      </a:cubicBezTo>
                      <a:cubicBezTo>
                        <a:pt x="1407271" y="842477"/>
                        <a:pt x="1406520" y="801201"/>
                        <a:pt x="1409899" y="783800"/>
                      </a:cubicBezTo>
                      <a:cubicBezTo>
                        <a:pt x="1413277" y="766400"/>
                        <a:pt x="1430670" y="740366"/>
                        <a:pt x="1430670" y="729440"/>
                      </a:cubicBezTo>
                      <a:cubicBezTo>
                        <a:pt x="1430670" y="718514"/>
                        <a:pt x="1442056" y="713523"/>
                        <a:pt x="1452191" y="710691"/>
                      </a:cubicBezTo>
                      <a:cubicBezTo>
                        <a:pt x="1462201" y="707858"/>
                        <a:pt x="1454193" y="686816"/>
                        <a:pt x="1464328" y="685332"/>
                      </a:cubicBezTo>
                      <a:cubicBezTo>
                        <a:pt x="1474338" y="683848"/>
                        <a:pt x="1475089" y="679532"/>
                        <a:pt x="1477090" y="670899"/>
                      </a:cubicBezTo>
                      <a:cubicBezTo>
                        <a:pt x="1479093" y="662131"/>
                        <a:pt x="1491230" y="667931"/>
                        <a:pt x="1484473" y="660782"/>
                      </a:cubicBezTo>
                      <a:cubicBezTo>
                        <a:pt x="1477716" y="653498"/>
                        <a:pt x="1483097" y="651340"/>
                        <a:pt x="1498612" y="651340"/>
                      </a:cubicBezTo>
                      <a:cubicBezTo>
                        <a:pt x="1514127" y="651340"/>
                        <a:pt x="1536900" y="645540"/>
                        <a:pt x="1533522" y="628949"/>
                      </a:cubicBezTo>
                      <a:cubicBezTo>
                        <a:pt x="1530143" y="612357"/>
                        <a:pt x="1489853" y="624632"/>
                        <a:pt x="1489853" y="610873"/>
                      </a:cubicBezTo>
                      <a:cubicBezTo>
                        <a:pt x="1489853" y="597115"/>
                        <a:pt x="1438803" y="596440"/>
                        <a:pt x="1442181" y="588482"/>
                      </a:cubicBezTo>
                      <a:cubicBezTo>
                        <a:pt x="1445559" y="580524"/>
                        <a:pt x="1493232" y="594282"/>
                        <a:pt x="1510624" y="601566"/>
                      </a:cubicBezTo>
                      <a:cubicBezTo>
                        <a:pt x="1528016" y="608850"/>
                        <a:pt x="1532771" y="608041"/>
                        <a:pt x="1546910" y="607366"/>
                      </a:cubicBezTo>
                      <a:cubicBezTo>
                        <a:pt x="1561049" y="606692"/>
                        <a:pt x="1551539" y="587133"/>
                        <a:pt x="1554292" y="579175"/>
                      </a:cubicBezTo>
                      <a:cubicBezTo>
                        <a:pt x="1556920" y="571216"/>
                        <a:pt x="1583821" y="591450"/>
                        <a:pt x="1599212" y="587133"/>
                      </a:cubicBezTo>
                      <a:cubicBezTo>
                        <a:pt x="1614602" y="582817"/>
                        <a:pt x="1629367" y="548825"/>
                        <a:pt x="1642129" y="539383"/>
                      </a:cubicBezTo>
                      <a:cubicBezTo>
                        <a:pt x="1654892" y="529940"/>
                        <a:pt x="1643506" y="521308"/>
                        <a:pt x="1618606" y="523466"/>
                      </a:cubicBezTo>
                      <a:cubicBezTo>
                        <a:pt x="1593706" y="525624"/>
                        <a:pt x="1579692" y="515507"/>
                        <a:pt x="1566304" y="504716"/>
                      </a:cubicBezTo>
                      <a:cubicBezTo>
                        <a:pt x="1552916" y="493925"/>
                        <a:pt x="1554167" y="485158"/>
                        <a:pt x="1568306" y="486641"/>
                      </a:cubicBezTo>
                      <a:cubicBezTo>
                        <a:pt x="1582445" y="488125"/>
                        <a:pt x="1615978" y="517801"/>
                        <a:pt x="1628741" y="518475"/>
                      </a:cubicBezTo>
                      <a:cubicBezTo>
                        <a:pt x="1641504" y="519284"/>
                        <a:pt x="1663651" y="491767"/>
                        <a:pt x="1674411" y="482999"/>
                      </a:cubicBezTo>
                      <a:cubicBezTo>
                        <a:pt x="1685172" y="474367"/>
                        <a:pt x="1664401" y="470725"/>
                        <a:pt x="1657019" y="464250"/>
                      </a:cubicBezTo>
                      <a:cubicBezTo>
                        <a:pt x="1649637" y="457775"/>
                        <a:pt x="1669782" y="453459"/>
                        <a:pt x="1680542" y="453459"/>
                      </a:cubicBezTo>
                      <a:cubicBezTo>
                        <a:pt x="1691303" y="453459"/>
                        <a:pt x="1695933" y="463575"/>
                        <a:pt x="1700062" y="468566"/>
                      </a:cubicBezTo>
                      <a:cubicBezTo>
                        <a:pt x="1704066" y="473692"/>
                        <a:pt x="1722834" y="464924"/>
                        <a:pt x="1732219" y="464924"/>
                      </a:cubicBezTo>
                      <a:cubicBezTo>
                        <a:pt x="1741603" y="464924"/>
                        <a:pt x="1730842" y="448333"/>
                        <a:pt x="1715452" y="441724"/>
                      </a:cubicBezTo>
                      <a:cubicBezTo>
                        <a:pt x="1700062" y="435249"/>
                        <a:pt x="1716078" y="422839"/>
                        <a:pt x="1720832" y="433091"/>
                      </a:cubicBezTo>
                      <a:cubicBezTo>
                        <a:pt x="1725587" y="443207"/>
                        <a:pt x="1736223" y="441049"/>
                        <a:pt x="1741603" y="452650"/>
                      </a:cubicBezTo>
                      <a:cubicBezTo>
                        <a:pt x="1749361" y="469511"/>
                        <a:pt x="1754366" y="458450"/>
                        <a:pt x="1767754" y="453324"/>
                      </a:cubicBezTo>
                      <a:cubicBezTo>
                        <a:pt x="1781142" y="448198"/>
                        <a:pt x="1787899" y="439565"/>
                        <a:pt x="1795281" y="430933"/>
                      </a:cubicBezTo>
                      <a:cubicBezTo>
                        <a:pt x="1802664" y="422165"/>
                        <a:pt x="1804040" y="432281"/>
                        <a:pt x="1812799" y="418658"/>
                      </a:cubicBezTo>
                      <a:cubicBezTo>
                        <a:pt x="1821557" y="404899"/>
                        <a:pt x="1808795" y="391815"/>
                        <a:pt x="1798034" y="383182"/>
                      </a:cubicBezTo>
                      <a:cubicBezTo>
                        <a:pt x="1787273" y="374549"/>
                        <a:pt x="1798660" y="365781"/>
                        <a:pt x="1787899" y="359981"/>
                      </a:cubicBezTo>
                      <a:cubicBezTo>
                        <a:pt x="1777138" y="354181"/>
                        <a:pt x="1775136" y="343255"/>
                        <a:pt x="1788524" y="346223"/>
                      </a:cubicBezTo>
                      <a:cubicBezTo>
                        <a:pt x="1801913" y="349055"/>
                        <a:pt x="1812674" y="344739"/>
                        <a:pt x="1818679" y="334622"/>
                      </a:cubicBezTo>
                      <a:cubicBezTo>
                        <a:pt x="1824685" y="324506"/>
                        <a:pt x="1798534" y="322347"/>
                        <a:pt x="1810671" y="315063"/>
                      </a:cubicBezTo>
                      <a:cubicBezTo>
                        <a:pt x="1822809" y="307780"/>
                        <a:pt x="1812674" y="300630"/>
                        <a:pt x="1800662" y="300630"/>
                      </a:cubicBezTo>
                      <a:cubicBezTo>
                        <a:pt x="1788650" y="300630"/>
                        <a:pt x="1778515" y="294156"/>
                        <a:pt x="1777764" y="283230"/>
                      </a:cubicBezTo>
                      <a:cubicBezTo>
                        <a:pt x="1777138" y="272439"/>
                        <a:pt x="1756242" y="279588"/>
                        <a:pt x="1743480" y="273113"/>
                      </a:cubicBezTo>
                      <a:cubicBezTo>
                        <a:pt x="1730717" y="266639"/>
                        <a:pt x="1702564" y="268122"/>
                        <a:pt x="1695808" y="268797"/>
                      </a:cubicBezTo>
                      <a:cubicBezTo>
                        <a:pt x="1689051" y="269471"/>
                        <a:pt x="1688425" y="299147"/>
                        <a:pt x="1698435" y="299956"/>
                      </a:cubicBezTo>
                      <a:cubicBezTo>
                        <a:pt x="1708570" y="300630"/>
                        <a:pt x="1716578" y="312231"/>
                        <a:pt x="1707819" y="315873"/>
                      </a:cubicBezTo>
                      <a:cubicBezTo>
                        <a:pt x="1699061" y="319515"/>
                        <a:pt x="1709196" y="330980"/>
                        <a:pt x="1702439" y="330306"/>
                      </a:cubicBezTo>
                      <a:cubicBezTo>
                        <a:pt x="1695682" y="329631"/>
                        <a:pt x="1685047" y="325989"/>
                        <a:pt x="1682920" y="344739"/>
                      </a:cubicBezTo>
                      <a:cubicBezTo>
                        <a:pt x="1680918" y="363623"/>
                        <a:pt x="1679541" y="370772"/>
                        <a:pt x="1668155" y="377382"/>
                      </a:cubicBezTo>
                      <a:cubicBezTo>
                        <a:pt x="1656769" y="383857"/>
                        <a:pt x="1665527" y="356339"/>
                        <a:pt x="1654767" y="357149"/>
                      </a:cubicBezTo>
                      <a:cubicBezTo>
                        <a:pt x="1644006" y="357823"/>
                        <a:pt x="1642630" y="380349"/>
                        <a:pt x="1650763" y="382508"/>
                      </a:cubicBezTo>
                      <a:cubicBezTo>
                        <a:pt x="1658771" y="384666"/>
                        <a:pt x="1660147" y="391950"/>
                        <a:pt x="1662149" y="402741"/>
                      </a:cubicBezTo>
                      <a:cubicBezTo>
                        <a:pt x="1664151" y="413532"/>
                        <a:pt x="1647384" y="405574"/>
                        <a:pt x="1640628" y="418658"/>
                      </a:cubicBezTo>
                      <a:cubicBezTo>
                        <a:pt x="1633871" y="431607"/>
                        <a:pt x="1633246" y="412857"/>
                        <a:pt x="1623861" y="404225"/>
                      </a:cubicBezTo>
                      <a:cubicBezTo>
                        <a:pt x="1614477" y="395457"/>
                        <a:pt x="1603091" y="381024"/>
                        <a:pt x="1603716" y="370233"/>
                      </a:cubicBezTo>
                      <a:cubicBezTo>
                        <a:pt x="1604342" y="360656"/>
                        <a:pt x="1609096" y="357149"/>
                        <a:pt x="1616479" y="355800"/>
                      </a:cubicBezTo>
                      <a:cubicBezTo>
                        <a:pt x="1623861" y="354316"/>
                        <a:pt x="1616479" y="347167"/>
                        <a:pt x="1615853" y="334083"/>
                      </a:cubicBezTo>
                      <a:cubicBezTo>
                        <a:pt x="1615228" y="320999"/>
                        <a:pt x="1606469" y="325450"/>
                        <a:pt x="1595708" y="311691"/>
                      </a:cubicBezTo>
                      <a:cubicBezTo>
                        <a:pt x="1584948" y="297933"/>
                        <a:pt x="1573561" y="297933"/>
                        <a:pt x="1567555" y="304407"/>
                      </a:cubicBezTo>
                      <a:cubicBezTo>
                        <a:pt x="1561549" y="310882"/>
                        <a:pt x="1565553" y="323292"/>
                        <a:pt x="1556169" y="327608"/>
                      </a:cubicBezTo>
                      <a:cubicBezTo>
                        <a:pt x="1546785" y="331924"/>
                        <a:pt x="1550789" y="352158"/>
                        <a:pt x="1542781" y="353641"/>
                      </a:cubicBezTo>
                      <a:cubicBezTo>
                        <a:pt x="1534773" y="355125"/>
                        <a:pt x="1539402" y="318166"/>
                        <a:pt x="1532771" y="314659"/>
                      </a:cubicBezTo>
                      <a:cubicBezTo>
                        <a:pt x="1526014" y="311017"/>
                        <a:pt x="1526765" y="302384"/>
                        <a:pt x="1536775" y="300900"/>
                      </a:cubicBezTo>
                      <a:cubicBezTo>
                        <a:pt x="1546910" y="299416"/>
                        <a:pt x="1552916" y="287816"/>
                        <a:pt x="1544157" y="287816"/>
                      </a:cubicBezTo>
                      <a:cubicBezTo>
                        <a:pt x="1535398" y="287816"/>
                        <a:pt x="1520008" y="277699"/>
                        <a:pt x="1514002" y="274732"/>
                      </a:cubicBezTo>
                      <a:cubicBezTo>
                        <a:pt x="1507996" y="271899"/>
                        <a:pt x="1497861" y="287007"/>
                        <a:pt x="1491230" y="281207"/>
                      </a:cubicBezTo>
                      <a:cubicBezTo>
                        <a:pt x="1484473" y="275406"/>
                        <a:pt x="1491855" y="260973"/>
                        <a:pt x="1492606" y="253015"/>
                      </a:cubicBezTo>
                      <a:cubicBezTo>
                        <a:pt x="1493357" y="245056"/>
                        <a:pt x="1503367" y="256657"/>
                        <a:pt x="1510123" y="246540"/>
                      </a:cubicBezTo>
                      <a:cubicBezTo>
                        <a:pt x="1516880" y="236424"/>
                        <a:pt x="1491355" y="236424"/>
                        <a:pt x="1491355" y="225498"/>
                      </a:cubicBezTo>
                      <a:cubicBezTo>
                        <a:pt x="1491355" y="214572"/>
                        <a:pt x="1471210" y="211739"/>
                        <a:pt x="1464453" y="208097"/>
                      </a:cubicBezTo>
                      <a:cubicBezTo>
                        <a:pt x="1457696" y="204455"/>
                        <a:pt x="1469083" y="186380"/>
                        <a:pt x="1465829" y="179096"/>
                      </a:cubicBezTo>
                      <a:cubicBezTo>
                        <a:pt x="1462451" y="171812"/>
                        <a:pt x="1437676" y="147937"/>
                        <a:pt x="1426916" y="150095"/>
                      </a:cubicBezTo>
                      <a:cubicBezTo>
                        <a:pt x="1416155" y="152253"/>
                        <a:pt x="1413527" y="134988"/>
                        <a:pt x="1419533" y="135662"/>
                      </a:cubicBezTo>
                      <a:cubicBezTo>
                        <a:pt x="1425539" y="136336"/>
                        <a:pt x="1430294" y="132020"/>
                        <a:pt x="1441680" y="118261"/>
                      </a:cubicBezTo>
                      <a:cubicBezTo>
                        <a:pt x="1453067" y="104503"/>
                        <a:pt x="1454443" y="100186"/>
                        <a:pt x="1446435" y="97219"/>
                      </a:cubicBezTo>
                      <a:cubicBezTo>
                        <a:pt x="1438427" y="94386"/>
                        <a:pt x="1434298" y="85618"/>
                        <a:pt x="1448437" y="86428"/>
                      </a:cubicBezTo>
                      <a:cubicBezTo>
                        <a:pt x="1462576" y="87102"/>
                        <a:pt x="1487351" y="97219"/>
                        <a:pt x="1495484" y="90744"/>
                      </a:cubicBezTo>
                      <a:cubicBezTo>
                        <a:pt x="1503492" y="84270"/>
                        <a:pt x="1529017" y="41510"/>
                        <a:pt x="1539152" y="26268"/>
                      </a:cubicBezTo>
                      <a:cubicBezTo>
                        <a:pt x="1549162" y="11025"/>
                        <a:pt x="1531770" y="9676"/>
                        <a:pt x="1507621" y="11835"/>
                      </a:cubicBezTo>
                      <a:cubicBezTo>
                        <a:pt x="1483472" y="13993"/>
                        <a:pt x="1478091" y="1718"/>
                        <a:pt x="1457946" y="234"/>
                      </a:cubicBezTo>
                      <a:cubicBezTo>
                        <a:pt x="1437802" y="-1250"/>
                        <a:pt x="1400264" y="4551"/>
                        <a:pt x="1394884" y="11025"/>
                      </a:cubicBezTo>
                      <a:cubicBezTo>
                        <a:pt x="1389504" y="17500"/>
                        <a:pt x="1405019" y="23300"/>
                        <a:pt x="1402892" y="30584"/>
                      </a:cubicBezTo>
                      <a:cubicBezTo>
                        <a:pt x="1400890" y="37868"/>
                        <a:pt x="1388753" y="25458"/>
                        <a:pt x="1383373" y="28426"/>
                      </a:cubicBezTo>
                      <a:cubicBezTo>
                        <a:pt x="1377992" y="31259"/>
                        <a:pt x="1385374" y="40701"/>
                        <a:pt x="1383373" y="66060"/>
                      </a:cubicBezTo>
                      <a:cubicBezTo>
                        <a:pt x="1381371" y="91419"/>
                        <a:pt x="1388127" y="92902"/>
                        <a:pt x="1394759" y="102210"/>
                      </a:cubicBezTo>
                      <a:cubicBezTo>
                        <a:pt x="1401516" y="111652"/>
                        <a:pt x="1400139" y="123927"/>
                        <a:pt x="1400139" y="139844"/>
                      </a:cubicBezTo>
                      <a:cubicBezTo>
                        <a:pt x="1400139" y="155760"/>
                        <a:pt x="1386000" y="155086"/>
                        <a:pt x="1381371" y="158728"/>
                      </a:cubicBezTo>
                      <a:cubicBezTo>
                        <a:pt x="1376616" y="162370"/>
                        <a:pt x="1393508" y="168170"/>
                        <a:pt x="1390755" y="178287"/>
                      </a:cubicBezTo>
                      <a:cubicBezTo>
                        <a:pt x="1388127" y="188403"/>
                        <a:pt x="1373988" y="172487"/>
                        <a:pt x="1365855" y="175454"/>
                      </a:cubicBezTo>
                      <a:cubicBezTo>
                        <a:pt x="1357847" y="178287"/>
                        <a:pt x="1351091" y="202971"/>
                        <a:pt x="1359849" y="210930"/>
                      </a:cubicBezTo>
                      <a:cubicBezTo>
                        <a:pt x="1368608" y="218888"/>
                        <a:pt x="1371986" y="217404"/>
                        <a:pt x="1365229" y="226847"/>
                      </a:cubicBezTo>
                      <a:cubicBezTo>
                        <a:pt x="1358473" y="236289"/>
                        <a:pt x="1351091" y="249912"/>
                        <a:pt x="1367231" y="263671"/>
                      </a:cubicBezTo>
                      <a:cubicBezTo>
                        <a:pt x="1383373" y="277430"/>
                        <a:pt x="1412902" y="275946"/>
                        <a:pt x="1428292" y="286872"/>
                      </a:cubicBezTo>
                      <a:cubicBezTo>
                        <a:pt x="1443682" y="297663"/>
                        <a:pt x="1421535" y="291188"/>
                        <a:pt x="1427666" y="303463"/>
                      </a:cubicBezTo>
                      <a:cubicBezTo>
                        <a:pt x="1433672" y="315873"/>
                        <a:pt x="1417657" y="320189"/>
                        <a:pt x="1418282" y="329496"/>
                      </a:cubicBezTo>
                      <a:cubicBezTo>
                        <a:pt x="1418908" y="338804"/>
                        <a:pt x="1425039" y="333813"/>
                        <a:pt x="1433047" y="317896"/>
                      </a:cubicBezTo>
                      <a:cubicBezTo>
                        <a:pt x="1441055" y="301979"/>
                        <a:pt x="1447186" y="322213"/>
                        <a:pt x="1446435" y="335971"/>
                      </a:cubicBezTo>
                      <a:cubicBezTo>
                        <a:pt x="1445809" y="349730"/>
                        <a:pt x="1434298" y="341771"/>
                        <a:pt x="1425664" y="355530"/>
                      </a:cubicBezTo>
                      <a:cubicBezTo>
                        <a:pt x="1416906" y="369289"/>
                        <a:pt x="1408898" y="371447"/>
                        <a:pt x="1396135" y="368614"/>
                      </a:cubicBezTo>
                      <a:cubicBezTo>
                        <a:pt x="1383373" y="365781"/>
                        <a:pt x="1390755" y="388173"/>
                        <a:pt x="1396135" y="400448"/>
                      </a:cubicBezTo>
                      <a:cubicBezTo>
                        <a:pt x="1401516" y="412723"/>
                        <a:pt x="1394759" y="417039"/>
                        <a:pt x="1379994" y="412723"/>
                      </a:cubicBezTo>
                      <a:cubicBezTo>
                        <a:pt x="1365229" y="408406"/>
                        <a:pt x="1356471" y="398290"/>
                        <a:pt x="1363853" y="385880"/>
                      </a:cubicBezTo>
                      <a:cubicBezTo>
                        <a:pt x="1371236" y="373605"/>
                        <a:pt x="1376616" y="359037"/>
                        <a:pt x="1367857" y="360521"/>
                      </a:cubicBezTo>
                      <a:cubicBezTo>
                        <a:pt x="1359099" y="362005"/>
                        <a:pt x="1338954" y="359846"/>
                        <a:pt x="1332948" y="349730"/>
                      </a:cubicBezTo>
                      <a:cubicBezTo>
                        <a:pt x="1326942" y="339613"/>
                        <a:pt x="1336951" y="343930"/>
                        <a:pt x="1355094" y="346088"/>
                      </a:cubicBezTo>
                      <a:cubicBezTo>
                        <a:pt x="1373238" y="348246"/>
                        <a:pt x="1357847" y="333004"/>
                        <a:pt x="1371236" y="333004"/>
                      </a:cubicBezTo>
                      <a:cubicBezTo>
                        <a:pt x="1384624" y="333004"/>
                        <a:pt x="1394759" y="340962"/>
                        <a:pt x="1406145" y="330036"/>
                      </a:cubicBezTo>
                      <a:cubicBezTo>
                        <a:pt x="1417531" y="319245"/>
                        <a:pt x="1398763" y="298202"/>
                        <a:pt x="1389379" y="301844"/>
                      </a:cubicBezTo>
                      <a:cubicBezTo>
                        <a:pt x="1379994" y="305486"/>
                        <a:pt x="1365229" y="309803"/>
                        <a:pt x="1365229" y="299686"/>
                      </a:cubicBezTo>
                      <a:cubicBezTo>
                        <a:pt x="1365229" y="289570"/>
                        <a:pt x="1381371" y="296854"/>
                        <a:pt x="1390004" y="294560"/>
                      </a:cubicBezTo>
                      <a:cubicBezTo>
                        <a:pt x="1398763" y="292402"/>
                        <a:pt x="1385249" y="279453"/>
                        <a:pt x="1371861" y="282960"/>
                      </a:cubicBezTo>
                      <a:cubicBezTo>
                        <a:pt x="1358473" y="286602"/>
                        <a:pt x="1348963" y="287276"/>
                        <a:pt x="1338328" y="275002"/>
                      </a:cubicBezTo>
                      <a:cubicBezTo>
                        <a:pt x="1327567" y="262727"/>
                        <a:pt x="1308173" y="255443"/>
                        <a:pt x="1303418" y="283635"/>
                      </a:cubicBezTo>
                      <a:cubicBezTo>
                        <a:pt x="1298789" y="311826"/>
                        <a:pt x="1279895" y="296719"/>
                        <a:pt x="1272513" y="306026"/>
                      </a:cubicBezTo>
                      <a:cubicBezTo>
                        <a:pt x="1265130" y="315468"/>
                        <a:pt x="1281271" y="321943"/>
                        <a:pt x="1299414" y="322752"/>
                      </a:cubicBezTo>
                      <a:cubicBezTo>
                        <a:pt x="1317557" y="323427"/>
                        <a:pt x="1330946" y="341636"/>
                        <a:pt x="1322187" y="341636"/>
                      </a:cubicBezTo>
                      <a:cubicBezTo>
                        <a:pt x="1313428" y="341636"/>
                        <a:pt x="1317432" y="355395"/>
                        <a:pt x="1308048" y="350269"/>
                      </a:cubicBezTo>
                      <a:cubicBezTo>
                        <a:pt x="1298664" y="345278"/>
                        <a:pt x="1289279" y="350269"/>
                        <a:pt x="1295911" y="358902"/>
                      </a:cubicBezTo>
                      <a:cubicBezTo>
                        <a:pt x="1302667" y="367670"/>
                        <a:pt x="1293158" y="371177"/>
                        <a:pt x="1293909" y="379945"/>
                      </a:cubicBezTo>
                      <a:cubicBezTo>
                        <a:pt x="1294534" y="388578"/>
                        <a:pt x="1279770" y="380619"/>
                        <a:pt x="1265756" y="379135"/>
                      </a:cubicBezTo>
                      <a:cubicBezTo>
                        <a:pt x="1251617" y="377786"/>
                        <a:pt x="1225466" y="382777"/>
                        <a:pt x="1206697" y="387094"/>
                      </a:cubicBezTo>
                      <a:cubicBezTo>
                        <a:pt x="1187929" y="391410"/>
                        <a:pt x="1167033" y="384261"/>
                        <a:pt x="1159025" y="374819"/>
                      </a:cubicBezTo>
                      <a:cubicBezTo>
                        <a:pt x="1151017" y="365377"/>
                        <a:pt x="1140256" y="366861"/>
                        <a:pt x="1126743" y="366861"/>
                      </a:cubicBezTo>
                      <a:cubicBezTo>
                        <a:pt x="1113229" y="366861"/>
                        <a:pt x="1117359" y="353102"/>
                        <a:pt x="1099841" y="352428"/>
                      </a:cubicBezTo>
                      <a:cubicBezTo>
                        <a:pt x="1082449" y="351753"/>
                        <a:pt x="1086453" y="335701"/>
                        <a:pt x="1084451" y="326394"/>
                      </a:cubicBezTo>
                      <a:cubicBezTo>
                        <a:pt x="1082449" y="316952"/>
                        <a:pt x="1047539" y="319919"/>
                        <a:pt x="1034777" y="328552"/>
                      </a:cubicBezTo>
                      <a:cubicBezTo>
                        <a:pt x="1022014" y="337320"/>
                        <a:pt x="997114" y="333678"/>
                        <a:pt x="990483" y="349595"/>
                      </a:cubicBezTo>
                      <a:cubicBezTo>
                        <a:pt x="983726" y="365512"/>
                        <a:pt x="996489" y="363353"/>
                        <a:pt x="1003871" y="363353"/>
                      </a:cubicBezTo>
                      <a:cubicBezTo>
                        <a:pt x="1014131" y="363353"/>
                        <a:pt x="1013255" y="350269"/>
                        <a:pt x="1032024" y="353237"/>
                      </a:cubicBezTo>
                      <a:cubicBezTo>
                        <a:pt x="1050793" y="356069"/>
                        <a:pt x="1064306" y="332194"/>
                        <a:pt x="1072314" y="340962"/>
                      </a:cubicBezTo>
                      <a:cubicBezTo>
                        <a:pt x="1080322" y="349595"/>
                        <a:pt x="1040032" y="366321"/>
                        <a:pt x="1022640" y="369154"/>
                      </a:cubicBezTo>
                      <a:cubicBezTo>
                        <a:pt x="1005247" y="372121"/>
                        <a:pt x="1009251" y="387229"/>
                        <a:pt x="1026018" y="414071"/>
                      </a:cubicBezTo>
                      <a:cubicBezTo>
                        <a:pt x="1042785" y="440779"/>
                        <a:pt x="1018636" y="425672"/>
                        <a:pt x="1018636" y="438621"/>
                      </a:cubicBezTo>
                      <a:cubicBezTo>
                        <a:pt x="1018636" y="451570"/>
                        <a:pt x="987104" y="434305"/>
                        <a:pt x="999867" y="429853"/>
                      </a:cubicBezTo>
                      <a:cubicBezTo>
                        <a:pt x="1012630" y="425537"/>
                        <a:pt x="1006624" y="411778"/>
                        <a:pt x="996489" y="403146"/>
                      </a:cubicBezTo>
                      <a:cubicBezTo>
                        <a:pt x="986479" y="394378"/>
                        <a:pt x="979722" y="403146"/>
                        <a:pt x="981098" y="393703"/>
                      </a:cubicBezTo>
                      <a:cubicBezTo>
                        <a:pt x="982475" y="384261"/>
                        <a:pt x="970338" y="394378"/>
                        <a:pt x="960953" y="386419"/>
                      </a:cubicBezTo>
                      <a:cubicBezTo>
                        <a:pt x="951569" y="378461"/>
                        <a:pt x="946814" y="371986"/>
                        <a:pt x="934052" y="379135"/>
                      </a:cubicBezTo>
                      <a:cubicBezTo>
                        <a:pt x="921289" y="386419"/>
                        <a:pt x="906524" y="384261"/>
                        <a:pt x="878372" y="389252"/>
                      </a:cubicBezTo>
                      <a:cubicBezTo>
                        <a:pt x="850219" y="394243"/>
                        <a:pt x="798542" y="392894"/>
                        <a:pt x="789033" y="382777"/>
                      </a:cubicBezTo>
                      <a:cubicBezTo>
                        <a:pt x="779649" y="372661"/>
                        <a:pt x="813182" y="354586"/>
                        <a:pt x="823317" y="357418"/>
                      </a:cubicBezTo>
                      <a:cubicBezTo>
                        <a:pt x="833076" y="360251"/>
                        <a:pt x="827321" y="345818"/>
                        <a:pt x="811931" y="332869"/>
                      </a:cubicBezTo>
                      <a:cubicBezTo>
                        <a:pt x="796540" y="319785"/>
                        <a:pt x="762256" y="311826"/>
                        <a:pt x="762882" y="319785"/>
                      </a:cubicBezTo>
                      <a:cubicBezTo>
                        <a:pt x="763507" y="327743"/>
                        <a:pt x="743363" y="320459"/>
                        <a:pt x="718588" y="315468"/>
                      </a:cubicBezTo>
                      <a:cubicBezTo>
                        <a:pt x="693688" y="310342"/>
                        <a:pt x="690435" y="300900"/>
                        <a:pt x="674294" y="300226"/>
                      </a:cubicBezTo>
                      <a:cubicBezTo>
                        <a:pt x="658779" y="299551"/>
                        <a:pt x="634004" y="294426"/>
                        <a:pt x="615235" y="278509"/>
                      </a:cubicBezTo>
                      <a:cubicBezTo>
                        <a:pt x="596467" y="262592"/>
                        <a:pt x="552173" y="266908"/>
                        <a:pt x="546792" y="281341"/>
                      </a:cubicBezTo>
                      <a:cubicBezTo>
                        <a:pt x="541412" y="295774"/>
                        <a:pt x="526648" y="295100"/>
                        <a:pt x="511883" y="295100"/>
                      </a:cubicBezTo>
                      <a:cubicBezTo>
                        <a:pt x="497118" y="295100"/>
                        <a:pt x="518514" y="277160"/>
                        <a:pt x="513259" y="274057"/>
                      </a:cubicBezTo>
                      <a:cubicBezTo>
                        <a:pt x="506127" y="270011"/>
                        <a:pt x="513885" y="250182"/>
                        <a:pt x="503249" y="248698"/>
                      </a:cubicBezTo>
                      <a:cubicBezTo>
                        <a:pt x="492489" y="247215"/>
                        <a:pt x="482479" y="296449"/>
                        <a:pt x="462334" y="294965"/>
                      </a:cubicBezTo>
                      <a:cubicBezTo>
                        <a:pt x="442189" y="293481"/>
                        <a:pt x="433430" y="242898"/>
                        <a:pt x="416663" y="229814"/>
                      </a:cubicBezTo>
                      <a:cubicBezTo>
                        <a:pt x="399897" y="216730"/>
                        <a:pt x="384507" y="216055"/>
                        <a:pt x="398520" y="235614"/>
                      </a:cubicBezTo>
                      <a:cubicBezTo>
                        <a:pt x="412659" y="255173"/>
                        <a:pt x="386383" y="241414"/>
                        <a:pt x="387760" y="254364"/>
                      </a:cubicBezTo>
                      <a:cubicBezTo>
                        <a:pt x="389136" y="267448"/>
                        <a:pt x="364987" y="282555"/>
                        <a:pt x="365613" y="275406"/>
                      </a:cubicBezTo>
                      <a:cubicBezTo>
                        <a:pt x="366238" y="268122"/>
                        <a:pt x="352224" y="260164"/>
                        <a:pt x="336083" y="280397"/>
                      </a:cubicBezTo>
                      <a:cubicBezTo>
                        <a:pt x="319942" y="300630"/>
                        <a:pt x="308556" y="297798"/>
                        <a:pt x="307180" y="290514"/>
                      </a:cubicBezTo>
                      <a:cubicBezTo>
                        <a:pt x="305803" y="283230"/>
                        <a:pt x="258131" y="309398"/>
                        <a:pt x="260133" y="318031"/>
                      </a:cubicBezTo>
                      <a:cubicBezTo>
                        <a:pt x="262135" y="326799"/>
                        <a:pt x="252751" y="333273"/>
                        <a:pt x="239988" y="332464"/>
                      </a:cubicBezTo>
                      <a:cubicBezTo>
                        <a:pt x="227225" y="331790"/>
                        <a:pt x="237235" y="320189"/>
                        <a:pt x="247370" y="314389"/>
                      </a:cubicBezTo>
                      <a:cubicBezTo>
                        <a:pt x="258757" y="307914"/>
                        <a:pt x="289662" y="281072"/>
                        <a:pt x="305803" y="278239"/>
                      </a:cubicBezTo>
                      <a:cubicBezTo>
                        <a:pt x="321944" y="275406"/>
                        <a:pt x="352850" y="261513"/>
                        <a:pt x="353476" y="253554"/>
                      </a:cubicBezTo>
                      <a:cubicBezTo>
                        <a:pt x="354226" y="245596"/>
                        <a:pt x="338085" y="252071"/>
                        <a:pt x="327325" y="249912"/>
                      </a:cubicBezTo>
                      <a:cubicBezTo>
                        <a:pt x="316564" y="247754"/>
                        <a:pt x="297796" y="260838"/>
                        <a:pt x="279652" y="269471"/>
                      </a:cubicBezTo>
                      <a:cubicBezTo>
                        <a:pt x="261509" y="278239"/>
                        <a:pt x="240739" y="275271"/>
                        <a:pt x="246119" y="286872"/>
                      </a:cubicBezTo>
                      <a:cubicBezTo>
                        <a:pt x="251500" y="298472"/>
                        <a:pt x="229353" y="285388"/>
                        <a:pt x="224598" y="293346"/>
                      </a:cubicBezTo>
                      <a:cubicBezTo>
                        <a:pt x="219843" y="301305"/>
                        <a:pt x="211210" y="292672"/>
                        <a:pt x="217841" y="288221"/>
                      </a:cubicBezTo>
                      <a:cubicBezTo>
                        <a:pt x="224598" y="283904"/>
                        <a:pt x="201700" y="275946"/>
                        <a:pt x="201700" y="280937"/>
                      </a:cubicBezTo>
                      <a:cubicBezTo>
                        <a:pt x="201700" y="285928"/>
                        <a:pt x="197696" y="292537"/>
                        <a:pt x="181555" y="292537"/>
                      </a:cubicBezTo>
                      <a:cubicBezTo>
                        <a:pt x="165414" y="292537"/>
                        <a:pt x="149273" y="304812"/>
                        <a:pt x="160034" y="313580"/>
                      </a:cubicBezTo>
                      <a:cubicBezTo>
                        <a:pt x="170794" y="322213"/>
                        <a:pt x="177426" y="326664"/>
                        <a:pt x="172046" y="332329"/>
                      </a:cubicBezTo>
                      <a:cubicBezTo>
                        <a:pt x="166665" y="338129"/>
                        <a:pt x="149899" y="317087"/>
                        <a:pt x="126375" y="319245"/>
                      </a:cubicBezTo>
                      <a:cubicBezTo>
                        <a:pt x="102852" y="321403"/>
                        <a:pt x="55931" y="291053"/>
                        <a:pt x="55931" y="283769"/>
                      </a:cubicBezTo>
                      <a:cubicBezTo>
                        <a:pt x="55931" y="277834"/>
                        <a:pt x="22898" y="281611"/>
                        <a:pt x="0" y="278913"/>
                      </a:cubicBezTo>
                      <a:lnTo>
                        <a:pt x="0" y="779214"/>
                      </a:lnTo>
                      <a:cubicBezTo>
                        <a:pt x="0" y="779214"/>
                        <a:pt x="11637" y="788521"/>
                        <a:pt x="16141" y="782721"/>
                      </a:cubicBezTo>
                      <a:cubicBezTo>
                        <a:pt x="20646" y="776921"/>
                        <a:pt x="28653" y="784610"/>
                        <a:pt x="43919" y="776921"/>
                      </a:cubicBezTo>
                      <a:cubicBezTo>
                        <a:pt x="59184" y="769232"/>
                        <a:pt x="64439" y="785554"/>
                        <a:pt x="64439" y="793242"/>
                      </a:cubicBezTo>
                      <a:cubicBezTo>
                        <a:pt x="64439" y="800931"/>
                        <a:pt x="85960" y="813476"/>
                        <a:pt x="94844" y="826020"/>
                      </a:cubicBezTo>
                      <a:cubicBezTo>
                        <a:pt x="103853" y="838565"/>
                        <a:pt x="108232" y="849221"/>
                        <a:pt x="118117" y="842342"/>
                      </a:cubicBezTo>
                      <a:cubicBezTo>
                        <a:pt x="128002" y="835597"/>
                        <a:pt x="145895" y="831686"/>
                        <a:pt x="145895" y="819141"/>
                      </a:cubicBezTo>
                      <a:cubicBezTo>
                        <a:pt x="145895" y="806596"/>
                        <a:pt x="187061" y="804708"/>
                        <a:pt x="187061" y="821029"/>
                      </a:cubicBezTo>
                      <a:cubicBezTo>
                        <a:pt x="187061" y="837351"/>
                        <a:pt x="229102" y="856775"/>
                        <a:pt x="252375" y="901153"/>
                      </a:cubicBezTo>
                      <a:cubicBezTo>
                        <a:pt x="275648" y="945666"/>
                        <a:pt x="272020" y="955243"/>
                        <a:pt x="306054" y="969676"/>
                      </a:cubicBezTo>
                      <a:cubicBezTo>
                        <a:pt x="340087" y="984109"/>
                        <a:pt x="339212" y="991798"/>
                        <a:pt x="334707" y="1004343"/>
                      </a:cubicBezTo>
                      <a:cubicBezTo>
                        <a:pt x="330203" y="1016887"/>
                        <a:pt x="355227" y="1023632"/>
                        <a:pt x="340963" y="1034288"/>
                      </a:cubicBezTo>
                      <a:cubicBezTo>
                        <a:pt x="335458" y="1038335"/>
                        <a:pt x="327700" y="1044269"/>
                        <a:pt x="320318" y="1050070"/>
                      </a:cubicBezTo>
                      <a:cubicBezTo>
                        <a:pt x="320943" y="1056410"/>
                        <a:pt x="326324" y="1060456"/>
                        <a:pt x="333081" y="1066661"/>
                      </a:cubicBezTo>
                      <a:cubicBezTo>
                        <a:pt x="341088" y="1073945"/>
                        <a:pt x="318316" y="1073945"/>
                        <a:pt x="325073" y="1080420"/>
                      </a:cubicBezTo>
                      <a:cubicBezTo>
                        <a:pt x="331829" y="1087029"/>
                        <a:pt x="323696" y="1097146"/>
                        <a:pt x="330453" y="1104969"/>
                      </a:cubicBezTo>
                      <a:cubicBezTo>
                        <a:pt x="337210" y="1112928"/>
                        <a:pt x="349222" y="1110095"/>
                        <a:pt x="356604" y="1103620"/>
                      </a:cubicBezTo>
                      <a:cubicBezTo>
                        <a:pt x="363986" y="1097146"/>
                        <a:pt x="369366" y="1111579"/>
                        <a:pt x="363361" y="1122370"/>
                      </a:cubicBezTo>
                      <a:cubicBezTo>
                        <a:pt x="357355" y="1133161"/>
                        <a:pt x="370117" y="1141254"/>
                        <a:pt x="376123" y="1133161"/>
                      </a:cubicBezTo>
                      <a:cubicBezTo>
                        <a:pt x="382129" y="1125202"/>
                        <a:pt x="394892" y="1146245"/>
                        <a:pt x="401023" y="1149752"/>
                      </a:cubicBezTo>
                      <a:cubicBezTo>
                        <a:pt x="407029" y="1153394"/>
                        <a:pt x="413160" y="1164185"/>
                        <a:pt x="403025" y="1164185"/>
                      </a:cubicBezTo>
                      <a:cubicBezTo>
                        <a:pt x="392890" y="1164185"/>
                        <a:pt x="394266" y="1183070"/>
                        <a:pt x="401648" y="1183744"/>
                      </a:cubicBezTo>
                      <a:cubicBezTo>
                        <a:pt x="409031" y="1184418"/>
                        <a:pt x="408405" y="1194535"/>
                        <a:pt x="408405" y="1201145"/>
                      </a:cubicBezTo>
                      <a:cubicBezTo>
                        <a:pt x="408405" y="1207754"/>
                        <a:pt x="431929" y="1217062"/>
                        <a:pt x="440562" y="1214229"/>
                      </a:cubicBezTo>
                      <a:cubicBezTo>
                        <a:pt x="449321" y="1211261"/>
                        <a:pt x="457329" y="1220029"/>
                        <a:pt x="461333" y="1227987"/>
                      </a:cubicBezTo>
                      <a:cubicBezTo>
                        <a:pt x="465337" y="1235946"/>
                        <a:pt x="481478" y="1241746"/>
                        <a:pt x="487484" y="1236620"/>
                      </a:cubicBezTo>
                      <a:cubicBezTo>
                        <a:pt x="493490" y="1231629"/>
                        <a:pt x="497494" y="1246062"/>
                        <a:pt x="498870" y="1256179"/>
                      </a:cubicBezTo>
                      <a:cubicBezTo>
                        <a:pt x="500246" y="1266296"/>
                        <a:pt x="513635" y="1260495"/>
                        <a:pt x="521643" y="1259821"/>
                      </a:cubicBezTo>
                      <a:cubicBezTo>
                        <a:pt x="529651" y="1259147"/>
                        <a:pt x="534405" y="1271421"/>
                        <a:pt x="539786" y="1269263"/>
                      </a:cubicBezTo>
                      <a:cubicBezTo>
                        <a:pt x="551547" y="1264407"/>
                        <a:pt x="555176" y="1286664"/>
                        <a:pt x="563059" y="1299748"/>
                      </a:cubicBezTo>
                      <a:lnTo>
                        <a:pt x="1397512" y="1294892"/>
                      </a:lnTo>
                      <a:cubicBezTo>
                        <a:pt x="1397512" y="1294892"/>
                        <a:pt x="1398012" y="1272500"/>
                        <a:pt x="1407897" y="1280189"/>
                      </a:cubicBezTo>
                      <a:cubicBezTo>
                        <a:pt x="1417782" y="1287878"/>
                        <a:pt x="1408773" y="1300422"/>
                        <a:pt x="1420409" y="1305278"/>
                      </a:cubicBezTo>
                      <a:cubicBezTo>
                        <a:pt x="1432046" y="1310134"/>
                        <a:pt x="1440054" y="1317823"/>
                        <a:pt x="1446435" y="1314856"/>
                      </a:cubicBezTo>
                      <a:cubicBezTo>
                        <a:pt x="1452691" y="1311888"/>
                        <a:pt x="1463452" y="1302311"/>
                        <a:pt x="1474213" y="1315800"/>
                      </a:cubicBezTo>
                      <a:cubicBezTo>
                        <a:pt x="1484973" y="1329288"/>
                        <a:pt x="1492981" y="1317688"/>
                        <a:pt x="1499238" y="1326456"/>
                      </a:cubicBezTo>
                      <a:cubicBezTo>
                        <a:pt x="1505494" y="1335089"/>
                        <a:pt x="1517130" y="1341833"/>
                        <a:pt x="1525138" y="1331312"/>
                      </a:cubicBezTo>
                      <a:cubicBezTo>
                        <a:pt x="1531645" y="1322679"/>
                        <a:pt x="1556419" y="1333065"/>
                        <a:pt x="1568431" y="1337786"/>
                      </a:cubicBezTo>
                      <a:cubicBezTo>
                        <a:pt x="1583071" y="1325107"/>
                        <a:pt x="1594707" y="1297994"/>
                        <a:pt x="1607970" y="1297994"/>
                      </a:cubicBezTo>
                      <a:cubicBezTo>
                        <a:pt x="1625363" y="1297994"/>
                        <a:pt x="1669782" y="1302311"/>
                        <a:pt x="1672409" y="1326995"/>
                      </a:cubicBezTo>
                      <a:cubicBezTo>
                        <a:pt x="1675037" y="1351680"/>
                        <a:pt x="1701939" y="1328479"/>
                        <a:pt x="1704691" y="1351680"/>
                      </a:cubicBezTo>
                      <a:cubicBezTo>
                        <a:pt x="1706944" y="1371374"/>
                        <a:pt x="1724711" y="1386751"/>
                        <a:pt x="1721708" y="1397272"/>
                      </a:cubicBezTo>
                      <a:cubicBezTo>
                        <a:pt x="1726838" y="1400779"/>
                        <a:pt x="1733220" y="1405365"/>
                        <a:pt x="1738975" y="1410221"/>
                      </a:cubicBezTo>
                      <a:cubicBezTo>
                        <a:pt x="1747484" y="1407119"/>
                        <a:pt x="1770256" y="1411031"/>
                        <a:pt x="1785271" y="1416831"/>
                      </a:cubicBezTo>
                      <a:cubicBezTo>
                        <a:pt x="1804040" y="1424115"/>
                        <a:pt x="1832318" y="1408198"/>
                        <a:pt x="1841702" y="1432748"/>
                      </a:cubicBezTo>
                      <a:cubicBezTo>
                        <a:pt x="1851087" y="1457298"/>
                        <a:pt x="1872858" y="1475912"/>
                        <a:pt x="1852463" y="1477666"/>
                      </a:cubicBezTo>
                      <a:cubicBezTo>
                        <a:pt x="1835071" y="1479149"/>
                        <a:pt x="1812173" y="1453116"/>
                        <a:pt x="1813549" y="1467549"/>
                      </a:cubicBezTo>
                      <a:cubicBezTo>
                        <a:pt x="1814926" y="1481982"/>
                        <a:pt x="1804165" y="1474833"/>
                        <a:pt x="1804165" y="1496550"/>
                      </a:cubicBezTo>
                      <a:cubicBezTo>
                        <a:pt x="1804165" y="1518267"/>
                        <a:pt x="1790777" y="1548617"/>
                        <a:pt x="1782644" y="1547268"/>
                      </a:cubicBezTo>
                      <a:cubicBezTo>
                        <a:pt x="1782393" y="1547268"/>
                        <a:pt x="1782143" y="1546998"/>
                        <a:pt x="1781893" y="1546863"/>
                      </a:cubicBezTo>
                      <a:cubicBezTo>
                        <a:pt x="1780517" y="1555092"/>
                        <a:pt x="1780391" y="1565748"/>
                        <a:pt x="1786773" y="1572492"/>
                      </a:cubicBezTo>
                      <a:cubicBezTo>
                        <a:pt x="1797033" y="1564399"/>
                        <a:pt x="1811672" y="1550640"/>
                        <a:pt x="1824310" y="1551584"/>
                      </a:cubicBezTo>
                      <a:cubicBezTo>
                        <a:pt x="1844455" y="1552933"/>
                        <a:pt x="1849835" y="1566017"/>
                        <a:pt x="1863224" y="1555901"/>
                      </a:cubicBezTo>
                      <a:cubicBezTo>
                        <a:pt x="1876612" y="1545784"/>
                        <a:pt x="1879365" y="1541468"/>
                        <a:pt x="1881992" y="1548617"/>
                      </a:cubicBezTo>
                      <a:cubicBezTo>
                        <a:pt x="1882368" y="1549561"/>
                        <a:pt x="1881992" y="1550640"/>
                        <a:pt x="1881492" y="1551854"/>
                      </a:cubicBezTo>
                      <a:cubicBezTo>
                        <a:pt x="1886622" y="1548887"/>
                        <a:pt x="1890250" y="1546054"/>
                        <a:pt x="1890501" y="1543761"/>
                      </a:cubicBezTo>
                      <a:cubicBezTo>
                        <a:pt x="1890876" y="1540119"/>
                        <a:pt x="1890000" y="1535263"/>
                        <a:pt x="1888749" y="1530812"/>
                      </a:cubicBezTo>
                      <a:cubicBezTo>
                        <a:pt x="1875236" y="1532970"/>
                        <a:pt x="1870856" y="1534049"/>
                        <a:pt x="1867228" y="1523932"/>
                      </a:cubicBezTo>
                      <a:cubicBezTo>
                        <a:pt x="1861847" y="1509499"/>
                        <a:pt x="1907518" y="1494931"/>
                        <a:pt x="1929039" y="1497899"/>
                      </a:cubicBezTo>
                      <a:cubicBezTo>
                        <a:pt x="1949434" y="1500597"/>
                        <a:pt x="1963698" y="1485219"/>
                        <a:pt x="1970830" y="1494661"/>
                      </a:cubicBezTo>
                      <a:cubicBezTo>
                        <a:pt x="1983718" y="1482117"/>
                        <a:pt x="2005740" y="1461749"/>
                        <a:pt x="2011371" y="1461749"/>
                      </a:cubicBezTo>
                      <a:cubicBezTo>
                        <a:pt x="2019379" y="1461749"/>
                        <a:pt x="2115224" y="1460670"/>
                        <a:pt x="2115224" y="1460670"/>
                      </a:cubicBezTo>
                      <a:cubicBezTo>
                        <a:pt x="2115224" y="1460670"/>
                        <a:pt x="2148382" y="1438548"/>
                        <a:pt x="2152886" y="1418180"/>
                      </a:cubicBezTo>
                      <a:cubicBezTo>
                        <a:pt x="2157391" y="1397947"/>
                        <a:pt x="2178787" y="1349657"/>
                        <a:pt x="2191424" y="1360313"/>
                      </a:cubicBezTo>
                      <a:cubicBezTo>
                        <a:pt x="2203937" y="1370834"/>
                        <a:pt x="2230838" y="1363145"/>
                        <a:pt x="2231714" y="1372857"/>
                      </a:cubicBezTo>
                      <a:cubicBezTo>
                        <a:pt x="2232590" y="1381760"/>
                        <a:pt x="2222830" y="1414538"/>
                        <a:pt x="2257240" y="1463637"/>
                      </a:cubicBezTo>
                      <a:cubicBezTo>
                        <a:pt x="2269377" y="1455409"/>
                        <a:pt x="2281889" y="1448934"/>
                        <a:pt x="2289021" y="1449339"/>
                      </a:cubicBezTo>
                      <a:cubicBezTo>
                        <a:pt x="2301033" y="1450013"/>
                        <a:pt x="2319176" y="1432613"/>
                        <a:pt x="2324556" y="1421822"/>
                      </a:cubicBezTo>
                      <a:cubicBezTo>
                        <a:pt x="2329937" y="1411031"/>
                        <a:pt x="2337319" y="1431938"/>
                        <a:pt x="2326558" y="1435580"/>
                      </a:cubicBezTo>
                      <a:cubicBezTo>
                        <a:pt x="2315798" y="1439222"/>
                        <a:pt x="2335317" y="1447855"/>
                        <a:pt x="2354086" y="1447181"/>
                      </a:cubicBezTo>
                      <a:cubicBezTo>
                        <a:pt x="2372854" y="1446506"/>
                        <a:pt x="2345327" y="1454465"/>
                        <a:pt x="2331313" y="1453655"/>
                      </a:cubicBezTo>
                      <a:cubicBezTo>
                        <a:pt x="2317174" y="1452981"/>
                        <a:pt x="2311168" y="1455139"/>
                        <a:pt x="2292399" y="1475372"/>
                      </a:cubicBezTo>
                      <a:cubicBezTo>
                        <a:pt x="2273631" y="1495606"/>
                        <a:pt x="2278260" y="1501406"/>
                        <a:pt x="2289021" y="1511522"/>
                      </a:cubicBezTo>
                      <a:cubicBezTo>
                        <a:pt x="2299782" y="1521639"/>
                        <a:pt x="2313921" y="1517323"/>
                        <a:pt x="2328560" y="1503564"/>
                      </a:cubicBezTo>
                      <a:cubicBezTo>
                        <a:pt x="2343325" y="1489805"/>
                        <a:pt x="2342699" y="1476047"/>
                        <a:pt x="2357464" y="1476856"/>
                      </a:cubicBezTo>
                      <a:cubicBezTo>
                        <a:pt x="2372229" y="1477531"/>
                        <a:pt x="2410517" y="1462288"/>
                        <a:pt x="2427283" y="1456623"/>
                      </a:cubicBezTo>
                      <a:cubicBezTo>
                        <a:pt x="2444050" y="1450823"/>
                        <a:pt x="2433289" y="1447990"/>
                        <a:pt x="2433289" y="1439897"/>
                      </a:cubicBezTo>
                      <a:cubicBezTo>
                        <a:pt x="2433289" y="1431804"/>
                        <a:pt x="2462818" y="1431938"/>
                        <a:pt x="2473579" y="1423980"/>
                      </a:cubicBezTo>
                      <a:cubicBezTo>
                        <a:pt x="2484340" y="1416022"/>
                        <a:pt x="2471577" y="1409547"/>
                        <a:pt x="2462193" y="1411031"/>
                      </a:cubicBezTo>
                      <a:close/>
                      <a:moveTo>
                        <a:pt x="714584" y="473422"/>
                      </a:moveTo>
                      <a:cubicBezTo>
                        <a:pt x="696941" y="497028"/>
                        <a:pt x="691061" y="500535"/>
                        <a:pt x="672918" y="497028"/>
                      </a:cubicBezTo>
                      <a:cubicBezTo>
                        <a:pt x="654775" y="493656"/>
                        <a:pt x="643639" y="503368"/>
                        <a:pt x="652648" y="510247"/>
                      </a:cubicBezTo>
                      <a:cubicBezTo>
                        <a:pt x="661782" y="517126"/>
                        <a:pt x="662282" y="522926"/>
                        <a:pt x="643639" y="527512"/>
                      </a:cubicBezTo>
                      <a:cubicBezTo>
                        <a:pt x="624870" y="532099"/>
                        <a:pt x="612608" y="547611"/>
                        <a:pt x="605226" y="545992"/>
                      </a:cubicBezTo>
                      <a:cubicBezTo>
                        <a:pt x="597718" y="544239"/>
                        <a:pt x="637257" y="513754"/>
                        <a:pt x="627122" y="505661"/>
                      </a:cubicBezTo>
                      <a:cubicBezTo>
                        <a:pt x="616987" y="497567"/>
                        <a:pt x="591837" y="519554"/>
                        <a:pt x="591337" y="529266"/>
                      </a:cubicBezTo>
                      <a:cubicBezTo>
                        <a:pt x="590836" y="538978"/>
                        <a:pt x="574195" y="539652"/>
                        <a:pt x="564060" y="538978"/>
                      </a:cubicBezTo>
                      <a:cubicBezTo>
                        <a:pt x="553925" y="538438"/>
                        <a:pt x="540536" y="528052"/>
                        <a:pt x="550671" y="526838"/>
                      </a:cubicBezTo>
                      <a:cubicBezTo>
                        <a:pt x="560806" y="525759"/>
                        <a:pt x="553925" y="513619"/>
                        <a:pt x="567813" y="507819"/>
                      </a:cubicBezTo>
                      <a:cubicBezTo>
                        <a:pt x="581702" y="502019"/>
                        <a:pt x="565061" y="493386"/>
                        <a:pt x="569440" y="487181"/>
                      </a:cubicBezTo>
                      <a:cubicBezTo>
                        <a:pt x="573694" y="480841"/>
                        <a:pt x="601972" y="493521"/>
                        <a:pt x="602473" y="481920"/>
                      </a:cubicBezTo>
                      <a:cubicBezTo>
                        <a:pt x="602973" y="470455"/>
                        <a:pt x="574195" y="460608"/>
                        <a:pt x="564560" y="467487"/>
                      </a:cubicBezTo>
                      <a:cubicBezTo>
                        <a:pt x="554926" y="474367"/>
                        <a:pt x="532528" y="490553"/>
                        <a:pt x="505877" y="477874"/>
                      </a:cubicBezTo>
                      <a:cubicBezTo>
                        <a:pt x="497494" y="473827"/>
                        <a:pt x="573069" y="465194"/>
                        <a:pt x="585956" y="452515"/>
                      </a:cubicBezTo>
                      <a:cubicBezTo>
                        <a:pt x="598719" y="439835"/>
                        <a:pt x="656401" y="425402"/>
                        <a:pt x="660656" y="437002"/>
                      </a:cubicBezTo>
                      <a:cubicBezTo>
                        <a:pt x="664910" y="448468"/>
                        <a:pt x="629750" y="456022"/>
                        <a:pt x="646767" y="466408"/>
                      </a:cubicBezTo>
                      <a:cubicBezTo>
                        <a:pt x="663909" y="476795"/>
                        <a:pt x="691686" y="469915"/>
                        <a:pt x="698068" y="458854"/>
                      </a:cubicBezTo>
                      <a:cubicBezTo>
                        <a:pt x="704449" y="447928"/>
                        <a:pt x="732226" y="449682"/>
                        <a:pt x="714584" y="473152"/>
                      </a:cubicBezTo>
                      <a:close/>
                      <a:moveTo>
                        <a:pt x="884377" y="705970"/>
                      </a:moveTo>
                      <a:cubicBezTo>
                        <a:pt x="863607" y="725528"/>
                        <a:pt x="865108" y="720268"/>
                        <a:pt x="846965" y="723775"/>
                      </a:cubicBezTo>
                      <a:cubicBezTo>
                        <a:pt x="828822" y="727282"/>
                        <a:pt x="843212" y="746841"/>
                        <a:pt x="821315" y="748594"/>
                      </a:cubicBezTo>
                      <a:cubicBezTo>
                        <a:pt x="799418" y="750348"/>
                        <a:pt x="746616" y="752641"/>
                        <a:pt x="739108" y="739422"/>
                      </a:cubicBezTo>
                      <a:cubicBezTo>
                        <a:pt x="736606" y="734971"/>
                        <a:pt x="767887" y="738208"/>
                        <a:pt x="770014" y="728496"/>
                      </a:cubicBezTo>
                      <a:cubicBezTo>
                        <a:pt x="772141" y="718649"/>
                        <a:pt x="780650" y="703137"/>
                        <a:pt x="794038" y="703137"/>
                      </a:cubicBezTo>
                      <a:cubicBezTo>
                        <a:pt x="807426" y="703137"/>
                        <a:pt x="806300" y="684118"/>
                        <a:pt x="784403" y="672652"/>
                      </a:cubicBezTo>
                      <a:cubicBezTo>
                        <a:pt x="762507" y="661187"/>
                        <a:pt x="815935" y="653633"/>
                        <a:pt x="828197" y="672113"/>
                      </a:cubicBezTo>
                      <a:cubicBezTo>
                        <a:pt x="840459" y="690458"/>
                        <a:pt x="862356" y="703811"/>
                        <a:pt x="874618" y="690458"/>
                      </a:cubicBezTo>
                      <a:cubicBezTo>
                        <a:pt x="886880" y="677239"/>
                        <a:pt x="956824" y="640414"/>
                        <a:pt x="956824" y="657680"/>
                      </a:cubicBezTo>
                      <a:cubicBezTo>
                        <a:pt x="956824" y="674945"/>
                        <a:pt x="905023" y="686411"/>
                        <a:pt x="884252" y="706105"/>
                      </a:cubicBezTo>
                      <a:close/>
                      <a:moveTo>
                        <a:pt x="1359474" y="1227178"/>
                      </a:moveTo>
                      <a:cubicBezTo>
                        <a:pt x="1357722" y="1230955"/>
                        <a:pt x="1354969" y="1233113"/>
                        <a:pt x="1351841" y="1233518"/>
                      </a:cubicBezTo>
                      <a:cubicBezTo>
                        <a:pt x="1351466" y="1233518"/>
                        <a:pt x="1351216" y="1233518"/>
                        <a:pt x="1350840" y="1233518"/>
                      </a:cubicBezTo>
                      <a:cubicBezTo>
                        <a:pt x="1344084" y="1233518"/>
                        <a:pt x="1343458" y="1224885"/>
                        <a:pt x="1342582" y="1214903"/>
                      </a:cubicBezTo>
                      <a:cubicBezTo>
                        <a:pt x="1341456" y="1201145"/>
                        <a:pt x="1340080" y="1184014"/>
                        <a:pt x="1325440" y="1175381"/>
                      </a:cubicBezTo>
                      <a:cubicBezTo>
                        <a:pt x="1293533" y="1156497"/>
                        <a:pt x="1279144" y="1120886"/>
                        <a:pt x="1279144" y="1101732"/>
                      </a:cubicBezTo>
                      <a:cubicBezTo>
                        <a:pt x="1279144" y="1088378"/>
                        <a:pt x="1291406" y="1080150"/>
                        <a:pt x="1302793" y="1080150"/>
                      </a:cubicBezTo>
                      <a:cubicBezTo>
                        <a:pt x="1309549" y="1080150"/>
                        <a:pt x="1315180" y="1082848"/>
                        <a:pt x="1318934" y="1087973"/>
                      </a:cubicBezTo>
                      <a:cubicBezTo>
                        <a:pt x="1325315" y="1096606"/>
                        <a:pt x="1333323" y="1119942"/>
                        <a:pt x="1340956" y="1142468"/>
                      </a:cubicBezTo>
                      <a:cubicBezTo>
                        <a:pt x="1346336" y="1158115"/>
                        <a:pt x="1351341" y="1172953"/>
                        <a:pt x="1355220" y="1180777"/>
                      </a:cubicBezTo>
                      <a:cubicBezTo>
                        <a:pt x="1362477" y="1195345"/>
                        <a:pt x="1364354" y="1216657"/>
                        <a:pt x="1359224" y="1227178"/>
                      </a:cubicBezTo>
                      <a:close/>
                    </a:path>
                  </a:pathLst>
                </a:custGeom>
                <a:solidFill>
                  <a:schemeClr val="tx2">
                    <a:lumMod val="90000"/>
                  </a:schemeClr>
                </a:solidFill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AFA5C7EC-E838-3F4F-813E-79A15F3EAF70}"/>
                    </a:ext>
                  </a:extLst>
                </p:cNvPr>
                <p:cNvSpPr/>
                <p:nvPr/>
              </p:nvSpPr>
              <p:spPr>
                <a:xfrm>
                  <a:off x="2750379" y="3223755"/>
                  <a:ext cx="121883" cy="121814"/>
                </a:xfrm>
                <a:custGeom>
                  <a:avLst/>
                  <a:gdLst>
                    <a:gd name="connsiteX0" fmla="*/ 183387 w 199476"/>
                    <a:gd name="connsiteY0" fmla="*/ 160240 h 197389"/>
                    <a:gd name="connsiteX1" fmla="*/ 181635 w 199476"/>
                    <a:gd name="connsiteY1" fmla="*/ 142839 h 197389"/>
                    <a:gd name="connsiteX2" fmla="*/ 169123 w 199476"/>
                    <a:gd name="connsiteY2" fmla="*/ 135150 h 197389"/>
                    <a:gd name="connsiteX3" fmla="*/ 170875 w 199476"/>
                    <a:gd name="connsiteY3" fmla="*/ 103317 h 197389"/>
                    <a:gd name="connsiteX4" fmla="*/ 146726 w 199476"/>
                    <a:gd name="connsiteY4" fmla="*/ 96572 h 197389"/>
                    <a:gd name="connsiteX5" fmla="*/ 119824 w 199476"/>
                    <a:gd name="connsiteY5" fmla="*/ 90772 h 197389"/>
                    <a:gd name="connsiteX6" fmla="*/ 106436 w 199476"/>
                    <a:gd name="connsiteY6" fmla="*/ 71483 h 197389"/>
                    <a:gd name="connsiteX7" fmla="*/ 83163 w 199476"/>
                    <a:gd name="connsiteY7" fmla="*/ 72428 h 197389"/>
                    <a:gd name="connsiteX8" fmla="*/ 85915 w 199476"/>
                    <a:gd name="connsiteY8" fmla="*/ 49227 h 197389"/>
                    <a:gd name="connsiteX9" fmla="*/ 107437 w 199476"/>
                    <a:gd name="connsiteY9" fmla="*/ 12537 h 197389"/>
                    <a:gd name="connsiteX10" fmla="*/ 93173 w 199476"/>
                    <a:gd name="connsiteY10" fmla="*/ 1881 h 197389"/>
                    <a:gd name="connsiteX11" fmla="*/ 43999 w 199476"/>
                    <a:gd name="connsiteY11" fmla="*/ 75260 h 197389"/>
                    <a:gd name="connsiteX12" fmla="*/ 30611 w 199476"/>
                    <a:gd name="connsiteY12" fmla="*/ 106150 h 197389"/>
                    <a:gd name="connsiteX13" fmla="*/ 13594 w 199476"/>
                    <a:gd name="connsiteY13" fmla="*/ 125439 h 197389"/>
                    <a:gd name="connsiteX14" fmla="*/ 4710 w 199476"/>
                    <a:gd name="connsiteY14" fmla="*/ 165096 h 197389"/>
                    <a:gd name="connsiteX15" fmla="*/ 51256 w 199476"/>
                    <a:gd name="connsiteY15" fmla="*/ 164152 h 197389"/>
                    <a:gd name="connsiteX16" fmla="*/ 94174 w 199476"/>
                    <a:gd name="connsiteY16" fmla="*/ 156463 h 197389"/>
                    <a:gd name="connsiteX17" fmla="*/ 121951 w 199476"/>
                    <a:gd name="connsiteY17" fmla="*/ 164152 h 197389"/>
                    <a:gd name="connsiteX18" fmla="*/ 114819 w 199476"/>
                    <a:gd name="connsiteY18" fmla="*/ 187352 h 197389"/>
                    <a:gd name="connsiteX19" fmla="*/ 140845 w 199476"/>
                    <a:gd name="connsiteY19" fmla="*/ 175752 h 197389"/>
                    <a:gd name="connsiteX20" fmla="*/ 159614 w 199476"/>
                    <a:gd name="connsiteY20" fmla="*/ 185464 h 197389"/>
                    <a:gd name="connsiteX21" fmla="*/ 197276 w 199476"/>
                    <a:gd name="connsiteY21" fmla="*/ 189241 h 197389"/>
                    <a:gd name="connsiteX22" fmla="*/ 183763 w 199476"/>
                    <a:gd name="connsiteY22" fmla="*/ 160240 h 1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99476" h="197389">
                      <a:moveTo>
                        <a:pt x="183387" y="160240"/>
                      </a:moveTo>
                      <a:cubicBezTo>
                        <a:pt x="178007" y="170896"/>
                        <a:pt x="169999" y="152551"/>
                        <a:pt x="181635" y="142839"/>
                      </a:cubicBezTo>
                      <a:cubicBezTo>
                        <a:pt x="193272" y="133262"/>
                        <a:pt x="179884" y="129350"/>
                        <a:pt x="169123" y="135150"/>
                      </a:cubicBezTo>
                      <a:cubicBezTo>
                        <a:pt x="158362" y="140816"/>
                        <a:pt x="161115" y="109117"/>
                        <a:pt x="170875" y="103317"/>
                      </a:cubicBezTo>
                      <a:cubicBezTo>
                        <a:pt x="180760" y="97517"/>
                        <a:pt x="146726" y="85916"/>
                        <a:pt x="146726" y="96572"/>
                      </a:cubicBezTo>
                      <a:cubicBezTo>
                        <a:pt x="146726" y="107229"/>
                        <a:pt x="122577" y="100484"/>
                        <a:pt x="119824" y="90772"/>
                      </a:cubicBezTo>
                      <a:cubicBezTo>
                        <a:pt x="117196" y="81195"/>
                        <a:pt x="100180" y="78228"/>
                        <a:pt x="106436" y="71483"/>
                      </a:cubicBezTo>
                      <a:cubicBezTo>
                        <a:pt x="112692" y="64739"/>
                        <a:pt x="85791" y="60827"/>
                        <a:pt x="83163" y="72428"/>
                      </a:cubicBezTo>
                      <a:cubicBezTo>
                        <a:pt x="80535" y="84028"/>
                        <a:pt x="72402" y="64739"/>
                        <a:pt x="85915" y="49227"/>
                      </a:cubicBezTo>
                      <a:cubicBezTo>
                        <a:pt x="99304" y="33715"/>
                        <a:pt x="94924" y="20361"/>
                        <a:pt x="107437" y="12537"/>
                      </a:cubicBezTo>
                      <a:cubicBezTo>
                        <a:pt x="119949" y="4849"/>
                        <a:pt x="106561" y="-3919"/>
                        <a:pt x="93173" y="1881"/>
                      </a:cubicBezTo>
                      <a:cubicBezTo>
                        <a:pt x="79659" y="7681"/>
                        <a:pt x="43999" y="60692"/>
                        <a:pt x="43999" y="75260"/>
                      </a:cubicBezTo>
                      <a:cubicBezTo>
                        <a:pt x="43999" y="89828"/>
                        <a:pt x="43123" y="107094"/>
                        <a:pt x="30611" y="106150"/>
                      </a:cubicBezTo>
                      <a:cubicBezTo>
                        <a:pt x="18098" y="105205"/>
                        <a:pt x="3709" y="117750"/>
                        <a:pt x="13594" y="125439"/>
                      </a:cubicBezTo>
                      <a:cubicBezTo>
                        <a:pt x="23479" y="133127"/>
                        <a:pt x="-12432" y="155114"/>
                        <a:pt x="4710" y="165096"/>
                      </a:cubicBezTo>
                      <a:cubicBezTo>
                        <a:pt x="16346" y="171840"/>
                        <a:pt x="35115" y="162128"/>
                        <a:pt x="51256" y="164152"/>
                      </a:cubicBezTo>
                      <a:cubicBezTo>
                        <a:pt x="67397" y="166040"/>
                        <a:pt x="80785" y="166984"/>
                        <a:pt x="94174" y="156463"/>
                      </a:cubicBezTo>
                      <a:cubicBezTo>
                        <a:pt x="107562" y="145807"/>
                        <a:pt x="107562" y="166040"/>
                        <a:pt x="121951" y="164152"/>
                      </a:cubicBezTo>
                      <a:cubicBezTo>
                        <a:pt x="136340" y="162263"/>
                        <a:pt x="113944" y="176696"/>
                        <a:pt x="114819" y="187352"/>
                      </a:cubicBezTo>
                      <a:cubicBezTo>
                        <a:pt x="115695" y="198008"/>
                        <a:pt x="130084" y="181552"/>
                        <a:pt x="140845" y="175752"/>
                      </a:cubicBezTo>
                      <a:cubicBezTo>
                        <a:pt x="151606" y="169952"/>
                        <a:pt x="164994" y="175752"/>
                        <a:pt x="159614" y="185464"/>
                      </a:cubicBezTo>
                      <a:cubicBezTo>
                        <a:pt x="154234" y="195041"/>
                        <a:pt x="189143" y="204753"/>
                        <a:pt x="197276" y="189241"/>
                      </a:cubicBezTo>
                      <a:cubicBezTo>
                        <a:pt x="205284" y="173864"/>
                        <a:pt x="189268" y="149718"/>
                        <a:pt x="183763" y="160240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BF3EF584-C514-0C6E-6919-F6B13D3D43D3}"/>
                    </a:ext>
                  </a:extLst>
                </p:cNvPr>
                <p:cNvSpPr/>
                <p:nvPr/>
              </p:nvSpPr>
              <p:spPr>
                <a:xfrm>
                  <a:off x="2654299" y="3267932"/>
                  <a:ext cx="50905" cy="22730"/>
                </a:xfrm>
                <a:custGeom>
                  <a:avLst/>
                  <a:gdLst>
                    <a:gd name="connsiteX0" fmla="*/ 47 w 83312"/>
                    <a:gd name="connsiteY0" fmla="*/ 2325 h 36832"/>
                    <a:gd name="connsiteX1" fmla="*/ 83255 w 83312"/>
                    <a:gd name="connsiteY1" fmla="*/ 32675 h 36832"/>
                    <a:gd name="connsiteX2" fmla="*/ 47 w 83312"/>
                    <a:gd name="connsiteY2" fmla="*/ 2325 h 36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3312" h="36832">
                      <a:moveTo>
                        <a:pt x="47" y="2325"/>
                      </a:moveTo>
                      <a:cubicBezTo>
                        <a:pt x="2800" y="13926"/>
                        <a:pt x="80627" y="48727"/>
                        <a:pt x="83255" y="32675"/>
                      </a:cubicBezTo>
                      <a:cubicBezTo>
                        <a:pt x="85882" y="16758"/>
                        <a:pt x="-2330" y="-7656"/>
                        <a:pt x="47" y="2325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E1EBB169-B642-B30F-17B1-179BF7132BC4}"/>
                    </a:ext>
                  </a:extLst>
                </p:cNvPr>
                <p:cNvSpPr/>
                <p:nvPr/>
              </p:nvSpPr>
              <p:spPr>
                <a:xfrm>
                  <a:off x="2009523" y="3158602"/>
                  <a:ext cx="49225" cy="92900"/>
                </a:xfrm>
                <a:custGeom>
                  <a:avLst/>
                  <a:gdLst>
                    <a:gd name="connsiteX0" fmla="*/ 37537 w 80563"/>
                    <a:gd name="connsiteY0" fmla="*/ 7234 h 150536"/>
                    <a:gd name="connsiteX1" fmla="*/ 0 w 80563"/>
                    <a:gd name="connsiteY1" fmla="*/ 20183 h 150536"/>
                    <a:gd name="connsiteX2" fmla="*/ 45670 w 80563"/>
                    <a:gd name="connsiteY2" fmla="*/ 92618 h 150536"/>
                    <a:gd name="connsiteX3" fmla="*/ 71196 w 80563"/>
                    <a:gd name="connsiteY3" fmla="*/ 150485 h 150536"/>
                    <a:gd name="connsiteX4" fmla="*/ 73823 w 80563"/>
                    <a:gd name="connsiteY4" fmla="*/ 99767 h 150536"/>
                    <a:gd name="connsiteX5" fmla="*/ 37537 w 80563"/>
                    <a:gd name="connsiteY5" fmla="*/ 7099 h 150536"/>
                    <a:gd name="connsiteX6" fmla="*/ 76701 w 80563"/>
                    <a:gd name="connsiteY6" fmla="*/ 144280 h 150536"/>
                    <a:gd name="connsiteX7" fmla="*/ 70945 w 80563"/>
                    <a:gd name="connsiteY7" fmla="*/ 149136 h 150536"/>
                    <a:gd name="connsiteX8" fmla="*/ 64564 w 80563"/>
                    <a:gd name="connsiteY8" fmla="*/ 133085 h 150536"/>
                    <a:gd name="connsiteX9" fmla="*/ 46171 w 80563"/>
                    <a:gd name="connsiteY9" fmla="*/ 91404 h 150536"/>
                    <a:gd name="connsiteX10" fmla="*/ 1126 w 80563"/>
                    <a:gd name="connsiteY10" fmla="*/ 20183 h 150536"/>
                    <a:gd name="connsiteX11" fmla="*/ 22272 w 80563"/>
                    <a:gd name="connsiteY11" fmla="*/ 1299 h 150536"/>
                    <a:gd name="connsiteX12" fmla="*/ 36411 w 80563"/>
                    <a:gd name="connsiteY12" fmla="*/ 8043 h 150536"/>
                    <a:gd name="connsiteX13" fmla="*/ 58058 w 80563"/>
                    <a:gd name="connsiteY13" fmla="*/ 61864 h 150536"/>
                    <a:gd name="connsiteX14" fmla="*/ 72447 w 80563"/>
                    <a:gd name="connsiteY14" fmla="*/ 100442 h 150536"/>
                    <a:gd name="connsiteX15" fmla="*/ 76451 w 80563"/>
                    <a:gd name="connsiteY15" fmla="*/ 144280 h 15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563" h="150536">
                      <a:moveTo>
                        <a:pt x="37537" y="7234"/>
                      </a:moveTo>
                      <a:cubicBezTo>
                        <a:pt x="26777" y="-7199"/>
                        <a:pt x="0" y="1434"/>
                        <a:pt x="0" y="20183"/>
                      </a:cubicBezTo>
                      <a:cubicBezTo>
                        <a:pt x="0" y="38933"/>
                        <a:pt x="14014" y="73869"/>
                        <a:pt x="45670" y="92618"/>
                      </a:cubicBezTo>
                      <a:cubicBezTo>
                        <a:pt x="72572" y="108535"/>
                        <a:pt x="56556" y="152239"/>
                        <a:pt x="71196" y="150485"/>
                      </a:cubicBezTo>
                      <a:cubicBezTo>
                        <a:pt x="83207" y="149001"/>
                        <a:pt x="83207" y="118652"/>
                        <a:pt x="73823" y="99767"/>
                      </a:cubicBezTo>
                      <a:cubicBezTo>
                        <a:pt x="64439" y="81018"/>
                        <a:pt x="48298" y="21667"/>
                        <a:pt x="37537" y="7099"/>
                      </a:cubicBezTo>
                      <a:close/>
                      <a:moveTo>
                        <a:pt x="76701" y="144280"/>
                      </a:moveTo>
                      <a:cubicBezTo>
                        <a:pt x="75325" y="147248"/>
                        <a:pt x="73323" y="148866"/>
                        <a:pt x="70945" y="149136"/>
                      </a:cubicBezTo>
                      <a:cubicBezTo>
                        <a:pt x="66191" y="149946"/>
                        <a:pt x="65440" y="143876"/>
                        <a:pt x="64564" y="133085"/>
                      </a:cubicBezTo>
                      <a:cubicBezTo>
                        <a:pt x="63438" y="119461"/>
                        <a:pt x="62061" y="100846"/>
                        <a:pt x="46171" y="91404"/>
                      </a:cubicBezTo>
                      <a:cubicBezTo>
                        <a:pt x="15140" y="73059"/>
                        <a:pt x="1126" y="38663"/>
                        <a:pt x="1126" y="20183"/>
                      </a:cubicBezTo>
                      <a:cubicBezTo>
                        <a:pt x="1126" y="8448"/>
                        <a:pt x="12137" y="1299"/>
                        <a:pt x="22272" y="1299"/>
                      </a:cubicBezTo>
                      <a:cubicBezTo>
                        <a:pt x="28153" y="1299"/>
                        <a:pt x="33283" y="3727"/>
                        <a:pt x="36411" y="8043"/>
                      </a:cubicBezTo>
                      <a:cubicBezTo>
                        <a:pt x="42542" y="16271"/>
                        <a:pt x="50800" y="40551"/>
                        <a:pt x="58058" y="61864"/>
                      </a:cubicBezTo>
                      <a:cubicBezTo>
                        <a:pt x="63438" y="77645"/>
                        <a:pt x="68568" y="92618"/>
                        <a:pt x="72447" y="100442"/>
                      </a:cubicBezTo>
                      <a:cubicBezTo>
                        <a:pt x="79329" y="114200"/>
                        <a:pt x="81205" y="134703"/>
                        <a:pt x="76451" y="144280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79E0DE49-84A9-DED8-4209-9496A6117A18}"/>
                    </a:ext>
                  </a:extLst>
                </p:cNvPr>
                <p:cNvSpPr/>
                <p:nvPr/>
              </p:nvSpPr>
              <p:spPr>
                <a:xfrm>
                  <a:off x="1743406" y="2299067"/>
                  <a:ext cx="77354" cy="23118"/>
                </a:xfrm>
                <a:custGeom>
                  <a:avLst/>
                  <a:gdLst>
                    <a:gd name="connsiteX0" fmla="*/ 39262 w 126598"/>
                    <a:gd name="connsiteY0" fmla="*/ 33482 h 37461"/>
                    <a:gd name="connsiteX1" fmla="*/ 75548 w 126598"/>
                    <a:gd name="connsiteY1" fmla="*/ 29166 h 37461"/>
                    <a:gd name="connsiteX2" fmla="*/ 126599 w 126598"/>
                    <a:gd name="connsiteY2" fmla="*/ 21882 h 37461"/>
                    <a:gd name="connsiteX3" fmla="*/ 60783 w 126598"/>
                    <a:gd name="connsiteY3" fmla="*/ 4481 h 37461"/>
                    <a:gd name="connsiteX4" fmla="*/ 3101 w 126598"/>
                    <a:gd name="connsiteY4" fmla="*/ 30515 h 37461"/>
                    <a:gd name="connsiteX5" fmla="*/ 39387 w 126598"/>
                    <a:gd name="connsiteY5" fmla="*/ 33347 h 37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598" h="37461">
                      <a:moveTo>
                        <a:pt x="39262" y="33482"/>
                      </a:moveTo>
                      <a:cubicBezTo>
                        <a:pt x="52650" y="39282"/>
                        <a:pt x="66164" y="20398"/>
                        <a:pt x="75548" y="29166"/>
                      </a:cubicBezTo>
                      <a:cubicBezTo>
                        <a:pt x="84932" y="37799"/>
                        <a:pt x="126599" y="45083"/>
                        <a:pt x="126599" y="21882"/>
                      </a:cubicBezTo>
                      <a:cubicBezTo>
                        <a:pt x="126599" y="-1319"/>
                        <a:pt x="74297" y="-4152"/>
                        <a:pt x="60783" y="4481"/>
                      </a:cubicBezTo>
                      <a:cubicBezTo>
                        <a:pt x="47395" y="13114"/>
                        <a:pt x="-14416" y="16082"/>
                        <a:pt x="3101" y="30515"/>
                      </a:cubicBezTo>
                      <a:cubicBezTo>
                        <a:pt x="13737" y="39417"/>
                        <a:pt x="25874" y="27682"/>
                        <a:pt x="39387" y="33347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F378EF1D-0DAF-21B1-A87E-6A0026152005}"/>
                    </a:ext>
                  </a:extLst>
                </p:cNvPr>
                <p:cNvSpPr/>
                <p:nvPr/>
              </p:nvSpPr>
              <p:spPr>
                <a:xfrm>
                  <a:off x="1882216" y="2339434"/>
                  <a:ext cx="28864" cy="30109"/>
                </a:xfrm>
                <a:custGeom>
                  <a:avLst/>
                  <a:gdLst>
                    <a:gd name="connsiteX0" fmla="*/ 45816 w 47239"/>
                    <a:gd name="connsiteY0" fmla="*/ 44821 h 48789"/>
                    <a:gd name="connsiteX1" fmla="*/ 146 w 47239"/>
                    <a:gd name="connsiteY1" fmla="*/ 5704 h 48789"/>
                    <a:gd name="connsiteX2" fmla="*/ 45816 w 47239"/>
                    <a:gd name="connsiteY2" fmla="*/ 44821 h 48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239" h="48789">
                      <a:moveTo>
                        <a:pt x="45816" y="44821"/>
                      </a:moveTo>
                      <a:cubicBezTo>
                        <a:pt x="56577" y="30254"/>
                        <a:pt x="2898" y="-16013"/>
                        <a:pt x="146" y="5704"/>
                      </a:cubicBezTo>
                      <a:cubicBezTo>
                        <a:pt x="-2607" y="27421"/>
                        <a:pt x="34430" y="60199"/>
                        <a:pt x="45816" y="44821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BAD997C6-99CE-9731-A394-8DB9EF5787C2}"/>
                    </a:ext>
                  </a:extLst>
                </p:cNvPr>
                <p:cNvSpPr/>
                <p:nvPr/>
              </p:nvSpPr>
              <p:spPr>
                <a:xfrm>
                  <a:off x="1888211" y="2268253"/>
                  <a:ext cx="121184" cy="69964"/>
                </a:xfrm>
                <a:custGeom>
                  <a:avLst/>
                  <a:gdLst>
                    <a:gd name="connsiteX0" fmla="*/ 26620 w 198332"/>
                    <a:gd name="connsiteY0" fmla="*/ 38630 h 113370"/>
                    <a:gd name="connsiteX1" fmla="*/ 66910 w 198332"/>
                    <a:gd name="connsiteY1" fmla="*/ 58864 h 113370"/>
                    <a:gd name="connsiteX2" fmla="*/ 18612 w 198332"/>
                    <a:gd name="connsiteY2" fmla="*/ 67631 h 113370"/>
                    <a:gd name="connsiteX3" fmla="*/ 57526 w 198332"/>
                    <a:gd name="connsiteY3" fmla="*/ 79232 h 113370"/>
                    <a:gd name="connsiteX4" fmla="*/ 138106 w 198332"/>
                    <a:gd name="connsiteY4" fmla="*/ 95148 h 113370"/>
                    <a:gd name="connsiteX5" fmla="*/ 194536 w 198332"/>
                    <a:gd name="connsiteY5" fmla="*/ 102432 h 113370"/>
                    <a:gd name="connsiteX6" fmla="*/ 182399 w 198332"/>
                    <a:gd name="connsiteY6" fmla="*/ 66282 h 113370"/>
                    <a:gd name="connsiteX7" fmla="*/ 146113 w 198332"/>
                    <a:gd name="connsiteY7" fmla="*/ 43082 h 113370"/>
                    <a:gd name="connsiteX8" fmla="*/ 113956 w 198332"/>
                    <a:gd name="connsiteY8" fmla="*/ 19881 h 113370"/>
                    <a:gd name="connsiteX9" fmla="*/ 93811 w 198332"/>
                    <a:gd name="connsiteY9" fmla="*/ 17048 h 113370"/>
                    <a:gd name="connsiteX10" fmla="*/ 6475 w 198332"/>
                    <a:gd name="connsiteY10" fmla="*/ 3964 h 113370"/>
                    <a:gd name="connsiteX11" fmla="*/ 26620 w 198332"/>
                    <a:gd name="connsiteY11" fmla="*/ 38630 h 113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8332" h="113370">
                      <a:moveTo>
                        <a:pt x="26620" y="38630"/>
                      </a:moveTo>
                      <a:cubicBezTo>
                        <a:pt x="42761" y="27030"/>
                        <a:pt x="72290" y="45914"/>
                        <a:pt x="66910" y="58864"/>
                      </a:cubicBezTo>
                      <a:cubicBezTo>
                        <a:pt x="61530" y="71813"/>
                        <a:pt x="15108" y="56301"/>
                        <a:pt x="18612" y="67631"/>
                      </a:cubicBezTo>
                      <a:cubicBezTo>
                        <a:pt x="19988" y="71948"/>
                        <a:pt x="25369" y="89348"/>
                        <a:pt x="57526" y="79232"/>
                      </a:cubicBezTo>
                      <a:cubicBezTo>
                        <a:pt x="89808" y="69115"/>
                        <a:pt x="116584" y="76264"/>
                        <a:pt x="138106" y="95148"/>
                      </a:cubicBezTo>
                      <a:cubicBezTo>
                        <a:pt x="159627" y="113898"/>
                        <a:pt x="179772" y="121182"/>
                        <a:pt x="194536" y="102432"/>
                      </a:cubicBezTo>
                      <a:cubicBezTo>
                        <a:pt x="209301" y="83548"/>
                        <a:pt x="175768" y="80715"/>
                        <a:pt x="182399" y="66282"/>
                      </a:cubicBezTo>
                      <a:cubicBezTo>
                        <a:pt x="189156" y="51849"/>
                        <a:pt x="160878" y="43082"/>
                        <a:pt x="146113" y="43082"/>
                      </a:cubicBezTo>
                      <a:cubicBezTo>
                        <a:pt x="131349" y="43082"/>
                        <a:pt x="125968" y="14215"/>
                        <a:pt x="113956" y="19881"/>
                      </a:cubicBezTo>
                      <a:cubicBezTo>
                        <a:pt x="101819" y="25681"/>
                        <a:pt x="93811" y="35798"/>
                        <a:pt x="93811" y="17048"/>
                      </a:cubicBezTo>
                      <a:cubicBezTo>
                        <a:pt x="93811" y="-1701"/>
                        <a:pt x="23992" y="-3185"/>
                        <a:pt x="6475" y="3964"/>
                      </a:cubicBezTo>
                      <a:cubicBezTo>
                        <a:pt x="-10917" y="11248"/>
                        <a:pt x="10479" y="50231"/>
                        <a:pt x="26620" y="38630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9D9822E4-0E08-C389-1E73-98972DFF2827}"/>
                    </a:ext>
                  </a:extLst>
                </p:cNvPr>
                <p:cNvSpPr/>
                <p:nvPr/>
              </p:nvSpPr>
              <p:spPr>
                <a:xfrm>
                  <a:off x="1714796" y="2333041"/>
                  <a:ext cx="25146" cy="13297"/>
                </a:xfrm>
                <a:custGeom>
                  <a:avLst/>
                  <a:gdLst>
                    <a:gd name="connsiteX0" fmla="*/ 40541 w 41155"/>
                    <a:gd name="connsiteY0" fmla="*/ 13231 h 21547"/>
                    <a:gd name="connsiteX1" fmla="*/ 251 w 41155"/>
                    <a:gd name="connsiteY1" fmla="*/ 4464 h 21547"/>
                    <a:gd name="connsiteX2" fmla="*/ 40541 w 41155"/>
                    <a:gd name="connsiteY2" fmla="*/ 13231 h 2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155" h="21547">
                      <a:moveTo>
                        <a:pt x="40541" y="13231"/>
                      </a:moveTo>
                      <a:cubicBezTo>
                        <a:pt x="47298" y="-4169"/>
                        <a:pt x="-4003" y="-1337"/>
                        <a:pt x="251" y="4464"/>
                      </a:cubicBezTo>
                      <a:cubicBezTo>
                        <a:pt x="9635" y="17548"/>
                        <a:pt x="33784" y="30497"/>
                        <a:pt x="40541" y="13231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8921085A-75AD-85AE-A2B4-812824FD3D96}"/>
                    </a:ext>
                  </a:extLst>
                </p:cNvPr>
                <p:cNvSpPr/>
                <p:nvPr/>
              </p:nvSpPr>
              <p:spPr>
                <a:xfrm>
                  <a:off x="1749353" y="2328143"/>
                  <a:ext cx="63851" cy="34576"/>
                </a:xfrm>
                <a:custGeom>
                  <a:avLst/>
                  <a:gdLst>
                    <a:gd name="connsiteX0" fmla="*/ 95345 w 104499"/>
                    <a:gd name="connsiteY0" fmla="*/ 13883 h 56028"/>
                    <a:gd name="connsiteX1" fmla="*/ 76576 w 104499"/>
                    <a:gd name="connsiteY1" fmla="*/ 799 h 56028"/>
                    <a:gd name="connsiteX2" fmla="*/ 0 w 104499"/>
                    <a:gd name="connsiteY2" fmla="*/ 26833 h 56028"/>
                    <a:gd name="connsiteX3" fmla="*/ 40290 w 104499"/>
                    <a:gd name="connsiteY3" fmla="*/ 55834 h 56028"/>
                    <a:gd name="connsiteX4" fmla="*/ 83207 w 104499"/>
                    <a:gd name="connsiteY4" fmla="*/ 26833 h 56028"/>
                    <a:gd name="connsiteX5" fmla="*/ 95345 w 104499"/>
                    <a:gd name="connsiteY5" fmla="*/ 13749 h 56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499" h="56028">
                      <a:moveTo>
                        <a:pt x="95345" y="13883"/>
                      </a:moveTo>
                      <a:cubicBezTo>
                        <a:pt x="112737" y="10916"/>
                        <a:pt x="104729" y="-3517"/>
                        <a:pt x="76576" y="799"/>
                      </a:cubicBezTo>
                      <a:cubicBezTo>
                        <a:pt x="48423" y="5116"/>
                        <a:pt x="0" y="5116"/>
                        <a:pt x="0" y="26833"/>
                      </a:cubicBezTo>
                      <a:cubicBezTo>
                        <a:pt x="0" y="44233"/>
                        <a:pt x="9384" y="52866"/>
                        <a:pt x="40290" y="55834"/>
                      </a:cubicBezTo>
                      <a:cubicBezTo>
                        <a:pt x="71196" y="58801"/>
                        <a:pt x="98097" y="26833"/>
                        <a:pt x="83207" y="26833"/>
                      </a:cubicBezTo>
                      <a:cubicBezTo>
                        <a:pt x="68318" y="26833"/>
                        <a:pt x="77827" y="16716"/>
                        <a:pt x="95345" y="13749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40ADA696-BBDE-4AC0-6F9A-04D24254A854}"/>
                    </a:ext>
                  </a:extLst>
                </p:cNvPr>
                <p:cNvSpPr/>
                <p:nvPr/>
              </p:nvSpPr>
              <p:spPr>
                <a:xfrm>
                  <a:off x="1669381" y="2382938"/>
                  <a:ext cx="219149" cy="100940"/>
                </a:xfrm>
                <a:custGeom>
                  <a:avLst/>
                  <a:gdLst>
                    <a:gd name="connsiteX0" fmla="*/ 44923 w 358662"/>
                    <a:gd name="connsiteY0" fmla="*/ 36510 h 163564"/>
                    <a:gd name="connsiteX1" fmla="*/ 48927 w 358662"/>
                    <a:gd name="connsiteY1" fmla="*/ 58227 h 163564"/>
                    <a:gd name="connsiteX2" fmla="*/ 46174 w 358662"/>
                    <a:gd name="connsiteY2" fmla="*/ 64028 h 163564"/>
                    <a:gd name="connsiteX3" fmla="*/ 23401 w 358662"/>
                    <a:gd name="connsiteY3" fmla="*/ 85745 h 163564"/>
                    <a:gd name="connsiteX4" fmla="*/ 54307 w 358662"/>
                    <a:gd name="connsiteY4" fmla="*/ 85745 h 163564"/>
                    <a:gd name="connsiteX5" fmla="*/ 629 w 358662"/>
                    <a:gd name="connsiteY5" fmla="*/ 104494 h 163564"/>
                    <a:gd name="connsiteX6" fmla="*/ 39542 w 358662"/>
                    <a:gd name="connsiteY6" fmla="*/ 116095 h 163564"/>
                    <a:gd name="connsiteX7" fmla="*/ 81209 w 358662"/>
                    <a:gd name="connsiteY7" fmla="*/ 111778 h 163564"/>
                    <a:gd name="connsiteX8" fmla="*/ 105358 w 358662"/>
                    <a:gd name="connsiteY8" fmla="*/ 101661 h 163564"/>
                    <a:gd name="connsiteX9" fmla="*/ 163040 w 358662"/>
                    <a:gd name="connsiteY9" fmla="*/ 105978 h 163564"/>
                    <a:gd name="connsiteX10" fmla="*/ 118746 w 358662"/>
                    <a:gd name="connsiteY10" fmla="*/ 132011 h 163564"/>
                    <a:gd name="connsiteX11" fmla="*/ 117370 w 358662"/>
                    <a:gd name="connsiteY11" fmla="*/ 162361 h 163564"/>
                    <a:gd name="connsiteX12" fmla="*/ 224851 w 358662"/>
                    <a:gd name="connsiteY12" fmla="*/ 126211 h 163564"/>
                    <a:gd name="connsiteX13" fmla="*/ 267769 w 358662"/>
                    <a:gd name="connsiteY13" fmla="*/ 123244 h 163564"/>
                    <a:gd name="connsiteX14" fmla="*/ 336212 w 358662"/>
                    <a:gd name="connsiteY14" fmla="*/ 118927 h 163564"/>
                    <a:gd name="connsiteX15" fmla="*/ 346972 w 358662"/>
                    <a:gd name="connsiteY15" fmla="*/ 52427 h 163564"/>
                    <a:gd name="connsiteX16" fmla="*/ 313439 w 358662"/>
                    <a:gd name="connsiteY16" fmla="*/ 65376 h 163564"/>
                    <a:gd name="connsiteX17" fmla="*/ 278529 w 358662"/>
                    <a:gd name="connsiteY17" fmla="*/ 35027 h 163564"/>
                    <a:gd name="connsiteX18" fmla="*/ 257008 w 358662"/>
                    <a:gd name="connsiteY18" fmla="*/ 225 h 163564"/>
                    <a:gd name="connsiteX19" fmla="*/ 224726 w 358662"/>
                    <a:gd name="connsiteY19" fmla="*/ 36376 h 163564"/>
                    <a:gd name="connsiteX20" fmla="*/ 227354 w 358662"/>
                    <a:gd name="connsiteY20" fmla="*/ 58093 h 163564"/>
                    <a:gd name="connsiteX21" fmla="*/ 250251 w 358662"/>
                    <a:gd name="connsiteY21" fmla="*/ 82642 h 163564"/>
                    <a:gd name="connsiteX22" fmla="*/ 180432 w 358662"/>
                    <a:gd name="connsiteY22" fmla="*/ 69558 h 163564"/>
                    <a:gd name="connsiteX23" fmla="*/ 109236 w 358662"/>
                    <a:gd name="connsiteY23" fmla="*/ 34757 h 163564"/>
                    <a:gd name="connsiteX24" fmla="*/ 76955 w 358662"/>
                    <a:gd name="connsiteY24" fmla="*/ 15873 h 163564"/>
                    <a:gd name="connsiteX25" fmla="*/ 44672 w 358662"/>
                    <a:gd name="connsiteY25" fmla="*/ 36106 h 163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58662" h="163564">
                      <a:moveTo>
                        <a:pt x="44923" y="36510"/>
                      </a:moveTo>
                      <a:cubicBezTo>
                        <a:pt x="26154" y="37994"/>
                        <a:pt x="27530" y="58227"/>
                        <a:pt x="48927" y="58227"/>
                      </a:cubicBezTo>
                      <a:cubicBezTo>
                        <a:pt x="70323" y="58227"/>
                        <a:pt x="77080" y="65511"/>
                        <a:pt x="46174" y="64028"/>
                      </a:cubicBezTo>
                      <a:cubicBezTo>
                        <a:pt x="15268" y="62544"/>
                        <a:pt x="1880" y="91545"/>
                        <a:pt x="23401" y="85745"/>
                      </a:cubicBezTo>
                      <a:cubicBezTo>
                        <a:pt x="44923" y="79944"/>
                        <a:pt x="70448" y="79944"/>
                        <a:pt x="54307" y="85745"/>
                      </a:cubicBezTo>
                      <a:cubicBezTo>
                        <a:pt x="38166" y="91545"/>
                        <a:pt x="-5753" y="95457"/>
                        <a:pt x="629" y="104494"/>
                      </a:cubicBezTo>
                      <a:cubicBezTo>
                        <a:pt x="4633" y="110294"/>
                        <a:pt x="22150" y="108811"/>
                        <a:pt x="39542" y="116095"/>
                      </a:cubicBezTo>
                      <a:cubicBezTo>
                        <a:pt x="57060" y="123378"/>
                        <a:pt x="67695" y="127695"/>
                        <a:pt x="81209" y="111778"/>
                      </a:cubicBezTo>
                      <a:cubicBezTo>
                        <a:pt x="94597" y="95861"/>
                        <a:pt x="112114" y="79944"/>
                        <a:pt x="105358" y="101661"/>
                      </a:cubicBezTo>
                      <a:cubicBezTo>
                        <a:pt x="98601" y="123378"/>
                        <a:pt x="126879" y="107462"/>
                        <a:pt x="163040" y="105978"/>
                      </a:cubicBezTo>
                      <a:cubicBezTo>
                        <a:pt x="199326" y="104494"/>
                        <a:pt x="156283" y="129179"/>
                        <a:pt x="118746" y="132011"/>
                      </a:cubicBezTo>
                      <a:cubicBezTo>
                        <a:pt x="81083" y="134979"/>
                        <a:pt x="87840" y="155212"/>
                        <a:pt x="117370" y="162361"/>
                      </a:cubicBezTo>
                      <a:cubicBezTo>
                        <a:pt x="146899" y="169645"/>
                        <a:pt x="210087" y="142128"/>
                        <a:pt x="224851" y="126211"/>
                      </a:cubicBezTo>
                      <a:cubicBezTo>
                        <a:pt x="239616" y="110294"/>
                        <a:pt x="253004" y="134844"/>
                        <a:pt x="267769" y="123244"/>
                      </a:cubicBezTo>
                      <a:cubicBezTo>
                        <a:pt x="282533" y="111643"/>
                        <a:pt x="310811" y="124727"/>
                        <a:pt x="336212" y="118927"/>
                      </a:cubicBezTo>
                      <a:cubicBezTo>
                        <a:pt x="361737" y="113127"/>
                        <a:pt x="365741" y="61060"/>
                        <a:pt x="346972" y="52427"/>
                      </a:cubicBezTo>
                      <a:cubicBezTo>
                        <a:pt x="328204" y="43660"/>
                        <a:pt x="328204" y="62544"/>
                        <a:pt x="313439" y="65376"/>
                      </a:cubicBezTo>
                      <a:cubicBezTo>
                        <a:pt x="298674" y="68209"/>
                        <a:pt x="290541" y="47976"/>
                        <a:pt x="278529" y="35027"/>
                      </a:cubicBezTo>
                      <a:cubicBezTo>
                        <a:pt x="266393" y="21942"/>
                        <a:pt x="274525" y="-2607"/>
                        <a:pt x="257008" y="225"/>
                      </a:cubicBezTo>
                      <a:cubicBezTo>
                        <a:pt x="239741" y="3058"/>
                        <a:pt x="201953" y="33543"/>
                        <a:pt x="224726" y="36376"/>
                      </a:cubicBezTo>
                      <a:cubicBezTo>
                        <a:pt x="247499" y="39343"/>
                        <a:pt x="239491" y="52292"/>
                        <a:pt x="227354" y="58093"/>
                      </a:cubicBezTo>
                      <a:cubicBezTo>
                        <a:pt x="215342" y="63893"/>
                        <a:pt x="255507" y="74009"/>
                        <a:pt x="250251" y="82642"/>
                      </a:cubicBezTo>
                      <a:cubicBezTo>
                        <a:pt x="244871" y="91275"/>
                        <a:pt x="183060" y="84126"/>
                        <a:pt x="180432" y="69558"/>
                      </a:cubicBezTo>
                      <a:cubicBezTo>
                        <a:pt x="177679" y="55125"/>
                        <a:pt x="129381" y="28957"/>
                        <a:pt x="109236" y="34757"/>
                      </a:cubicBezTo>
                      <a:cubicBezTo>
                        <a:pt x="89091" y="40557"/>
                        <a:pt x="97099" y="17356"/>
                        <a:pt x="76955" y="15873"/>
                      </a:cubicBezTo>
                      <a:cubicBezTo>
                        <a:pt x="56809" y="14389"/>
                        <a:pt x="63566" y="34757"/>
                        <a:pt x="44672" y="36106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4E99C2A6-554D-5C77-21AD-2BC64555A087}"/>
                    </a:ext>
                  </a:extLst>
                </p:cNvPr>
                <p:cNvSpPr/>
                <p:nvPr/>
              </p:nvSpPr>
              <p:spPr>
                <a:xfrm>
                  <a:off x="1567905" y="2349952"/>
                  <a:ext cx="137591" cy="75246"/>
                </a:xfrm>
                <a:custGeom>
                  <a:avLst/>
                  <a:gdLst>
                    <a:gd name="connsiteX0" fmla="*/ 1668 w 225184"/>
                    <a:gd name="connsiteY0" fmla="*/ 97245 h 121929"/>
                    <a:gd name="connsiteX1" fmla="*/ 12429 w 225184"/>
                    <a:gd name="connsiteY1" fmla="*/ 116129 h 121929"/>
                    <a:gd name="connsiteX2" fmla="*/ 33950 w 225184"/>
                    <a:gd name="connsiteY2" fmla="*/ 111813 h 121929"/>
                    <a:gd name="connsiteX3" fmla="*/ 58099 w 225184"/>
                    <a:gd name="connsiteY3" fmla="*/ 95896 h 121929"/>
                    <a:gd name="connsiteX4" fmla="*/ 79620 w 225184"/>
                    <a:gd name="connsiteY4" fmla="*/ 121929 h 121929"/>
                    <a:gd name="connsiteX5" fmla="*/ 105146 w 225184"/>
                    <a:gd name="connsiteY5" fmla="*/ 97380 h 121929"/>
                    <a:gd name="connsiteX6" fmla="*/ 125291 w 225184"/>
                    <a:gd name="connsiteY6" fmla="*/ 82947 h 121929"/>
                    <a:gd name="connsiteX7" fmla="*/ 142808 w 225184"/>
                    <a:gd name="connsiteY7" fmla="*/ 52597 h 121929"/>
                    <a:gd name="connsiteX8" fmla="*/ 152192 w 225184"/>
                    <a:gd name="connsiteY8" fmla="*/ 81463 h 121929"/>
                    <a:gd name="connsiteX9" fmla="*/ 180345 w 225184"/>
                    <a:gd name="connsiteY9" fmla="*/ 74179 h 121929"/>
                    <a:gd name="connsiteX10" fmla="*/ 204494 w 225184"/>
                    <a:gd name="connsiteY10" fmla="*/ 61095 h 121929"/>
                    <a:gd name="connsiteX11" fmla="*/ 204494 w 225184"/>
                    <a:gd name="connsiteY11" fmla="*/ 36545 h 121929"/>
                    <a:gd name="connsiteX12" fmla="*/ 223263 w 225184"/>
                    <a:gd name="connsiteY12" fmla="*/ 19144 h 121929"/>
                    <a:gd name="connsiteX13" fmla="*/ 199114 w 225184"/>
                    <a:gd name="connsiteY13" fmla="*/ 4711 h 121929"/>
                    <a:gd name="connsiteX14" fmla="*/ 180345 w 225184"/>
                    <a:gd name="connsiteY14" fmla="*/ 17796 h 121929"/>
                    <a:gd name="connsiteX15" fmla="*/ 140055 w 225184"/>
                    <a:gd name="connsiteY15" fmla="*/ 13479 h 121929"/>
                    <a:gd name="connsiteX16" fmla="*/ 85001 w 225184"/>
                    <a:gd name="connsiteY16" fmla="*/ 43829 h 121929"/>
                    <a:gd name="connsiteX17" fmla="*/ 42083 w 225184"/>
                    <a:gd name="connsiteY17" fmla="*/ 74179 h 121929"/>
                    <a:gd name="connsiteX18" fmla="*/ 1793 w 225184"/>
                    <a:gd name="connsiteY18" fmla="*/ 97380 h 121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5184" h="121929">
                      <a:moveTo>
                        <a:pt x="1668" y="97245"/>
                      </a:moveTo>
                      <a:cubicBezTo>
                        <a:pt x="11052" y="101561"/>
                        <a:pt x="1668" y="121794"/>
                        <a:pt x="12429" y="116129"/>
                      </a:cubicBezTo>
                      <a:cubicBezTo>
                        <a:pt x="23189" y="110329"/>
                        <a:pt x="25817" y="108845"/>
                        <a:pt x="33950" y="111813"/>
                      </a:cubicBezTo>
                      <a:cubicBezTo>
                        <a:pt x="48464" y="117073"/>
                        <a:pt x="51342" y="103180"/>
                        <a:pt x="58099" y="95896"/>
                      </a:cubicBezTo>
                      <a:cubicBezTo>
                        <a:pt x="64856" y="88612"/>
                        <a:pt x="62103" y="121929"/>
                        <a:pt x="79620" y="121929"/>
                      </a:cubicBezTo>
                      <a:cubicBezTo>
                        <a:pt x="94385" y="121929"/>
                        <a:pt x="91758" y="87263"/>
                        <a:pt x="105146" y="97380"/>
                      </a:cubicBezTo>
                      <a:cubicBezTo>
                        <a:pt x="118534" y="107496"/>
                        <a:pt x="122538" y="93063"/>
                        <a:pt x="125291" y="82947"/>
                      </a:cubicBezTo>
                      <a:cubicBezTo>
                        <a:pt x="128043" y="72830"/>
                        <a:pt x="128043" y="55429"/>
                        <a:pt x="142808" y="52597"/>
                      </a:cubicBezTo>
                      <a:cubicBezTo>
                        <a:pt x="157573" y="49764"/>
                        <a:pt x="145436" y="68514"/>
                        <a:pt x="152192" y="81463"/>
                      </a:cubicBezTo>
                      <a:cubicBezTo>
                        <a:pt x="161952" y="100482"/>
                        <a:pt x="179094" y="82947"/>
                        <a:pt x="180345" y="74179"/>
                      </a:cubicBezTo>
                      <a:cubicBezTo>
                        <a:pt x="181722" y="65546"/>
                        <a:pt x="205871" y="71211"/>
                        <a:pt x="204494" y="61095"/>
                      </a:cubicBezTo>
                      <a:cubicBezTo>
                        <a:pt x="203118" y="50978"/>
                        <a:pt x="211251" y="48011"/>
                        <a:pt x="204494" y="36545"/>
                      </a:cubicBezTo>
                      <a:cubicBezTo>
                        <a:pt x="197738" y="24945"/>
                        <a:pt x="215255" y="27912"/>
                        <a:pt x="223263" y="19144"/>
                      </a:cubicBezTo>
                      <a:cubicBezTo>
                        <a:pt x="231271" y="10512"/>
                        <a:pt x="212502" y="17661"/>
                        <a:pt x="199114" y="4711"/>
                      </a:cubicBezTo>
                      <a:cubicBezTo>
                        <a:pt x="185726" y="-8373"/>
                        <a:pt x="180345" y="9028"/>
                        <a:pt x="180345" y="17796"/>
                      </a:cubicBezTo>
                      <a:cubicBezTo>
                        <a:pt x="180345" y="26563"/>
                        <a:pt x="154820" y="19279"/>
                        <a:pt x="140055" y="13479"/>
                      </a:cubicBezTo>
                      <a:cubicBezTo>
                        <a:pt x="125291" y="7679"/>
                        <a:pt x="106522" y="32364"/>
                        <a:pt x="85001" y="43829"/>
                      </a:cubicBezTo>
                      <a:cubicBezTo>
                        <a:pt x="63479" y="55429"/>
                        <a:pt x="62228" y="75663"/>
                        <a:pt x="42083" y="74179"/>
                      </a:cubicBezTo>
                      <a:cubicBezTo>
                        <a:pt x="21938" y="72695"/>
                        <a:pt x="-7591" y="93063"/>
                        <a:pt x="1793" y="97380"/>
                      </a:cubicBezTo>
                      <a:close/>
                    </a:path>
                  </a:pathLst>
                </a:custGeom>
                <a:grpFill/>
                <a:ln w="12507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" name="Graphic 68">
                <a:extLst>
                  <a:ext uri="{FF2B5EF4-FFF2-40B4-BE49-F238E27FC236}">
                    <a16:creationId xmlns:a16="http://schemas.microsoft.com/office/drawing/2014/main" id="{4B14FFFA-B052-92E0-3A29-A755E82B3851}"/>
                  </a:ext>
                </a:extLst>
              </p:cNvPr>
              <p:cNvGrpSpPr/>
              <p:nvPr/>
            </p:nvGrpSpPr>
            <p:grpSpPr>
              <a:xfrm>
                <a:off x="3407292" y="1954514"/>
                <a:ext cx="3984064" cy="3233612"/>
                <a:chOff x="5017622" y="699317"/>
                <a:chExt cx="6520378" cy="5239784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22" name="Freeform: Shape 621">
                  <a:extLst>
                    <a:ext uri="{FF2B5EF4-FFF2-40B4-BE49-F238E27FC236}">
                      <a16:creationId xmlns:a16="http://schemas.microsoft.com/office/drawing/2014/main" id="{69A03BDB-BE98-2ECF-6178-0DC3739DC1B7}"/>
                    </a:ext>
                  </a:extLst>
                </p:cNvPr>
                <p:cNvSpPr/>
                <p:nvPr/>
              </p:nvSpPr>
              <p:spPr>
                <a:xfrm>
                  <a:off x="7802795" y="3001355"/>
                  <a:ext cx="857976" cy="1023165"/>
                </a:xfrm>
                <a:custGeom>
                  <a:avLst/>
                  <a:gdLst>
                    <a:gd name="connsiteX0" fmla="*/ 857851 w 857976"/>
                    <a:gd name="connsiteY0" fmla="*/ 315639 h 1023165"/>
                    <a:gd name="connsiteX1" fmla="*/ 855223 w 857976"/>
                    <a:gd name="connsiteY1" fmla="*/ 322113 h 1023165"/>
                    <a:gd name="connsiteX2" fmla="*/ 854973 w 857976"/>
                    <a:gd name="connsiteY2" fmla="*/ 322383 h 1023165"/>
                    <a:gd name="connsiteX3" fmla="*/ 849467 w 857976"/>
                    <a:gd name="connsiteY3" fmla="*/ 327644 h 1023165"/>
                    <a:gd name="connsiteX4" fmla="*/ 845088 w 857976"/>
                    <a:gd name="connsiteY4" fmla="*/ 332365 h 1023165"/>
                    <a:gd name="connsiteX5" fmla="*/ 846089 w 857976"/>
                    <a:gd name="connsiteY5" fmla="*/ 337086 h 1023165"/>
                    <a:gd name="connsiteX6" fmla="*/ 846590 w 857976"/>
                    <a:gd name="connsiteY6" fmla="*/ 337895 h 1023165"/>
                    <a:gd name="connsiteX7" fmla="*/ 846715 w 857976"/>
                    <a:gd name="connsiteY7" fmla="*/ 337895 h 1023165"/>
                    <a:gd name="connsiteX8" fmla="*/ 848467 w 857976"/>
                    <a:gd name="connsiteY8" fmla="*/ 339244 h 1023165"/>
                    <a:gd name="connsiteX9" fmla="*/ 849968 w 857976"/>
                    <a:gd name="connsiteY9" fmla="*/ 342886 h 1023165"/>
                    <a:gd name="connsiteX10" fmla="*/ 851970 w 857976"/>
                    <a:gd name="connsiteY10" fmla="*/ 344909 h 1023165"/>
                    <a:gd name="connsiteX11" fmla="*/ 852471 w 857976"/>
                    <a:gd name="connsiteY11" fmla="*/ 347607 h 1023165"/>
                    <a:gd name="connsiteX12" fmla="*/ 849592 w 857976"/>
                    <a:gd name="connsiteY12" fmla="*/ 347877 h 1023165"/>
                    <a:gd name="connsiteX13" fmla="*/ 847091 w 857976"/>
                    <a:gd name="connsiteY13" fmla="*/ 347068 h 1023165"/>
                    <a:gd name="connsiteX14" fmla="*/ 845088 w 857976"/>
                    <a:gd name="connsiteY14" fmla="*/ 345449 h 1023165"/>
                    <a:gd name="connsiteX15" fmla="*/ 839583 w 857976"/>
                    <a:gd name="connsiteY15" fmla="*/ 343426 h 1023165"/>
                    <a:gd name="connsiteX16" fmla="*/ 834703 w 857976"/>
                    <a:gd name="connsiteY16" fmla="*/ 344909 h 1023165"/>
                    <a:gd name="connsiteX17" fmla="*/ 831200 w 857976"/>
                    <a:gd name="connsiteY17" fmla="*/ 345449 h 1023165"/>
                    <a:gd name="connsiteX18" fmla="*/ 825819 w 857976"/>
                    <a:gd name="connsiteY18" fmla="*/ 348686 h 1023165"/>
                    <a:gd name="connsiteX19" fmla="*/ 814934 w 857976"/>
                    <a:gd name="connsiteY19" fmla="*/ 358533 h 1023165"/>
                    <a:gd name="connsiteX20" fmla="*/ 811055 w 857976"/>
                    <a:gd name="connsiteY20" fmla="*/ 361770 h 1023165"/>
                    <a:gd name="connsiteX21" fmla="*/ 798167 w 857976"/>
                    <a:gd name="connsiteY21" fmla="*/ 373776 h 1023165"/>
                    <a:gd name="connsiteX22" fmla="*/ 795789 w 857976"/>
                    <a:gd name="connsiteY22" fmla="*/ 377417 h 1023165"/>
                    <a:gd name="connsiteX23" fmla="*/ 795789 w 857976"/>
                    <a:gd name="connsiteY23" fmla="*/ 381194 h 1023165"/>
                    <a:gd name="connsiteX24" fmla="*/ 794788 w 857976"/>
                    <a:gd name="connsiteY24" fmla="*/ 385915 h 1023165"/>
                    <a:gd name="connsiteX25" fmla="*/ 796289 w 857976"/>
                    <a:gd name="connsiteY25" fmla="*/ 396841 h 1023165"/>
                    <a:gd name="connsiteX26" fmla="*/ 793788 w 857976"/>
                    <a:gd name="connsiteY26" fmla="*/ 405204 h 1023165"/>
                    <a:gd name="connsiteX27" fmla="*/ 788407 w 857976"/>
                    <a:gd name="connsiteY27" fmla="*/ 411409 h 1023165"/>
                    <a:gd name="connsiteX28" fmla="*/ 788282 w 857976"/>
                    <a:gd name="connsiteY28" fmla="*/ 411409 h 1023165"/>
                    <a:gd name="connsiteX29" fmla="*/ 784904 w 857976"/>
                    <a:gd name="connsiteY29" fmla="*/ 415726 h 1023165"/>
                    <a:gd name="connsiteX30" fmla="*/ 784403 w 857976"/>
                    <a:gd name="connsiteY30" fmla="*/ 417884 h 1023165"/>
                    <a:gd name="connsiteX31" fmla="*/ 783402 w 857976"/>
                    <a:gd name="connsiteY31" fmla="*/ 420986 h 1023165"/>
                    <a:gd name="connsiteX32" fmla="*/ 784403 w 857976"/>
                    <a:gd name="connsiteY32" fmla="*/ 424089 h 1023165"/>
                    <a:gd name="connsiteX33" fmla="*/ 785029 w 857976"/>
                    <a:gd name="connsiteY33" fmla="*/ 424898 h 1023165"/>
                    <a:gd name="connsiteX34" fmla="*/ 786905 w 857976"/>
                    <a:gd name="connsiteY34" fmla="*/ 427326 h 1023165"/>
                    <a:gd name="connsiteX35" fmla="*/ 787406 w 857976"/>
                    <a:gd name="connsiteY35" fmla="*/ 431508 h 1023165"/>
                    <a:gd name="connsiteX36" fmla="*/ 786405 w 857976"/>
                    <a:gd name="connsiteY36" fmla="*/ 434610 h 1023165"/>
                    <a:gd name="connsiteX37" fmla="*/ 785905 w 857976"/>
                    <a:gd name="connsiteY37" fmla="*/ 437712 h 1023165"/>
                    <a:gd name="connsiteX38" fmla="*/ 783902 w 857976"/>
                    <a:gd name="connsiteY38" fmla="*/ 442434 h 1023165"/>
                    <a:gd name="connsiteX39" fmla="*/ 783653 w 857976"/>
                    <a:gd name="connsiteY39" fmla="*/ 442838 h 1023165"/>
                    <a:gd name="connsiteX40" fmla="*/ 779023 w 857976"/>
                    <a:gd name="connsiteY40" fmla="*/ 451336 h 1023165"/>
                    <a:gd name="connsiteX41" fmla="*/ 776520 w 857976"/>
                    <a:gd name="connsiteY41" fmla="*/ 456057 h 1023165"/>
                    <a:gd name="connsiteX42" fmla="*/ 774518 w 857976"/>
                    <a:gd name="connsiteY42" fmla="*/ 460374 h 1023165"/>
                    <a:gd name="connsiteX43" fmla="*/ 774018 w 857976"/>
                    <a:gd name="connsiteY43" fmla="*/ 464016 h 1023165"/>
                    <a:gd name="connsiteX44" fmla="*/ 772516 w 857976"/>
                    <a:gd name="connsiteY44" fmla="*/ 466579 h 1023165"/>
                    <a:gd name="connsiteX45" fmla="*/ 770139 w 857976"/>
                    <a:gd name="connsiteY45" fmla="*/ 469816 h 1023165"/>
                    <a:gd name="connsiteX46" fmla="*/ 767136 w 857976"/>
                    <a:gd name="connsiteY46" fmla="*/ 470221 h 1023165"/>
                    <a:gd name="connsiteX47" fmla="*/ 765134 w 857976"/>
                    <a:gd name="connsiteY47" fmla="*/ 469276 h 1023165"/>
                    <a:gd name="connsiteX48" fmla="*/ 759253 w 857976"/>
                    <a:gd name="connsiteY48" fmla="*/ 468737 h 1023165"/>
                    <a:gd name="connsiteX49" fmla="*/ 754873 w 857976"/>
                    <a:gd name="connsiteY49" fmla="*/ 469546 h 1023165"/>
                    <a:gd name="connsiteX50" fmla="*/ 753372 w 857976"/>
                    <a:gd name="connsiteY50" fmla="*/ 469816 h 1023165"/>
                    <a:gd name="connsiteX51" fmla="*/ 749869 w 857976"/>
                    <a:gd name="connsiteY51" fmla="*/ 469276 h 1023165"/>
                    <a:gd name="connsiteX52" fmla="*/ 749744 w 857976"/>
                    <a:gd name="connsiteY52" fmla="*/ 469276 h 1023165"/>
                    <a:gd name="connsiteX53" fmla="*/ 747866 w 857976"/>
                    <a:gd name="connsiteY53" fmla="*/ 467658 h 1023165"/>
                    <a:gd name="connsiteX54" fmla="*/ 749118 w 857976"/>
                    <a:gd name="connsiteY54" fmla="*/ 471030 h 1023165"/>
                    <a:gd name="connsiteX55" fmla="*/ 749368 w 857976"/>
                    <a:gd name="connsiteY55" fmla="*/ 498547 h 1023165"/>
                    <a:gd name="connsiteX56" fmla="*/ 749368 w 857976"/>
                    <a:gd name="connsiteY56" fmla="*/ 500166 h 1023165"/>
                    <a:gd name="connsiteX57" fmla="*/ 745865 w 857976"/>
                    <a:gd name="connsiteY57" fmla="*/ 501784 h 1023165"/>
                    <a:gd name="connsiteX58" fmla="*/ 744989 w 857976"/>
                    <a:gd name="connsiteY58" fmla="*/ 501784 h 1023165"/>
                    <a:gd name="connsiteX59" fmla="*/ 743863 w 857976"/>
                    <a:gd name="connsiteY59" fmla="*/ 502864 h 1023165"/>
                    <a:gd name="connsiteX60" fmla="*/ 743487 w 857976"/>
                    <a:gd name="connsiteY60" fmla="*/ 504887 h 1023165"/>
                    <a:gd name="connsiteX61" fmla="*/ 744489 w 857976"/>
                    <a:gd name="connsiteY61" fmla="*/ 510147 h 1023165"/>
                    <a:gd name="connsiteX62" fmla="*/ 744989 w 857976"/>
                    <a:gd name="connsiteY62" fmla="*/ 516892 h 1023165"/>
                    <a:gd name="connsiteX63" fmla="*/ 745365 w 857976"/>
                    <a:gd name="connsiteY63" fmla="*/ 518511 h 1023165"/>
                    <a:gd name="connsiteX64" fmla="*/ 745865 w 857976"/>
                    <a:gd name="connsiteY64" fmla="*/ 522692 h 1023165"/>
                    <a:gd name="connsiteX65" fmla="*/ 747366 w 857976"/>
                    <a:gd name="connsiteY65" fmla="*/ 524850 h 1023165"/>
                    <a:gd name="connsiteX66" fmla="*/ 747366 w 857976"/>
                    <a:gd name="connsiteY66" fmla="*/ 528492 h 1023165"/>
                    <a:gd name="connsiteX67" fmla="*/ 744989 w 857976"/>
                    <a:gd name="connsiteY67" fmla="*/ 531055 h 1023165"/>
                    <a:gd name="connsiteX68" fmla="*/ 739483 w 857976"/>
                    <a:gd name="connsiteY68" fmla="*/ 536855 h 1023165"/>
                    <a:gd name="connsiteX69" fmla="*/ 738482 w 857976"/>
                    <a:gd name="connsiteY69" fmla="*/ 537395 h 1023165"/>
                    <a:gd name="connsiteX70" fmla="*/ 736481 w 857976"/>
                    <a:gd name="connsiteY70" fmla="*/ 535776 h 1023165"/>
                    <a:gd name="connsiteX71" fmla="*/ 734603 w 857976"/>
                    <a:gd name="connsiteY71" fmla="*/ 535776 h 1023165"/>
                    <a:gd name="connsiteX72" fmla="*/ 733102 w 857976"/>
                    <a:gd name="connsiteY72" fmla="*/ 536855 h 1023165"/>
                    <a:gd name="connsiteX73" fmla="*/ 731601 w 857976"/>
                    <a:gd name="connsiteY73" fmla="*/ 536990 h 1023165"/>
                    <a:gd name="connsiteX74" fmla="*/ 729098 w 857976"/>
                    <a:gd name="connsiteY74" fmla="*/ 521074 h 1023165"/>
                    <a:gd name="connsiteX75" fmla="*/ 729098 w 857976"/>
                    <a:gd name="connsiteY75" fmla="*/ 520669 h 1023165"/>
                    <a:gd name="connsiteX76" fmla="*/ 728598 w 857976"/>
                    <a:gd name="connsiteY76" fmla="*/ 516892 h 1023165"/>
                    <a:gd name="connsiteX77" fmla="*/ 728347 w 857976"/>
                    <a:gd name="connsiteY77" fmla="*/ 516487 h 1023165"/>
                    <a:gd name="connsiteX78" fmla="*/ 719589 w 857976"/>
                    <a:gd name="connsiteY78" fmla="*/ 475886 h 1023165"/>
                    <a:gd name="connsiteX79" fmla="*/ 715960 w 857976"/>
                    <a:gd name="connsiteY79" fmla="*/ 478988 h 1023165"/>
                    <a:gd name="connsiteX80" fmla="*/ 713833 w 857976"/>
                    <a:gd name="connsiteY80" fmla="*/ 478719 h 1023165"/>
                    <a:gd name="connsiteX81" fmla="*/ 709454 w 857976"/>
                    <a:gd name="connsiteY81" fmla="*/ 479663 h 1023165"/>
                    <a:gd name="connsiteX82" fmla="*/ 707952 w 857976"/>
                    <a:gd name="connsiteY82" fmla="*/ 484384 h 1023165"/>
                    <a:gd name="connsiteX83" fmla="*/ 705450 w 857976"/>
                    <a:gd name="connsiteY83" fmla="*/ 488565 h 1023165"/>
                    <a:gd name="connsiteX84" fmla="*/ 704449 w 857976"/>
                    <a:gd name="connsiteY84" fmla="*/ 494905 h 1023165"/>
                    <a:gd name="connsiteX85" fmla="*/ 704324 w 857976"/>
                    <a:gd name="connsiteY85" fmla="*/ 498008 h 1023165"/>
                    <a:gd name="connsiteX86" fmla="*/ 698067 w 857976"/>
                    <a:gd name="connsiteY86" fmla="*/ 501245 h 1023165"/>
                    <a:gd name="connsiteX87" fmla="*/ 697942 w 857976"/>
                    <a:gd name="connsiteY87" fmla="*/ 501245 h 1023165"/>
                    <a:gd name="connsiteX88" fmla="*/ 697066 w 857976"/>
                    <a:gd name="connsiteY88" fmla="*/ 500705 h 1023165"/>
                    <a:gd name="connsiteX89" fmla="*/ 696190 w 857976"/>
                    <a:gd name="connsiteY89" fmla="*/ 500301 h 1023165"/>
                    <a:gd name="connsiteX90" fmla="*/ 696066 w 857976"/>
                    <a:gd name="connsiteY90" fmla="*/ 500301 h 1023165"/>
                    <a:gd name="connsiteX91" fmla="*/ 699694 w 857976"/>
                    <a:gd name="connsiteY91" fmla="*/ 466039 h 1023165"/>
                    <a:gd name="connsiteX92" fmla="*/ 705074 w 857976"/>
                    <a:gd name="connsiteY92" fmla="*/ 464151 h 1023165"/>
                    <a:gd name="connsiteX93" fmla="*/ 705450 w 857976"/>
                    <a:gd name="connsiteY93" fmla="*/ 464555 h 1023165"/>
                    <a:gd name="connsiteX94" fmla="*/ 705950 w 857976"/>
                    <a:gd name="connsiteY94" fmla="*/ 463611 h 1023165"/>
                    <a:gd name="connsiteX95" fmla="*/ 706075 w 857976"/>
                    <a:gd name="connsiteY95" fmla="*/ 463611 h 1023165"/>
                    <a:gd name="connsiteX96" fmla="*/ 723217 w 857976"/>
                    <a:gd name="connsiteY96" fmla="*/ 432722 h 1023165"/>
                    <a:gd name="connsiteX97" fmla="*/ 701446 w 857976"/>
                    <a:gd name="connsiteY97" fmla="*/ 425033 h 1023165"/>
                    <a:gd name="connsiteX98" fmla="*/ 667037 w 857976"/>
                    <a:gd name="connsiteY98" fmla="*/ 426921 h 1023165"/>
                    <a:gd name="connsiteX99" fmla="*/ 652522 w 857976"/>
                    <a:gd name="connsiteY99" fmla="*/ 411274 h 1023165"/>
                    <a:gd name="connsiteX100" fmla="*/ 639509 w 857976"/>
                    <a:gd name="connsiteY100" fmla="*/ 394548 h 1023165"/>
                    <a:gd name="connsiteX101" fmla="*/ 638884 w 857976"/>
                    <a:gd name="connsiteY101" fmla="*/ 393199 h 1023165"/>
                    <a:gd name="connsiteX102" fmla="*/ 638383 w 857976"/>
                    <a:gd name="connsiteY102" fmla="*/ 392660 h 1023165"/>
                    <a:gd name="connsiteX103" fmla="*/ 637883 w 857976"/>
                    <a:gd name="connsiteY103" fmla="*/ 393199 h 1023165"/>
                    <a:gd name="connsiteX104" fmla="*/ 637508 w 857976"/>
                    <a:gd name="connsiteY104" fmla="*/ 394144 h 1023165"/>
                    <a:gd name="connsiteX105" fmla="*/ 632502 w 857976"/>
                    <a:gd name="connsiteY105" fmla="*/ 393739 h 1023165"/>
                    <a:gd name="connsiteX106" fmla="*/ 623118 w 857976"/>
                    <a:gd name="connsiteY106" fmla="*/ 391985 h 1023165"/>
                    <a:gd name="connsiteX107" fmla="*/ 622618 w 857976"/>
                    <a:gd name="connsiteY107" fmla="*/ 391041 h 1023165"/>
                    <a:gd name="connsiteX108" fmla="*/ 622618 w 857976"/>
                    <a:gd name="connsiteY108" fmla="*/ 389557 h 1023165"/>
                    <a:gd name="connsiteX109" fmla="*/ 621116 w 857976"/>
                    <a:gd name="connsiteY109" fmla="*/ 387399 h 1023165"/>
                    <a:gd name="connsiteX110" fmla="*/ 618614 w 857976"/>
                    <a:gd name="connsiteY110" fmla="*/ 385915 h 1023165"/>
                    <a:gd name="connsiteX111" fmla="*/ 616611 w 857976"/>
                    <a:gd name="connsiteY111" fmla="*/ 387399 h 1023165"/>
                    <a:gd name="connsiteX112" fmla="*/ 617112 w 857976"/>
                    <a:gd name="connsiteY112" fmla="*/ 388478 h 1023165"/>
                    <a:gd name="connsiteX113" fmla="*/ 617112 w 857976"/>
                    <a:gd name="connsiteY113" fmla="*/ 390367 h 1023165"/>
                    <a:gd name="connsiteX114" fmla="*/ 611731 w 857976"/>
                    <a:gd name="connsiteY114" fmla="*/ 391851 h 1023165"/>
                    <a:gd name="connsiteX115" fmla="*/ 610230 w 857976"/>
                    <a:gd name="connsiteY115" fmla="*/ 390097 h 1023165"/>
                    <a:gd name="connsiteX116" fmla="*/ 608729 w 857976"/>
                    <a:gd name="connsiteY116" fmla="*/ 386860 h 1023165"/>
                    <a:gd name="connsiteX117" fmla="*/ 602347 w 857976"/>
                    <a:gd name="connsiteY117" fmla="*/ 381599 h 1023165"/>
                    <a:gd name="connsiteX118" fmla="*/ 600846 w 857976"/>
                    <a:gd name="connsiteY118" fmla="*/ 384297 h 1023165"/>
                    <a:gd name="connsiteX119" fmla="*/ 601847 w 857976"/>
                    <a:gd name="connsiteY119" fmla="*/ 385915 h 1023165"/>
                    <a:gd name="connsiteX120" fmla="*/ 602347 w 857976"/>
                    <a:gd name="connsiteY120" fmla="*/ 389557 h 1023165"/>
                    <a:gd name="connsiteX121" fmla="*/ 601847 w 857976"/>
                    <a:gd name="connsiteY121" fmla="*/ 390637 h 1023165"/>
                    <a:gd name="connsiteX122" fmla="*/ 601347 w 857976"/>
                    <a:gd name="connsiteY122" fmla="*/ 391581 h 1023165"/>
                    <a:gd name="connsiteX123" fmla="*/ 595465 w 857976"/>
                    <a:gd name="connsiteY123" fmla="*/ 397920 h 1023165"/>
                    <a:gd name="connsiteX124" fmla="*/ 595465 w 857976"/>
                    <a:gd name="connsiteY124" fmla="*/ 399000 h 1023165"/>
                    <a:gd name="connsiteX125" fmla="*/ 594965 w 857976"/>
                    <a:gd name="connsiteY125" fmla="*/ 400079 h 1023165"/>
                    <a:gd name="connsiteX126" fmla="*/ 594465 w 857976"/>
                    <a:gd name="connsiteY126" fmla="*/ 400483 h 1023165"/>
                    <a:gd name="connsiteX127" fmla="*/ 593464 w 857976"/>
                    <a:gd name="connsiteY127" fmla="*/ 403721 h 1023165"/>
                    <a:gd name="connsiteX128" fmla="*/ 593464 w 857976"/>
                    <a:gd name="connsiteY128" fmla="*/ 405204 h 1023165"/>
                    <a:gd name="connsiteX129" fmla="*/ 592963 w 857976"/>
                    <a:gd name="connsiteY129" fmla="*/ 407902 h 1023165"/>
                    <a:gd name="connsiteX130" fmla="*/ 592963 w 857976"/>
                    <a:gd name="connsiteY130" fmla="*/ 408442 h 1023165"/>
                    <a:gd name="connsiteX131" fmla="*/ 593464 w 857976"/>
                    <a:gd name="connsiteY131" fmla="*/ 408442 h 1023165"/>
                    <a:gd name="connsiteX132" fmla="*/ 596967 w 857976"/>
                    <a:gd name="connsiteY132" fmla="*/ 409925 h 1023165"/>
                    <a:gd name="connsiteX133" fmla="*/ 598969 w 857976"/>
                    <a:gd name="connsiteY133" fmla="*/ 412084 h 1023165"/>
                    <a:gd name="connsiteX134" fmla="*/ 601847 w 857976"/>
                    <a:gd name="connsiteY134" fmla="*/ 414647 h 1023165"/>
                    <a:gd name="connsiteX135" fmla="*/ 604349 w 857976"/>
                    <a:gd name="connsiteY135" fmla="*/ 415726 h 1023165"/>
                    <a:gd name="connsiteX136" fmla="*/ 605351 w 857976"/>
                    <a:gd name="connsiteY136" fmla="*/ 416805 h 1023165"/>
                    <a:gd name="connsiteX137" fmla="*/ 607853 w 857976"/>
                    <a:gd name="connsiteY137" fmla="*/ 419907 h 1023165"/>
                    <a:gd name="connsiteX138" fmla="*/ 610731 w 857976"/>
                    <a:gd name="connsiteY138" fmla="*/ 420447 h 1023165"/>
                    <a:gd name="connsiteX139" fmla="*/ 611231 w 857976"/>
                    <a:gd name="connsiteY139" fmla="*/ 419907 h 1023165"/>
                    <a:gd name="connsiteX140" fmla="*/ 612733 w 857976"/>
                    <a:gd name="connsiteY140" fmla="*/ 419368 h 1023165"/>
                    <a:gd name="connsiteX141" fmla="*/ 613734 w 857976"/>
                    <a:gd name="connsiteY141" fmla="*/ 419368 h 1023165"/>
                    <a:gd name="connsiteX142" fmla="*/ 614234 w 857976"/>
                    <a:gd name="connsiteY142" fmla="*/ 419907 h 1023165"/>
                    <a:gd name="connsiteX143" fmla="*/ 615735 w 857976"/>
                    <a:gd name="connsiteY143" fmla="*/ 422065 h 1023165"/>
                    <a:gd name="connsiteX144" fmla="*/ 615735 w 857976"/>
                    <a:gd name="connsiteY144" fmla="*/ 422605 h 1023165"/>
                    <a:gd name="connsiteX145" fmla="*/ 616611 w 857976"/>
                    <a:gd name="connsiteY145" fmla="*/ 423549 h 1023165"/>
                    <a:gd name="connsiteX146" fmla="*/ 617613 w 857976"/>
                    <a:gd name="connsiteY146" fmla="*/ 426247 h 1023165"/>
                    <a:gd name="connsiteX147" fmla="*/ 618113 w 857976"/>
                    <a:gd name="connsiteY147" fmla="*/ 427326 h 1023165"/>
                    <a:gd name="connsiteX148" fmla="*/ 617738 w 857976"/>
                    <a:gd name="connsiteY148" fmla="*/ 428675 h 1023165"/>
                    <a:gd name="connsiteX149" fmla="*/ 617613 w 857976"/>
                    <a:gd name="connsiteY149" fmla="*/ 428675 h 1023165"/>
                    <a:gd name="connsiteX150" fmla="*/ 616611 w 857976"/>
                    <a:gd name="connsiteY150" fmla="*/ 429889 h 1023165"/>
                    <a:gd name="connsiteX151" fmla="*/ 615235 w 857976"/>
                    <a:gd name="connsiteY151" fmla="*/ 431508 h 1023165"/>
                    <a:gd name="connsiteX152" fmla="*/ 614735 w 857976"/>
                    <a:gd name="connsiteY152" fmla="*/ 432047 h 1023165"/>
                    <a:gd name="connsiteX153" fmla="*/ 614234 w 857976"/>
                    <a:gd name="connsiteY153" fmla="*/ 432047 h 1023165"/>
                    <a:gd name="connsiteX154" fmla="*/ 610230 w 857976"/>
                    <a:gd name="connsiteY154" fmla="*/ 431508 h 1023165"/>
                    <a:gd name="connsiteX155" fmla="*/ 609730 w 857976"/>
                    <a:gd name="connsiteY155" fmla="*/ 431508 h 1023165"/>
                    <a:gd name="connsiteX156" fmla="*/ 609229 w 857976"/>
                    <a:gd name="connsiteY156" fmla="*/ 430968 h 1023165"/>
                    <a:gd name="connsiteX157" fmla="*/ 606852 w 857976"/>
                    <a:gd name="connsiteY157" fmla="*/ 430429 h 1023165"/>
                    <a:gd name="connsiteX158" fmla="*/ 604349 w 857976"/>
                    <a:gd name="connsiteY158" fmla="*/ 429889 h 1023165"/>
                    <a:gd name="connsiteX159" fmla="*/ 603849 w 857976"/>
                    <a:gd name="connsiteY159" fmla="*/ 429889 h 1023165"/>
                    <a:gd name="connsiteX160" fmla="*/ 603849 w 857976"/>
                    <a:gd name="connsiteY160" fmla="*/ 430429 h 1023165"/>
                    <a:gd name="connsiteX161" fmla="*/ 602848 w 857976"/>
                    <a:gd name="connsiteY161" fmla="*/ 432587 h 1023165"/>
                    <a:gd name="connsiteX162" fmla="*/ 603348 w 857976"/>
                    <a:gd name="connsiteY162" fmla="*/ 433531 h 1023165"/>
                    <a:gd name="connsiteX163" fmla="*/ 603348 w 857976"/>
                    <a:gd name="connsiteY163" fmla="*/ 434070 h 1023165"/>
                    <a:gd name="connsiteX164" fmla="*/ 602848 w 857976"/>
                    <a:gd name="connsiteY164" fmla="*/ 434610 h 1023165"/>
                    <a:gd name="connsiteX165" fmla="*/ 602347 w 857976"/>
                    <a:gd name="connsiteY165" fmla="*/ 435554 h 1023165"/>
                    <a:gd name="connsiteX166" fmla="*/ 600846 w 857976"/>
                    <a:gd name="connsiteY166" fmla="*/ 436768 h 1023165"/>
                    <a:gd name="connsiteX167" fmla="*/ 597468 w 857976"/>
                    <a:gd name="connsiteY167" fmla="*/ 436768 h 1023165"/>
                    <a:gd name="connsiteX168" fmla="*/ 595465 w 857976"/>
                    <a:gd name="connsiteY168" fmla="*/ 437308 h 1023165"/>
                    <a:gd name="connsiteX169" fmla="*/ 594965 w 857976"/>
                    <a:gd name="connsiteY169" fmla="*/ 437712 h 1023165"/>
                    <a:gd name="connsiteX170" fmla="*/ 594965 w 857976"/>
                    <a:gd name="connsiteY170" fmla="*/ 438252 h 1023165"/>
                    <a:gd name="connsiteX171" fmla="*/ 594965 w 857976"/>
                    <a:gd name="connsiteY171" fmla="*/ 439871 h 1023165"/>
                    <a:gd name="connsiteX172" fmla="*/ 593964 w 857976"/>
                    <a:gd name="connsiteY172" fmla="*/ 440950 h 1023165"/>
                    <a:gd name="connsiteX173" fmla="*/ 593464 w 857976"/>
                    <a:gd name="connsiteY173" fmla="*/ 442029 h 1023165"/>
                    <a:gd name="connsiteX174" fmla="*/ 592963 w 857976"/>
                    <a:gd name="connsiteY174" fmla="*/ 442973 h 1023165"/>
                    <a:gd name="connsiteX175" fmla="*/ 592463 w 857976"/>
                    <a:gd name="connsiteY175" fmla="*/ 442973 h 1023165"/>
                    <a:gd name="connsiteX176" fmla="*/ 592463 w 857976"/>
                    <a:gd name="connsiteY176" fmla="*/ 444592 h 1023165"/>
                    <a:gd name="connsiteX177" fmla="*/ 591461 w 857976"/>
                    <a:gd name="connsiteY177" fmla="*/ 447694 h 1023165"/>
                    <a:gd name="connsiteX178" fmla="*/ 591461 w 857976"/>
                    <a:gd name="connsiteY178" fmla="*/ 449313 h 1023165"/>
                    <a:gd name="connsiteX179" fmla="*/ 592463 w 857976"/>
                    <a:gd name="connsiteY179" fmla="*/ 451876 h 1023165"/>
                    <a:gd name="connsiteX180" fmla="*/ 593964 w 857976"/>
                    <a:gd name="connsiteY180" fmla="*/ 454034 h 1023165"/>
                    <a:gd name="connsiteX181" fmla="*/ 594465 w 857976"/>
                    <a:gd name="connsiteY181" fmla="*/ 454573 h 1023165"/>
                    <a:gd name="connsiteX182" fmla="*/ 595966 w 857976"/>
                    <a:gd name="connsiteY182" fmla="*/ 454573 h 1023165"/>
                    <a:gd name="connsiteX183" fmla="*/ 599845 w 857976"/>
                    <a:gd name="connsiteY183" fmla="*/ 456597 h 1023165"/>
                    <a:gd name="connsiteX184" fmla="*/ 602347 w 857976"/>
                    <a:gd name="connsiteY184" fmla="*/ 458216 h 1023165"/>
                    <a:gd name="connsiteX185" fmla="*/ 606351 w 857976"/>
                    <a:gd name="connsiteY185" fmla="*/ 459295 h 1023165"/>
                    <a:gd name="connsiteX186" fmla="*/ 607352 w 857976"/>
                    <a:gd name="connsiteY186" fmla="*/ 459295 h 1023165"/>
                    <a:gd name="connsiteX187" fmla="*/ 608729 w 857976"/>
                    <a:gd name="connsiteY187" fmla="*/ 460374 h 1023165"/>
                    <a:gd name="connsiteX188" fmla="*/ 613234 w 857976"/>
                    <a:gd name="connsiteY188" fmla="*/ 463476 h 1023165"/>
                    <a:gd name="connsiteX189" fmla="*/ 613734 w 857976"/>
                    <a:gd name="connsiteY189" fmla="*/ 465499 h 1023165"/>
                    <a:gd name="connsiteX190" fmla="*/ 613234 w 857976"/>
                    <a:gd name="connsiteY190" fmla="*/ 468197 h 1023165"/>
                    <a:gd name="connsiteX191" fmla="*/ 611731 w 857976"/>
                    <a:gd name="connsiteY191" fmla="*/ 474402 h 1023165"/>
                    <a:gd name="connsiteX192" fmla="*/ 608228 w 857976"/>
                    <a:gd name="connsiteY192" fmla="*/ 480202 h 1023165"/>
                    <a:gd name="connsiteX193" fmla="*/ 607853 w 857976"/>
                    <a:gd name="connsiteY193" fmla="*/ 480742 h 1023165"/>
                    <a:gd name="connsiteX194" fmla="*/ 608729 w 857976"/>
                    <a:gd name="connsiteY194" fmla="*/ 481821 h 1023165"/>
                    <a:gd name="connsiteX195" fmla="*/ 613234 w 857976"/>
                    <a:gd name="connsiteY195" fmla="*/ 486542 h 1023165"/>
                    <a:gd name="connsiteX196" fmla="*/ 614234 w 857976"/>
                    <a:gd name="connsiteY196" fmla="*/ 491263 h 1023165"/>
                    <a:gd name="connsiteX197" fmla="*/ 614234 w 857976"/>
                    <a:gd name="connsiteY197" fmla="*/ 497603 h 1023165"/>
                    <a:gd name="connsiteX198" fmla="*/ 613734 w 857976"/>
                    <a:gd name="connsiteY198" fmla="*/ 500166 h 1023165"/>
                    <a:gd name="connsiteX199" fmla="*/ 616611 w 857976"/>
                    <a:gd name="connsiteY199" fmla="*/ 506506 h 1023165"/>
                    <a:gd name="connsiteX200" fmla="*/ 617237 w 857976"/>
                    <a:gd name="connsiteY200" fmla="*/ 509608 h 1023165"/>
                    <a:gd name="connsiteX201" fmla="*/ 617237 w 857976"/>
                    <a:gd name="connsiteY201" fmla="*/ 509878 h 1023165"/>
                    <a:gd name="connsiteX202" fmla="*/ 617613 w 857976"/>
                    <a:gd name="connsiteY202" fmla="*/ 516892 h 1023165"/>
                    <a:gd name="connsiteX203" fmla="*/ 620115 w 857976"/>
                    <a:gd name="connsiteY203" fmla="*/ 522153 h 1023165"/>
                    <a:gd name="connsiteX204" fmla="*/ 620615 w 857976"/>
                    <a:gd name="connsiteY204" fmla="*/ 526874 h 1023165"/>
                    <a:gd name="connsiteX205" fmla="*/ 624119 w 857976"/>
                    <a:gd name="connsiteY205" fmla="*/ 539014 h 1023165"/>
                    <a:gd name="connsiteX206" fmla="*/ 623618 w 857976"/>
                    <a:gd name="connsiteY206" fmla="*/ 543195 h 1023165"/>
                    <a:gd name="connsiteX207" fmla="*/ 623618 w 857976"/>
                    <a:gd name="connsiteY207" fmla="*/ 549940 h 1023165"/>
                    <a:gd name="connsiteX208" fmla="*/ 620115 w 857976"/>
                    <a:gd name="connsiteY208" fmla="*/ 555200 h 1023165"/>
                    <a:gd name="connsiteX209" fmla="*/ 615235 w 857976"/>
                    <a:gd name="connsiteY209" fmla="*/ 555740 h 1023165"/>
                    <a:gd name="connsiteX210" fmla="*/ 613734 w 857976"/>
                    <a:gd name="connsiteY210" fmla="*/ 556279 h 1023165"/>
                    <a:gd name="connsiteX211" fmla="*/ 612733 w 857976"/>
                    <a:gd name="connsiteY211" fmla="*/ 555740 h 1023165"/>
                    <a:gd name="connsiteX212" fmla="*/ 611731 w 857976"/>
                    <a:gd name="connsiteY212" fmla="*/ 551019 h 1023165"/>
                    <a:gd name="connsiteX213" fmla="*/ 610731 w 857976"/>
                    <a:gd name="connsiteY213" fmla="*/ 549400 h 1023165"/>
                    <a:gd name="connsiteX214" fmla="*/ 609730 w 857976"/>
                    <a:gd name="connsiteY214" fmla="*/ 550479 h 1023165"/>
                    <a:gd name="connsiteX215" fmla="*/ 603849 w 857976"/>
                    <a:gd name="connsiteY215" fmla="*/ 553581 h 1023165"/>
                    <a:gd name="connsiteX216" fmla="*/ 600345 w 857976"/>
                    <a:gd name="connsiteY216" fmla="*/ 554121 h 1023165"/>
                    <a:gd name="connsiteX217" fmla="*/ 599845 w 857976"/>
                    <a:gd name="connsiteY217" fmla="*/ 554661 h 1023165"/>
                    <a:gd name="connsiteX218" fmla="*/ 597968 w 857976"/>
                    <a:gd name="connsiteY218" fmla="*/ 554661 h 1023165"/>
                    <a:gd name="connsiteX219" fmla="*/ 596467 w 857976"/>
                    <a:gd name="connsiteY219" fmla="*/ 553177 h 1023165"/>
                    <a:gd name="connsiteX220" fmla="*/ 596467 w 857976"/>
                    <a:gd name="connsiteY220" fmla="*/ 547377 h 1023165"/>
                    <a:gd name="connsiteX221" fmla="*/ 595966 w 857976"/>
                    <a:gd name="connsiteY221" fmla="*/ 535776 h 1023165"/>
                    <a:gd name="connsiteX222" fmla="*/ 592963 w 857976"/>
                    <a:gd name="connsiteY222" fmla="*/ 537935 h 1023165"/>
                    <a:gd name="connsiteX223" fmla="*/ 590586 w 857976"/>
                    <a:gd name="connsiteY223" fmla="*/ 540497 h 1023165"/>
                    <a:gd name="connsiteX224" fmla="*/ 587082 w 857976"/>
                    <a:gd name="connsiteY224" fmla="*/ 546837 h 1023165"/>
                    <a:gd name="connsiteX225" fmla="*/ 586081 w 857976"/>
                    <a:gd name="connsiteY225" fmla="*/ 548860 h 1023165"/>
                    <a:gd name="connsiteX226" fmla="*/ 584079 w 857976"/>
                    <a:gd name="connsiteY226" fmla="*/ 549940 h 1023165"/>
                    <a:gd name="connsiteX227" fmla="*/ 570816 w 857976"/>
                    <a:gd name="connsiteY227" fmla="*/ 556279 h 1023165"/>
                    <a:gd name="connsiteX228" fmla="*/ 566812 w 857976"/>
                    <a:gd name="connsiteY228" fmla="*/ 556819 h 1023165"/>
                    <a:gd name="connsiteX229" fmla="*/ 562933 w 857976"/>
                    <a:gd name="connsiteY229" fmla="*/ 558842 h 1023165"/>
                    <a:gd name="connsiteX230" fmla="*/ 560931 w 857976"/>
                    <a:gd name="connsiteY230" fmla="*/ 560461 h 1023165"/>
                    <a:gd name="connsiteX231" fmla="*/ 559430 w 857976"/>
                    <a:gd name="connsiteY231" fmla="*/ 562079 h 1023165"/>
                    <a:gd name="connsiteX232" fmla="*/ 558929 w 857976"/>
                    <a:gd name="connsiteY232" fmla="*/ 563563 h 1023165"/>
                    <a:gd name="connsiteX233" fmla="*/ 557928 w 857976"/>
                    <a:gd name="connsiteY233" fmla="*/ 566801 h 1023165"/>
                    <a:gd name="connsiteX234" fmla="*/ 556928 w 857976"/>
                    <a:gd name="connsiteY234" fmla="*/ 568284 h 1023165"/>
                    <a:gd name="connsiteX235" fmla="*/ 556552 w 857976"/>
                    <a:gd name="connsiteY235" fmla="*/ 570442 h 1023165"/>
                    <a:gd name="connsiteX236" fmla="*/ 557428 w 857976"/>
                    <a:gd name="connsiteY236" fmla="*/ 579345 h 1023165"/>
                    <a:gd name="connsiteX237" fmla="*/ 557428 w 857976"/>
                    <a:gd name="connsiteY237" fmla="*/ 587169 h 1023165"/>
                    <a:gd name="connsiteX238" fmla="*/ 554550 w 857976"/>
                    <a:gd name="connsiteY238" fmla="*/ 590811 h 1023165"/>
                    <a:gd name="connsiteX239" fmla="*/ 551547 w 857976"/>
                    <a:gd name="connsiteY239" fmla="*/ 594588 h 1023165"/>
                    <a:gd name="connsiteX240" fmla="*/ 551046 w 857976"/>
                    <a:gd name="connsiteY240" fmla="*/ 597151 h 1023165"/>
                    <a:gd name="connsiteX241" fmla="*/ 546667 w 857976"/>
                    <a:gd name="connsiteY241" fmla="*/ 602951 h 1023165"/>
                    <a:gd name="connsiteX242" fmla="*/ 543164 w 857976"/>
                    <a:gd name="connsiteY242" fmla="*/ 609156 h 1023165"/>
                    <a:gd name="connsiteX243" fmla="*/ 537783 w 857976"/>
                    <a:gd name="connsiteY243" fmla="*/ 614416 h 1023165"/>
                    <a:gd name="connsiteX244" fmla="*/ 536782 w 857976"/>
                    <a:gd name="connsiteY244" fmla="*/ 615495 h 1023165"/>
                    <a:gd name="connsiteX245" fmla="*/ 534780 w 857976"/>
                    <a:gd name="connsiteY245" fmla="*/ 615495 h 1023165"/>
                    <a:gd name="connsiteX246" fmla="*/ 531277 w 857976"/>
                    <a:gd name="connsiteY246" fmla="*/ 617653 h 1023165"/>
                    <a:gd name="connsiteX247" fmla="*/ 529400 w 857976"/>
                    <a:gd name="connsiteY247" fmla="*/ 618598 h 1023165"/>
                    <a:gd name="connsiteX248" fmla="*/ 524395 w 857976"/>
                    <a:gd name="connsiteY248" fmla="*/ 621295 h 1023165"/>
                    <a:gd name="connsiteX249" fmla="*/ 518514 w 857976"/>
                    <a:gd name="connsiteY249" fmla="*/ 622914 h 1023165"/>
                    <a:gd name="connsiteX250" fmla="*/ 517513 w 857976"/>
                    <a:gd name="connsiteY250" fmla="*/ 618598 h 1023165"/>
                    <a:gd name="connsiteX251" fmla="*/ 514510 w 857976"/>
                    <a:gd name="connsiteY251" fmla="*/ 616574 h 1023165"/>
                    <a:gd name="connsiteX252" fmla="*/ 513634 w 857976"/>
                    <a:gd name="connsiteY252" fmla="*/ 617114 h 1023165"/>
                    <a:gd name="connsiteX253" fmla="*/ 506127 w 857976"/>
                    <a:gd name="connsiteY253" fmla="*/ 623319 h 1023165"/>
                    <a:gd name="connsiteX254" fmla="*/ 505626 w 857976"/>
                    <a:gd name="connsiteY254" fmla="*/ 624398 h 1023165"/>
                    <a:gd name="connsiteX255" fmla="*/ 505626 w 857976"/>
                    <a:gd name="connsiteY255" fmla="*/ 626017 h 1023165"/>
                    <a:gd name="connsiteX256" fmla="*/ 509630 w 857976"/>
                    <a:gd name="connsiteY256" fmla="*/ 628579 h 1023165"/>
                    <a:gd name="connsiteX257" fmla="*/ 507128 w 857976"/>
                    <a:gd name="connsiteY257" fmla="*/ 629658 h 1023165"/>
                    <a:gd name="connsiteX258" fmla="*/ 504250 w 857976"/>
                    <a:gd name="connsiteY258" fmla="*/ 631817 h 1023165"/>
                    <a:gd name="connsiteX259" fmla="*/ 502248 w 857976"/>
                    <a:gd name="connsiteY259" fmla="*/ 632761 h 1023165"/>
                    <a:gd name="connsiteX260" fmla="*/ 496367 w 857976"/>
                    <a:gd name="connsiteY260" fmla="*/ 636538 h 1023165"/>
                    <a:gd name="connsiteX261" fmla="*/ 493364 w 857976"/>
                    <a:gd name="connsiteY261" fmla="*/ 640180 h 1023165"/>
                    <a:gd name="connsiteX262" fmla="*/ 492863 w 857976"/>
                    <a:gd name="connsiteY262" fmla="*/ 641663 h 1023165"/>
                    <a:gd name="connsiteX263" fmla="*/ 491362 w 857976"/>
                    <a:gd name="connsiteY263" fmla="*/ 643822 h 1023165"/>
                    <a:gd name="connsiteX264" fmla="*/ 487984 w 857976"/>
                    <a:gd name="connsiteY264" fmla="*/ 649082 h 1023165"/>
                    <a:gd name="connsiteX265" fmla="*/ 482979 w 857976"/>
                    <a:gd name="connsiteY265" fmla="*/ 657446 h 1023165"/>
                    <a:gd name="connsiteX266" fmla="*/ 473595 w 857976"/>
                    <a:gd name="connsiteY266" fmla="*/ 665809 h 1023165"/>
                    <a:gd name="connsiteX267" fmla="*/ 468715 w 857976"/>
                    <a:gd name="connsiteY267" fmla="*/ 671609 h 1023165"/>
                    <a:gd name="connsiteX268" fmla="*/ 466713 w 857976"/>
                    <a:gd name="connsiteY268" fmla="*/ 672148 h 1023165"/>
                    <a:gd name="connsiteX269" fmla="*/ 464710 w 857976"/>
                    <a:gd name="connsiteY269" fmla="*/ 673767 h 1023165"/>
                    <a:gd name="connsiteX270" fmla="*/ 458330 w 857976"/>
                    <a:gd name="connsiteY270" fmla="*/ 678893 h 1023165"/>
                    <a:gd name="connsiteX271" fmla="*/ 449446 w 857976"/>
                    <a:gd name="connsiteY271" fmla="*/ 686851 h 1023165"/>
                    <a:gd name="connsiteX272" fmla="*/ 447944 w 857976"/>
                    <a:gd name="connsiteY272" fmla="*/ 688874 h 1023165"/>
                    <a:gd name="connsiteX273" fmla="*/ 444566 w 857976"/>
                    <a:gd name="connsiteY273" fmla="*/ 692651 h 1023165"/>
                    <a:gd name="connsiteX274" fmla="*/ 442063 w 857976"/>
                    <a:gd name="connsiteY274" fmla="*/ 696293 h 1023165"/>
                    <a:gd name="connsiteX275" fmla="*/ 440562 w 857976"/>
                    <a:gd name="connsiteY275" fmla="*/ 697238 h 1023165"/>
                    <a:gd name="connsiteX276" fmla="*/ 439561 w 857976"/>
                    <a:gd name="connsiteY276" fmla="*/ 697777 h 1023165"/>
                    <a:gd name="connsiteX277" fmla="*/ 438060 w 857976"/>
                    <a:gd name="connsiteY277" fmla="*/ 697777 h 1023165"/>
                    <a:gd name="connsiteX278" fmla="*/ 437059 w 857976"/>
                    <a:gd name="connsiteY278" fmla="*/ 698317 h 1023165"/>
                    <a:gd name="connsiteX279" fmla="*/ 436558 w 857976"/>
                    <a:gd name="connsiteY279" fmla="*/ 698317 h 1023165"/>
                    <a:gd name="connsiteX280" fmla="*/ 435181 w 857976"/>
                    <a:gd name="connsiteY280" fmla="*/ 699396 h 1023165"/>
                    <a:gd name="connsiteX281" fmla="*/ 434181 w 857976"/>
                    <a:gd name="connsiteY281" fmla="*/ 699935 h 1023165"/>
                    <a:gd name="connsiteX282" fmla="*/ 431177 w 857976"/>
                    <a:gd name="connsiteY282" fmla="*/ 701959 h 1023165"/>
                    <a:gd name="connsiteX283" fmla="*/ 426798 w 857976"/>
                    <a:gd name="connsiteY283" fmla="*/ 704656 h 1023165"/>
                    <a:gd name="connsiteX284" fmla="*/ 422294 w 857976"/>
                    <a:gd name="connsiteY284" fmla="*/ 707219 h 1023165"/>
                    <a:gd name="connsiteX285" fmla="*/ 418415 w 857976"/>
                    <a:gd name="connsiteY285" fmla="*/ 709917 h 1023165"/>
                    <a:gd name="connsiteX286" fmla="*/ 414911 w 857976"/>
                    <a:gd name="connsiteY286" fmla="*/ 713559 h 1023165"/>
                    <a:gd name="connsiteX287" fmla="*/ 413910 w 857976"/>
                    <a:gd name="connsiteY287" fmla="*/ 714099 h 1023165"/>
                    <a:gd name="connsiteX288" fmla="*/ 414411 w 857976"/>
                    <a:gd name="connsiteY288" fmla="*/ 716122 h 1023165"/>
                    <a:gd name="connsiteX289" fmla="*/ 415913 w 857976"/>
                    <a:gd name="connsiteY289" fmla="*/ 717741 h 1023165"/>
                    <a:gd name="connsiteX290" fmla="*/ 416413 w 857976"/>
                    <a:gd name="connsiteY290" fmla="*/ 718280 h 1023165"/>
                    <a:gd name="connsiteX291" fmla="*/ 416413 w 857976"/>
                    <a:gd name="connsiteY291" fmla="*/ 719359 h 1023165"/>
                    <a:gd name="connsiteX292" fmla="*/ 415412 w 857976"/>
                    <a:gd name="connsiteY292" fmla="*/ 723001 h 1023165"/>
                    <a:gd name="connsiteX293" fmla="*/ 414911 w 857976"/>
                    <a:gd name="connsiteY293" fmla="*/ 723541 h 1023165"/>
                    <a:gd name="connsiteX294" fmla="*/ 414411 w 857976"/>
                    <a:gd name="connsiteY294" fmla="*/ 724080 h 1023165"/>
                    <a:gd name="connsiteX295" fmla="*/ 413910 w 857976"/>
                    <a:gd name="connsiteY295" fmla="*/ 726104 h 1023165"/>
                    <a:gd name="connsiteX296" fmla="*/ 412409 w 857976"/>
                    <a:gd name="connsiteY296" fmla="*/ 729746 h 1023165"/>
                    <a:gd name="connsiteX297" fmla="*/ 411408 w 857976"/>
                    <a:gd name="connsiteY297" fmla="*/ 730285 h 1023165"/>
                    <a:gd name="connsiteX298" fmla="*/ 410532 w 857976"/>
                    <a:gd name="connsiteY298" fmla="*/ 730825 h 1023165"/>
                    <a:gd name="connsiteX299" fmla="*/ 409031 w 857976"/>
                    <a:gd name="connsiteY299" fmla="*/ 732443 h 1023165"/>
                    <a:gd name="connsiteX300" fmla="*/ 402148 w 857976"/>
                    <a:gd name="connsiteY300" fmla="*/ 736085 h 1023165"/>
                    <a:gd name="connsiteX301" fmla="*/ 399647 w 857976"/>
                    <a:gd name="connsiteY301" fmla="*/ 738244 h 1023165"/>
                    <a:gd name="connsiteX302" fmla="*/ 398145 w 857976"/>
                    <a:gd name="connsiteY302" fmla="*/ 738244 h 1023165"/>
                    <a:gd name="connsiteX303" fmla="*/ 395141 w 857976"/>
                    <a:gd name="connsiteY303" fmla="*/ 739188 h 1023165"/>
                    <a:gd name="connsiteX304" fmla="*/ 393265 w 857976"/>
                    <a:gd name="connsiteY304" fmla="*/ 739188 h 1023165"/>
                    <a:gd name="connsiteX305" fmla="*/ 390262 w 857976"/>
                    <a:gd name="connsiteY305" fmla="*/ 738244 h 1023165"/>
                    <a:gd name="connsiteX306" fmla="*/ 388260 w 857976"/>
                    <a:gd name="connsiteY306" fmla="*/ 737164 h 1023165"/>
                    <a:gd name="connsiteX307" fmla="*/ 385757 w 857976"/>
                    <a:gd name="connsiteY307" fmla="*/ 737164 h 1023165"/>
                    <a:gd name="connsiteX308" fmla="*/ 384381 w 857976"/>
                    <a:gd name="connsiteY308" fmla="*/ 736625 h 1023165"/>
                    <a:gd name="connsiteX309" fmla="*/ 382880 w 857976"/>
                    <a:gd name="connsiteY309" fmla="*/ 737704 h 1023165"/>
                    <a:gd name="connsiteX310" fmla="*/ 380377 w 857976"/>
                    <a:gd name="connsiteY310" fmla="*/ 740806 h 1023165"/>
                    <a:gd name="connsiteX311" fmla="*/ 379877 w 857976"/>
                    <a:gd name="connsiteY311" fmla="*/ 741346 h 1023165"/>
                    <a:gd name="connsiteX312" fmla="*/ 379376 w 857976"/>
                    <a:gd name="connsiteY312" fmla="*/ 742425 h 1023165"/>
                    <a:gd name="connsiteX313" fmla="*/ 378375 w 857976"/>
                    <a:gd name="connsiteY313" fmla="*/ 746067 h 1023165"/>
                    <a:gd name="connsiteX314" fmla="*/ 377875 w 857976"/>
                    <a:gd name="connsiteY314" fmla="*/ 748225 h 1023165"/>
                    <a:gd name="connsiteX315" fmla="*/ 375498 w 857976"/>
                    <a:gd name="connsiteY315" fmla="*/ 749169 h 1023165"/>
                    <a:gd name="connsiteX316" fmla="*/ 372995 w 857976"/>
                    <a:gd name="connsiteY316" fmla="*/ 753891 h 1023165"/>
                    <a:gd name="connsiteX317" fmla="*/ 369491 w 857976"/>
                    <a:gd name="connsiteY317" fmla="*/ 757128 h 1023165"/>
                    <a:gd name="connsiteX318" fmla="*/ 366113 w 857976"/>
                    <a:gd name="connsiteY318" fmla="*/ 755509 h 1023165"/>
                    <a:gd name="connsiteX319" fmla="*/ 361108 w 857976"/>
                    <a:gd name="connsiteY319" fmla="*/ 751328 h 1023165"/>
                    <a:gd name="connsiteX320" fmla="*/ 354727 w 857976"/>
                    <a:gd name="connsiteY320" fmla="*/ 753351 h 1023165"/>
                    <a:gd name="connsiteX321" fmla="*/ 348345 w 857976"/>
                    <a:gd name="connsiteY321" fmla="*/ 759691 h 1023165"/>
                    <a:gd name="connsiteX322" fmla="*/ 345843 w 857976"/>
                    <a:gd name="connsiteY322" fmla="*/ 766030 h 1023165"/>
                    <a:gd name="connsiteX323" fmla="*/ 343841 w 857976"/>
                    <a:gd name="connsiteY323" fmla="*/ 768593 h 1023165"/>
                    <a:gd name="connsiteX324" fmla="*/ 342339 w 857976"/>
                    <a:gd name="connsiteY324" fmla="*/ 773854 h 1023165"/>
                    <a:gd name="connsiteX325" fmla="*/ 343341 w 857976"/>
                    <a:gd name="connsiteY325" fmla="*/ 807441 h 1023165"/>
                    <a:gd name="connsiteX326" fmla="*/ 342339 w 857976"/>
                    <a:gd name="connsiteY326" fmla="*/ 810544 h 1023165"/>
                    <a:gd name="connsiteX327" fmla="*/ 345342 w 857976"/>
                    <a:gd name="connsiteY327" fmla="*/ 821605 h 1023165"/>
                    <a:gd name="connsiteX328" fmla="*/ 345843 w 857976"/>
                    <a:gd name="connsiteY328" fmla="*/ 829968 h 1023165"/>
                    <a:gd name="connsiteX329" fmla="*/ 346344 w 857976"/>
                    <a:gd name="connsiteY329" fmla="*/ 834149 h 1023165"/>
                    <a:gd name="connsiteX330" fmla="*/ 345843 w 857976"/>
                    <a:gd name="connsiteY330" fmla="*/ 849931 h 1023165"/>
                    <a:gd name="connsiteX331" fmla="*/ 344842 w 857976"/>
                    <a:gd name="connsiteY331" fmla="*/ 858294 h 1023165"/>
                    <a:gd name="connsiteX332" fmla="*/ 341964 w 857976"/>
                    <a:gd name="connsiteY332" fmla="*/ 869760 h 1023165"/>
                    <a:gd name="connsiteX333" fmla="*/ 338461 w 857976"/>
                    <a:gd name="connsiteY333" fmla="*/ 873941 h 1023165"/>
                    <a:gd name="connsiteX334" fmla="*/ 327575 w 857976"/>
                    <a:gd name="connsiteY334" fmla="*/ 903347 h 1023165"/>
                    <a:gd name="connsiteX335" fmla="*/ 327575 w 857976"/>
                    <a:gd name="connsiteY335" fmla="*/ 939497 h 1023165"/>
                    <a:gd name="connsiteX336" fmla="*/ 327575 w 857976"/>
                    <a:gd name="connsiteY336" fmla="*/ 946376 h 1023165"/>
                    <a:gd name="connsiteX337" fmla="*/ 327074 w 857976"/>
                    <a:gd name="connsiteY337" fmla="*/ 948399 h 1023165"/>
                    <a:gd name="connsiteX338" fmla="*/ 325573 w 857976"/>
                    <a:gd name="connsiteY338" fmla="*/ 949479 h 1023165"/>
                    <a:gd name="connsiteX339" fmla="*/ 323195 w 857976"/>
                    <a:gd name="connsiteY339" fmla="*/ 948939 h 1023165"/>
                    <a:gd name="connsiteX340" fmla="*/ 313811 w 857976"/>
                    <a:gd name="connsiteY340" fmla="*/ 946376 h 1023165"/>
                    <a:gd name="connsiteX341" fmla="*/ 312810 w 857976"/>
                    <a:gd name="connsiteY341" fmla="*/ 946376 h 1023165"/>
                    <a:gd name="connsiteX342" fmla="*/ 309307 w 857976"/>
                    <a:gd name="connsiteY342" fmla="*/ 948939 h 1023165"/>
                    <a:gd name="connsiteX343" fmla="*/ 308806 w 857976"/>
                    <a:gd name="connsiteY343" fmla="*/ 953660 h 1023165"/>
                    <a:gd name="connsiteX344" fmla="*/ 308305 w 857976"/>
                    <a:gd name="connsiteY344" fmla="*/ 956358 h 1023165"/>
                    <a:gd name="connsiteX345" fmla="*/ 305929 w 857976"/>
                    <a:gd name="connsiteY345" fmla="*/ 958921 h 1023165"/>
                    <a:gd name="connsiteX346" fmla="*/ 302425 w 857976"/>
                    <a:gd name="connsiteY346" fmla="*/ 963102 h 1023165"/>
                    <a:gd name="connsiteX347" fmla="*/ 299422 w 857976"/>
                    <a:gd name="connsiteY347" fmla="*/ 967284 h 1023165"/>
                    <a:gd name="connsiteX348" fmla="*/ 297545 w 857976"/>
                    <a:gd name="connsiteY348" fmla="*/ 972545 h 1023165"/>
                    <a:gd name="connsiteX349" fmla="*/ 296043 w 857976"/>
                    <a:gd name="connsiteY349" fmla="*/ 973624 h 1023165"/>
                    <a:gd name="connsiteX350" fmla="*/ 296544 w 857976"/>
                    <a:gd name="connsiteY350" fmla="*/ 978884 h 1023165"/>
                    <a:gd name="connsiteX351" fmla="*/ 297045 w 857976"/>
                    <a:gd name="connsiteY351" fmla="*/ 981447 h 1023165"/>
                    <a:gd name="connsiteX352" fmla="*/ 299046 w 857976"/>
                    <a:gd name="connsiteY352" fmla="*/ 983605 h 1023165"/>
                    <a:gd name="connsiteX353" fmla="*/ 301925 w 857976"/>
                    <a:gd name="connsiteY353" fmla="*/ 985089 h 1023165"/>
                    <a:gd name="connsiteX354" fmla="*/ 306429 w 857976"/>
                    <a:gd name="connsiteY354" fmla="*/ 985629 h 1023165"/>
                    <a:gd name="connsiteX355" fmla="*/ 302925 w 857976"/>
                    <a:gd name="connsiteY355" fmla="*/ 985629 h 1023165"/>
                    <a:gd name="connsiteX356" fmla="*/ 300423 w 857976"/>
                    <a:gd name="connsiteY356" fmla="*/ 985089 h 1023165"/>
                    <a:gd name="connsiteX357" fmla="*/ 298546 w 857976"/>
                    <a:gd name="connsiteY357" fmla="*/ 984684 h 1023165"/>
                    <a:gd name="connsiteX358" fmla="*/ 297045 w 857976"/>
                    <a:gd name="connsiteY358" fmla="*/ 984684 h 1023165"/>
                    <a:gd name="connsiteX359" fmla="*/ 290663 w 857976"/>
                    <a:gd name="connsiteY359" fmla="*/ 986168 h 1023165"/>
                    <a:gd name="connsiteX360" fmla="*/ 285158 w 857976"/>
                    <a:gd name="connsiteY360" fmla="*/ 988327 h 1023165"/>
                    <a:gd name="connsiteX361" fmla="*/ 282655 w 857976"/>
                    <a:gd name="connsiteY361" fmla="*/ 987787 h 1023165"/>
                    <a:gd name="connsiteX362" fmla="*/ 279777 w 857976"/>
                    <a:gd name="connsiteY362" fmla="*/ 989405 h 1023165"/>
                    <a:gd name="connsiteX363" fmla="*/ 273396 w 857976"/>
                    <a:gd name="connsiteY363" fmla="*/ 995611 h 1023165"/>
                    <a:gd name="connsiteX364" fmla="*/ 271394 w 857976"/>
                    <a:gd name="connsiteY364" fmla="*/ 998308 h 1023165"/>
                    <a:gd name="connsiteX365" fmla="*/ 269893 w 857976"/>
                    <a:gd name="connsiteY365" fmla="*/ 1002490 h 1023165"/>
                    <a:gd name="connsiteX366" fmla="*/ 268391 w 857976"/>
                    <a:gd name="connsiteY366" fmla="*/ 1004513 h 1023165"/>
                    <a:gd name="connsiteX367" fmla="*/ 268391 w 857976"/>
                    <a:gd name="connsiteY367" fmla="*/ 1006132 h 1023165"/>
                    <a:gd name="connsiteX368" fmla="*/ 265388 w 857976"/>
                    <a:gd name="connsiteY368" fmla="*/ 1012472 h 1023165"/>
                    <a:gd name="connsiteX369" fmla="*/ 264012 w 857976"/>
                    <a:gd name="connsiteY369" fmla="*/ 1015574 h 1023165"/>
                    <a:gd name="connsiteX370" fmla="*/ 262510 w 857976"/>
                    <a:gd name="connsiteY370" fmla="*/ 1017192 h 1023165"/>
                    <a:gd name="connsiteX371" fmla="*/ 261009 w 857976"/>
                    <a:gd name="connsiteY371" fmla="*/ 1018676 h 1023165"/>
                    <a:gd name="connsiteX372" fmla="*/ 258506 w 857976"/>
                    <a:gd name="connsiteY372" fmla="*/ 1020835 h 1023165"/>
                    <a:gd name="connsiteX373" fmla="*/ 257005 w 857976"/>
                    <a:gd name="connsiteY373" fmla="*/ 1021914 h 1023165"/>
                    <a:gd name="connsiteX374" fmla="*/ 254627 w 857976"/>
                    <a:gd name="connsiteY374" fmla="*/ 1021914 h 1023165"/>
                    <a:gd name="connsiteX375" fmla="*/ 252125 w 857976"/>
                    <a:gd name="connsiteY375" fmla="*/ 1022318 h 1023165"/>
                    <a:gd name="connsiteX376" fmla="*/ 239738 w 857976"/>
                    <a:gd name="connsiteY376" fmla="*/ 1020835 h 1023165"/>
                    <a:gd name="connsiteX377" fmla="*/ 235358 w 857976"/>
                    <a:gd name="connsiteY377" fmla="*/ 1017192 h 1023165"/>
                    <a:gd name="connsiteX378" fmla="*/ 231354 w 857976"/>
                    <a:gd name="connsiteY378" fmla="*/ 1013416 h 1023165"/>
                    <a:gd name="connsiteX379" fmla="*/ 223472 w 857976"/>
                    <a:gd name="connsiteY379" fmla="*/ 1001950 h 1023165"/>
                    <a:gd name="connsiteX380" fmla="*/ 217090 w 857976"/>
                    <a:gd name="connsiteY380" fmla="*/ 990889 h 1023165"/>
                    <a:gd name="connsiteX381" fmla="*/ 215088 w 857976"/>
                    <a:gd name="connsiteY381" fmla="*/ 987247 h 1023165"/>
                    <a:gd name="connsiteX382" fmla="*/ 213587 w 857976"/>
                    <a:gd name="connsiteY382" fmla="*/ 979964 h 1023165"/>
                    <a:gd name="connsiteX383" fmla="*/ 213211 w 857976"/>
                    <a:gd name="connsiteY383" fmla="*/ 977805 h 1023165"/>
                    <a:gd name="connsiteX384" fmla="*/ 212711 w 857976"/>
                    <a:gd name="connsiteY384" fmla="*/ 977266 h 1023165"/>
                    <a:gd name="connsiteX385" fmla="*/ 212210 w 857976"/>
                    <a:gd name="connsiteY385" fmla="*/ 975782 h 1023165"/>
                    <a:gd name="connsiteX386" fmla="*/ 210709 w 857976"/>
                    <a:gd name="connsiteY386" fmla="*/ 964721 h 1023165"/>
                    <a:gd name="connsiteX387" fmla="*/ 209708 w 857976"/>
                    <a:gd name="connsiteY387" fmla="*/ 958381 h 1023165"/>
                    <a:gd name="connsiteX388" fmla="*/ 209207 w 857976"/>
                    <a:gd name="connsiteY388" fmla="*/ 956358 h 1023165"/>
                    <a:gd name="connsiteX389" fmla="*/ 208707 w 857976"/>
                    <a:gd name="connsiteY389" fmla="*/ 954200 h 1023165"/>
                    <a:gd name="connsiteX390" fmla="*/ 208206 w 857976"/>
                    <a:gd name="connsiteY390" fmla="*/ 954200 h 1023165"/>
                    <a:gd name="connsiteX391" fmla="*/ 207206 w 857976"/>
                    <a:gd name="connsiteY391" fmla="*/ 945297 h 1023165"/>
                    <a:gd name="connsiteX392" fmla="*/ 204828 w 857976"/>
                    <a:gd name="connsiteY392" fmla="*/ 934776 h 1023165"/>
                    <a:gd name="connsiteX393" fmla="*/ 203827 w 857976"/>
                    <a:gd name="connsiteY393" fmla="*/ 932752 h 1023165"/>
                    <a:gd name="connsiteX394" fmla="*/ 203827 w 857976"/>
                    <a:gd name="connsiteY394" fmla="*/ 929515 h 1023165"/>
                    <a:gd name="connsiteX395" fmla="*/ 200324 w 857976"/>
                    <a:gd name="connsiteY395" fmla="*/ 915891 h 1023165"/>
                    <a:gd name="connsiteX396" fmla="*/ 195944 w 857976"/>
                    <a:gd name="connsiteY396" fmla="*/ 904426 h 1023165"/>
                    <a:gd name="connsiteX397" fmla="*/ 193942 w 857976"/>
                    <a:gd name="connsiteY397" fmla="*/ 901728 h 1023165"/>
                    <a:gd name="connsiteX398" fmla="*/ 191940 w 857976"/>
                    <a:gd name="connsiteY398" fmla="*/ 895523 h 1023165"/>
                    <a:gd name="connsiteX399" fmla="*/ 190439 w 857976"/>
                    <a:gd name="connsiteY399" fmla="*/ 892826 h 1023165"/>
                    <a:gd name="connsiteX400" fmla="*/ 185559 w 857976"/>
                    <a:gd name="connsiteY400" fmla="*/ 884462 h 1023165"/>
                    <a:gd name="connsiteX401" fmla="*/ 183057 w 857976"/>
                    <a:gd name="connsiteY401" fmla="*/ 879741 h 1023165"/>
                    <a:gd name="connsiteX402" fmla="*/ 176174 w 857976"/>
                    <a:gd name="connsiteY402" fmla="*/ 867197 h 1023165"/>
                    <a:gd name="connsiteX403" fmla="*/ 174173 w 857976"/>
                    <a:gd name="connsiteY403" fmla="*/ 863015 h 1023165"/>
                    <a:gd name="connsiteX404" fmla="*/ 170294 w 857976"/>
                    <a:gd name="connsiteY404" fmla="*/ 850875 h 1023165"/>
                    <a:gd name="connsiteX405" fmla="*/ 168292 w 857976"/>
                    <a:gd name="connsiteY405" fmla="*/ 836712 h 1023165"/>
                    <a:gd name="connsiteX406" fmla="*/ 168292 w 857976"/>
                    <a:gd name="connsiteY406" fmla="*/ 830507 h 1023165"/>
                    <a:gd name="connsiteX407" fmla="*/ 167791 w 857976"/>
                    <a:gd name="connsiteY407" fmla="*/ 819986 h 1023165"/>
                    <a:gd name="connsiteX408" fmla="*/ 162787 w 857976"/>
                    <a:gd name="connsiteY408" fmla="*/ 800022 h 1023165"/>
                    <a:gd name="connsiteX409" fmla="*/ 160909 w 857976"/>
                    <a:gd name="connsiteY409" fmla="*/ 792199 h 1023165"/>
                    <a:gd name="connsiteX410" fmla="*/ 159908 w 857976"/>
                    <a:gd name="connsiteY410" fmla="*/ 788017 h 1023165"/>
                    <a:gd name="connsiteX411" fmla="*/ 156905 w 857976"/>
                    <a:gd name="connsiteY411" fmla="*/ 782757 h 1023165"/>
                    <a:gd name="connsiteX412" fmla="*/ 155904 w 857976"/>
                    <a:gd name="connsiteY412" fmla="*/ 781138 h 1023165"/>
                    <a:gd name="connsiteX413" fmla="*/ 155404 w 857976"/>
                    <a:gd name="connsiteY413" fmla="*/ 779654 h 1023165"/>
                    <a:gd name="connsiteX414" fmla="*/ 151525 w 857976"/>
                    <a:gd name="connsiteY414" fmla="*/ 772775 h 1023165"/>
                    <a:gd name="connsiteX415" fmla="*/ 147021 w 857976"/>
                    <a:gd name="connsiteY415" fmla="*/ 756588 h 1023165"/>
                    <a:gd name="connsiteX416" fmla="*/ 146520 w 857976"/>
                    <a:gd name="connsiteY416" fmla="*/ 752946 h 1023165"/>
                    <a:gd name="connsiteX417" fmla="*/ 143142 w 857976"/>
                    <a:gd name="connsiteY417" fmla="*/ 744448 h 1023165"/>
                    <a:gd name="connsiteX418" fmla="*/ 142641 w 857976"/>
                    <a:gd name="connsiteY418" fmla="*/ 742425 h 1023165"/>
                    <a:gd name="connsiteX419" fmla="*/ 141140 w 857976"/>
                    <a:gd name="connsiteY419" fmla="*/ 739727 h 1023165"/>
                    <a:gd name="connsiteX420" fmla="*/ 140139 w 857976"/>
                    <a:gd name="connsiteY420" fmla="*/ 735546 h 1023165"/>
                    <a:gd name="connsiteX421" fmla="*/ 137637 w 857976"/>
                    <a:gd name="connsiteY421" fmla="*/ 729746 h 1023165"/>
                    <a:gd name="connsiteX422" fmla="*/ 134758 w 857976"/>
                    <a:gd name="connsiteY422" fmla="*/ 716122 h 1023165"/>
                    <a:gd name="connsiteX423" fmla="*/ 133758 w 857976"/>
                    <a:gd name="connsiteY423" fmla="*/ 706680 h 1023165"/>
                    <a:gd name="connsiteX424" fmla="*/ 134758 w 857976"/>
                    <a:gd name="connsiteY424" fmla="*/ 701014 h 1023165"/>
                    <a:gd name="connsiteX425" fmla="*/ 131255 w 857976"/>
                    <a:gd name="connsiteY425" fmla="*/ 684693 h 1023165"/>
                    <a:gd name="connsiteX426" fmla="*/ 128752 w 857976"/>
                    <a:gd name="connsiteY426" fmla="*/ 667967 h 1023165"/>
                    <a:gd name="connsiteX427" fmla="*/ 127877 w 857976"/>
                    <a:gd name="connsiteY427" fmla="*/ 654883 h 1023165"/>
                    <a:gd name="connsiteX428" fmla="*/ 130755 w 857976"/>
                    <a:gd name="connsiteY428" fmla="*/ 655827 h 1023165"/>
                    <a:gd name="connsiteX429" fmla="*/ 130755 w 857976"/>
                    <a:gd name="connsiteY429" fmla="*/ 652185 h 1023165"/>
                    <a:gd name="connsiteX430" fmla="*/ 128252 w 857976"/>
                    <a:gd name="connsiteY430" fmla="*/ 649082 h 1023165"/>
                    <a:gd name="connsiteX431" fmla="*/ 124373 w 857976"/>
                    <a:gd name="connsiteY431" fmla="*/ 637482 h 1023165"/>
                    <a:gd name="connsiteX432" fmla="*/ 129754 w 857976"/>
                    <a:gd name="connsiteY432" fmla="*/ 625477 h 1023165"/>
                    <a:gd name="connsiteX433" fmla="*/ 129253 w 857976"/>
                    <a:gd name="connsiteY433" fmla="*/ 621295 h 1023165"/>
                    <a:gd name="connsiteX434" fmla="*/ 126375 w 857976"/>
                    <a:gd name="connsiteY434" fmla="*/ 620216 h 1023165"/>
                    <a:gd name="connsiteX435" fmla="*/ 124623 w 857976"/>
                    <a:gd name="connsiteY435" fmla="*/ 623049 h 1023165"/>
                    <a:gd name="connsiteX436" fmla="*/ 121371 w 857976"/>
                    <a:gd name="connsiteY436" fmla="*/ 600792 h 1023165"/>
                    <a:gd name="connsiteX437" fmla="*/ 121871 w 857976"/>
                    <a:gd name="connsiteY437" fmla="*/ 596071 h 1023165"/>
                    <a:gd name="connsiteX438" fmla="*/ 124874 w 857976"/>
                    <a:gd name="connsiteY438" fmla="*/ 593508 h 1023165"/>
                    <a:gd name="connsiteX439" fmla="*/ 125875 w 857976"/>
                    <a:gd name="connsiteY439" fmla="*/ 584066 h 1023165"/>
                    <a:gd name="connsiteX440" fmla="*/ 131255 w 857976"/>
                    <a:gd name="connsiteY440" fmla="*/ 556819 h 1023165"/>
                    <a:gd name="connsiteX441" fmla="*/ 130254 w 857976"/>
                    <a:gd name="connsiteY441" fmla="*/ 553581 h 1023165"/>
                    <a:gd name="connsiteX442" fmla="*/ 127877 w 857976"/>
                    <a:gd name="connsiteY442" fmla="*/ 551558 h 1023165"/>
                    <a:gd name="connsiteX443" fmla="*/ 126875 w 857976"/>
                    <a:gd name="connsiteY443" fmla="*/ 547916 h 1023165"/>
                    <a:gd name="connsiteX444" fmla="*/ 133257 w 857976"/>
                    <a:gd name="connsiteY444" fmla="*/ 533753 h 1023165"/>
                    <a:gd name="connsiteX445" fmla="*/ 128752 w 857976"/>
                    <a:gd name="connsiteY445" fmla="*/ 531595 h 1023165"/>
                    <a:gd name="connsiteX446" fmla="*/ 123872 w 857976"/>
                    <a:gd name="connsiteY446" fmla="*/ 534293 h 1023165"/>
                    <a:gd name="connsiteX447" fmla="*/ 126875 w 857976"/>
                    <a:gd name="connsiteY447" fmla="*/ 531055 h 1023165"/>
                    <a:gd name="connsiteX448" fmla="*/ 124874 w 857976"/>
                    <a:gd name="connsiteY448" fmla="*/ 522153 h 1023165"/>
                    <a:gd name="connsiteX449" fmla="*/ 122996 w 857976"/>
                    <a:gd name="connsiteY449" fmla="*/ 521478 h 1023165"/>
                    <a:gd name="connsiteX450" fmla="*/ 123372 w 857976"/>
                    <a:gd name="connsiteY450" fmla="*/ 512710 h 1023165"/>
                    <a:gd name="connsiteX451" fmla="*/ 118492 w 857976"/>
                    <a:gd name="connsiteY451" fmla="*/ 509608 h 1023165"/>
                    <a:gd name="connsiteX452" fmla="*/ 116491 w 857976"/>
                    <a:gd name="connsiteY452" fmla="*/ 517971 h 1023165"/>
                    <a:gd name="connsiteX453" fmla="*/ 114989 w 857976"/>
                    <a:gd name="connsiteY453" fmla="*/ 534293 h 1023165"/>
                    <a:gd name="connsiteX454" fmla="*/ 101726 w 857976"/>
                    <a:gd name="connsiteY454" fmla="*/ 550479 h 1023165"/>
                    <a:gd name="connsiteX455" fmla="*/ 91340 w 857976"/>
                    <a:gd name="connsiteY455" fmla="*/ 555200 h 1023165"/>
                    <a:gd name="connsiteX456" fmla="*/ 81956 w 857976"/>
                    <a:gd name="connsiteY456" fmla="*/ 557358 h 1023165"/>
                    <a:gd name="connsiteX457" fmla="*/ 75575 w 857976"/>
                    <a:gd name="connsiteY457" fmla="*/ 561540 h 1023165"/>
                    <a:gd name="connsiteX458" fmla="*/ 74073 w 857976"/>
                    <a:gd name="connsiteY458" fmla="*/ 562079 h 1023165"/>
                    <a:gd name="connsiteX459" fmla="*/ 70069 w 857976"/>
                    <a:gd name="connsiteY459" fmla="*/ 559921 h 1023165"/>
                    <a:gd name="connsiteX460" fmla="*/ 63688 w 857976"/>
                    <a:gd name="connsiteY460" fmla="*/ 559921 h 1023165"/>
                    <a:gd name="connsiteX461" fmla="*/ 60685 w 857976"/>
                    <a:gd name="connsiteY461" fmla="*/ 557898 h 1023165"/>
                    <a:gd name="connsiteX462" fmla="*/ 22773 w 857976"/>
                    <a:gd name="connsiteY462" fmla="*/ 509068 h 1023165"/>
                    <a:gd name="connsiteX463" fmla="*/ 19269 w 857976"/>
                    <a:gd name="connsiteY463" fmla="*/ 494365 h 1023165"/>
                    <a:gd name="connsiteX464" fmla="*/ 27152 w 857976"/>
                    <a:gd name="connsiteY464" fmla="*/ 498547 h 1023165"/>
                    <a:gd name="connsiteX465" fmla="*/ 32157 w 857976"/>
                    <a:gd name="connsiteY465" fmla="*/ 497603 h 1023165"/>
                    <a:gd name="connsiteX466" fmla="*/ 52302 w 857976"/>
                    <a:gd name="connsiteY466" fmla="*/ 491803 h 1023165"/>
                    <a:gd name="connsiteX467" fmla="*/ 61686 w 857976"/>
                    <a:gd name="connsiteY467" fmla="*/ 486002 h 1023165"/>
                    <a:gd name="connsiteX468" fmla="*/ 63188 w 857976"/>
                    <a:gd name="connsiteY468" fmla="*/ 482360 h 1023165"/>
                    <a:gd name="connsiteX469" fmla="*/ 66691 w 857976"/>
                    <a:gd name="connsiteY469" fmla="*/ 479663 h 1023165"/>
                    <a:gd name="connsiteX470" fmla="*/ 68068 w 857976"/>
                    <a:gd name="connsiteY470" fmla="*/ 476560 h 1023165"/>
                    <a:gd name="connsiteX471" fmla="*/ 63688 w 857976"/>
                    <a:gd name="connsiteY471" fmla="*/ 476021 h 1023165"/>
                    <a:gd name="connsiteX472" fmla="*/ 63688 w 857976"/>
                    <a:gd name="connsiteY472" fmla="*/ 479663 h 1023165"/>
                    <a:gd name="connsiteX473" fmla="*/ 52802 w 857976"/>
                    <a:gd name="connsiteY473" fmla="*/ 480202 h 1023165"/>
                    <a:gd name="connsiteX474" fmla="*/ 44919 w 857976"/>
                    <a:gd name="connsiteY474" fmla="*/ 481821 h 1023165"/>
                    <a:gd name="connsiteX475" fmla="*/ 32157 w 857976"/>
                    <a:gd name="connsiteY475" fmla="*/ 480202 h 1023165"/>
                    <a:gd name="connsiteX476" fmla="*/ 26652 w 857976"/>
                    <a:gd name="connsiteY476" fmla="*/ 478179 h 1023165"/>
                    <a:gd name="connsiteX477" fmla="*/ 22773 w 857976"/>
                    <a:gd name="connsiteY477" fmla="*/ 474402 h 1023165"/>
                    <a:gd name="connsiteX478" fmla="*/ 20520 w 857976"/>
                    <a:gd name="connsiteY478" fmla="*/ 472514 h 1023165"/>
                    <a:gd name="connsiteX479" fmla="*/ 17267 w 857976"/>
                    <a:gd name="connsiteY479" fmla="*/ 469816 h 1023165"/>
                    <a:gd name="connsiteX480" fmla="*/ 7507 w 857976"/>
                    <a:gd name="connsiteY480" fmla="*/ 452955 h 1023165"/>
                    <a:gd name="connsiteX481" fmla="*/ 7007 w 857976"/>
                    <a:gd name="connsiteY481" fmla="*/ 451876 h 1023165"/>
                    <a:gd name="connsiteX482" fmla="*/ 8383 w 857976"/>
                    <a:gd name="connsiteY482" fmla="*/ 450931 h 1023165"/>
                    <a:gd name="connsiteX483" fmla="*/ 14890 w 857976"/>
                    <a:gd name="connsiteY483" fmla="*/ 444052 h 1023165"/>
                    <a:gd name="connsiteX484" fmla="*/ 10010 w 857976"/>
                    <a:gd name="connsiteY484" fmla="*/ 446885 h 1023165"/>
                    <a:gd name="connsiteX485" fmla="*/ 4755 w 857976"/>
                    <a:gd name="connsiteY485" fmla="*/ 451066 h 1023165"/>
                    <a:gd name="connsiteX486" fmla="*/ 1501 w 857976"/>
                    <a:gd name="connsiteY486" fmla="*/ 449853 h 1023165"/>
                    <a:gd name="connsiteX487" fmla="*/ 1000 w 857976"/>
                    <a:gd name="connsiteY487" fmla="*/ 448234 h 1023165"/>
                    <a:gd name="connsiteX488" fmla="*/ 0 w 857976"/>
                    <a:gd name="connsiteY488" fmla="*/ 444592 h 1023165"/>
                    <a:gd name="connsiteX489" fmla="*/ 5505 w 857976"/>
                    <a:gd name="connsiteY489" fmla="*/ 438792 h 1023165"/>
                    <a:gd name="connsiteX490" fmla="*/ 17767 w 857976"/>
                    <a:gd name="connsiteY490" fmla="*/ 437712 h 1023165"/>
                    <a:gd name="connsiteX491" fmla="*/ 19269 w 857976"/>
                    <a:gd name="connsiteY491" fmla="*/ 437308 h 1023165"/>
                    <a:gd name="connsiteX492" fmla="*/ 20270 w 857976"/>
                    <a:gd name="connsiteY492" fmla="*/ 434610 h 1023165"/>
                    <a:gd name="connsiteX493" fmla="*/ 21771 w 857976"/>
                    <a:gd name="connsiteY493" fmla="*/ 427326 h 1023165"/>
                    <a:gd name="connsiteX494" fmla="*/ 29654 w 857976"/>
                    <a:gd name="connsiteY494" fmla="*/ 428810 h 1023165"/>
                    <a:gd name="connsiteX495" fmla="*/ 40540 w 857976"/>
                    <a:gd name="connsiteY495" fmla="*/ 430429 h 1023165"/>
                    <a:gd name="connsiteX496" fmla="*/ 43919 w 857976"/>
                    <a:gd name="connsiteY496" fmla="*/ 430429 h 1023165"/>
                    <a:gd name="connsiteX497" fmla="*/ 47422 w 857976"/>
                    <a:gd name="connsiteY497" fmla="*/ 432047 h 1023165"/>
                    <a:gd name="connsiteX498" fmla="*/ 57306 w 857976"/>
                    <a:gd name="connsiteY498" fmla="*/ 436229 h 1023165"/>
                    <a:gd name="connsiteX499" fmla="*/ 59684 w 857976"/>
                    <a:gd name="connsiteY499" fmla="*/ 435689 h 1023165"/>
                    <a:gd name="connsiteX500" fmla="*/ 61185 w 857976"/>
                    <a:gd name="connsiteY500" fmla="*/ 433531 h 1023165"/>
                    <a:gd name="connsiteX501" fmla="*/ 72572 w 857976"/>
                    <a:gd name="connsiteY501" fmla="*/ 428270 h 1023165"/>
                    <a:gd name="connsiteX502" fmla="*/ 75074 w 857976"/>
                    <a:gd name="connsiteY502" fmla="*/ 428270 h 1023165"/>
                    <a:gd name="connsiteX503" fmla="*/ 79454 w 857976"/>
                    <a:gd name="connsiteY503" fmla="*/ 436768 h 1023165"/>
                    <a:gd name="connsiteX504" fmla="*/ 84959 w 857976"/>
                    <a:gd name="connsiteY504" fmla="*/ 435689 h 1023165"/>
                    <a:gd name="connsiteX505" fmla="*/ 90339 w 857976"/>
                    <a:gd name="connsiteY505" fmla="*/ 432991 h 1023165"/>
                    <a:gd name="connsiteX506" fmla="*/ 85835 w 857976"/>
                    <a:gd name="connsiteY506" fmla="*/ 427866 h 1023165"/>
                    <a:gd name="connsiteX507" fmla="*/ 86586 w 857976"/>
                    <a:gd name="connsiteY507" fmla="*/ 424089 h 1023165"/>
                    <a:gd name="connsiteX508" fmla="*/ 86836 w 857976"/>
                    <a:gd name="connsiteY508" fmla="*/ 423549 h 1023165"/>
                    <a:gd name="connsiteX509" fmla="*/ 89839 w 857976"/>
                    <a:gd name="connsiteY509" fmla="*/ 420986 h 1023165"/>
                    <a:gd name="connsiteX510" fmla="*/ 88338 w 857976"/>
                    <a:gd name="connsiteY510" fmla="*/ 412084 h 1023165"/>
                    <a:gd name="connsiteX511" fmla="*/ 87587 w 857976"/>
                    <a:gd name="connsiteY511" fmla="*/ 410600 h 1023165"/>
                    <a:gd name="connsiteX512" fmla="*/ 82582 w 857976"/>
                    <a:gd name="connsiteY512" fmla="*/ 391985 h 1023165"/>
                    <a:gd name="connsiteX513" fmla="*/ 82957 w 857976"/>
                    <a:gd name="connsiteY513" fmla="*/ 389018 h 1023165"/>
                    <a:gd name="connsiteX514" fmla="*/ 81956 w 857976"/>
                    <a:gd name="connsiteY514" fmla="*/ 386320 h 1023165"/>
                    <a:gd name="connsiteX515" fmla="*/ 78953 w 857976"/>
                    <a:gd name="connsiteY515" fmla="*/ 386320 h 1023165"/>
                    <a:gd name="connsiteX516" fmla="*/ 71070 w 857976"/>
                    <a:gd name="connsiteY516" fmla="*/ 383218 h 1023165"/>
                    <a:gd name="connsiteX517" fmla="*/ 69569 w 857976"/>
                    <a:gd name="connsiteY517" fmla="*/ 381599 h 1023165"/>
                    <a:gd name="connsiteX518" fmla="*/ 68568 w 857976"/>
                    <a:gd name="connsiteY518" fmla="*/ 379036 h 1023165"/>
                    <a:gd name="connsiteX519" fmla="*/ 67692 w 857976"/>
                    <a:gd name="connsiteY519" fmla="*/ 371213 h 1023165"/>
                    <a:gd name="connsiteX520" fmla="*/ 71571 w 857976"/>
                    <a:gd name="connsiteY520" fmla="*/ 362849 h 1023165"/>
                    <a:gd name="connsiteX521" fmla="*/ 71070 w 857976"/>
                    <a:gd name="connsiteY521" fmla="*/ 359073 h 1023165"/>
                    <a:gd name="connsiteX522" fmla="*/ 70069 w 857976"/>
                    <a:gd name="connsiteY522" fmla="*/ 355431 h 1023165"/>
                    <a:gd name="connsiteX523" fmla="*/ 69694 w 857976"/>
                    <a:gd name="connsiteY523" fmla="*/ 353947 h 1023165"/>
                    <a:gd name="connsiteX524" fmla="*/ 68068 w 857976"/>
                    <a:gd name="connsiteY524" fmla="*/ 352328 h 1023165"/>
                    <a:gd name="connsiteX525" fmla="*/ 64189 w 857976"/>
                    <a:gd name="connsiteY525" fmla="*/ 352328 h 1023165"/>
                    <a:gd name="connsiteX526" fmla="*/ 59684 w 857976"/>
                    <a:gd name="connsiteY526" fmla="*/ 349630 h 1023165"/>
                    <a:gd name="connsiteX527" fmla="*/ 55305 w 857976"/>
                    <a:gd name="connsiteY527" fmla="*/ 348147 h 1023165"/>
                    <a:gd name="connsiteX528" fmla="*/ 51301 w 857976"/>
                    <a:gd name="connsiteY528" fmla="*/ 346528 h 1023165"/>
                    <a:gd name="connsiteX529" fmla="*/ 51301 w 857976"/>
                    <a:gd name="connsiteY529" fmla="*/ 342347 h 1023165"/>
                    <a:gd name="connsiteX530" fmla="*/ 52302 w 857976"/>
                    <a:gd name="connsiteY530" fmla="*/ 336546 h 1023165"/>
                    <a:gd name="connsiteX531" fmla="*/ 54804 w 857976"/>
                    <a:gd name="connsiteY531" fmla="*/ 330746 h 1023165"/>
                    <a:gd name="connsiteX532" fmla="*/ 58308 w 857976"/>
                    <a:gd name="connsiteY532" fmla="*/ 328183 h 1023165"/>
                    <a:gd name="connsiteX533" fmla="*/ 60685 w 857976"/>
                    <a:gd name="connsiteY533" fmla="*/ 325620 h 1023165"/>
                    <a:gd name="connsiteX534" fmla="*/ 64189 w 857976"/>
                    <a:gd name="connsiteY534" fmla="*/ 322383 h 1023165"/>
                    <a:gd name="connsiteX535" fmla="*/ 66691 w 857976"/>
                    <a:gd name="connsiteY535" fmla="*/ 319820 h 1023165"/>
                    <a:gd name="connsiteX536" fmla="*/ 70569 w 857976"/>
                    <a:gd name="connsiteY536" fmla="*/ 315639 h 1023165"/>
                    <a:gd name="connsiteX537" fmla="*/ 75074 w 857976"/>
                    <a:gd name="connsiteY537" fmla="*/ 309838 h 1023165"/>
                    <a:gd name="connsiteX538" fmla="*/ 83458 w 857976"/>
                    <a:gd name="connsiteY538" fmla="*/ 306196 h 1023165"/>
                    <a:gd name="connsiteX539" fmla="*/ 88838 w 857976"/>
                    <a:gd name="connsiteY539" fmla="*/ 314559 h 1023165"/>
                    <a:gd name="connsiteX540" fmla="*/ 95720 w 857976"/>
                    <a:gd name="connsiteY540" fmla="*/ 316178 h 1023165"/>
                    <a:gd name="connsiteX541" fmla="*/ 103102 w 857976"/>
                    <a:gd name="connsiteY541" fmla="*/ 312941 h 1023165"/>
                    <a:gd name="connsiteX542" fmla="*/ 117491 w 857976"/>
                    <a:gd name="connsiteY542" fmla="*/ 311997 h 1023165"/>
                    <a:gd name="connsiteX543" fmla="*/ 120369 w 857976"/>
                    <a:gd name="connsiteY543" fmla="*/ 311457 h 1023165"/>
                    <a:gd name="connsiteX544" fmla="*/ 122872 w 857976"/>
                    <a:gd name="connsiteY544" fmla="*/ 308220 h 1023165"/>
                    <a:gd name="connsiteX545" fmla="*/ 136635 w 857976"/>
                    <a:gd name="connsiteY545" fmla="*/ 295136 h 1023165"/>
                    <a:gd name="connsiteX546" fmla="*/ 150524 w 857976"/>
                    <a:gd name="connsiteY546" fmla="*/ 277870 h 1023165"/>
                    <a:gd name="connsiteX547" fmla="*/ 157907 w 857976"/>
                    <a:gd name="connsiteY547" fmla="*/ 274767 h 1023165"/>
                    <a:gd name="connsiteX548" fmla="*/ 166290 w 857976"/>
                    <a:gd name="connsiteY548" fmla="*/ 263167 h 1023165"/>
                    <a:gd name="connsiteX549" fmla="*/ 169794 w 857976"/>
                    <a:gd name="connsiteY549" fmla="*/ 259525 h 1023165"/>
                    <a:gd name="connsiteX550" fmla="*/ 169794 w 857976"/>
                    <a:gd name="connsiteY550" fmla="*/ 254804 h 1023165"/>
                    <a:gd name="connsiteX551" fmla="*/ 179553 w 857976"/>
                    <a:gd name="connsiteY551" fmla="*/ 243204 h 1023165"/>
                    <a:gd name="connsiteX552" fmla="*/ 186060 w 857976"/>
                    <a:gd name="connsiteY552" fmla="*/ 242259 h 1023165"/>
                    <a:gd name="connsiteX553" fmla="*/ 189938 w 857976"/>
                    <a:gd name="connsiteY553" fmla="*/ 230119 h 1023165"/>
                    <a:gd name="connsiteX554" fmla="*/ 197821 w 857976"/>
                    <a:gd name="connsiteY554" fmla="*/ 219193 h 1023165"/>
                    <a:gd name="connsiteX555" fmla="*/ 209207 w 857976"/>
                    <a:gd name="connsiteY555" fmla="*/ 212314 h 1023165"/>
                    <a:gd name="connsiteX556" fmla="*/ 210959 w 857976"/>
                    <a:gd name="connsiteY556" fmla="*/ 210156 h 1023165"/>
                    <a:gd name="connsiteX557" fmla="*/ 210959 w 857976"/>
                    <a:gd name="connsiteY557" fmla="*/ 210156 h 1023165"/>
                    <a:gd name="connsiteX558" fmla="*/ 211210 w 857976"/>
                    <a:gd name="connsiteY558" fmla="*/ 209212 h 1023165"/>
                    <a:gd name="connsiteX559" fmla="*/ 211210 w 857976"/>
                    <a:gd name="connsiteY559" fmla="*/ 208133 h 1023165"/>
                    <a:gd name="connsiteX560" fmla="*/ 211210 w 857976"/>
                    <a:gd name="connsiteY560" fmla="*/ 208133 h 1023165"/>
                    <a:gd name="connsiteX561" fmla="*/ 209833 w 857976"/>
                    <a:gd name="connsiteY561" fmla="*/ 205030 h 1023165"/>
                    <a:gd name="connsiteX562" fmla="*/ 210834 w 857976"/>
                    <a:gd name="connsiteY562" fmla="*/ 201793 h 1023165"/>
                    <a:gd name="connsiteX563" fmla="*/ 208331 w 857976"/>
                    <a:gd name="connsiteY563" fmla="*/ 187630 h 1023165"/>
                    <a:gd name="connsiteX564" fmla="*/ 208331 w 857976"/>
                    <a:gd name="connsiteY564" fmla="*/ 183988 h 1023165"/>
                    <a:gd name="connsiteX565" fmla="*/ 210834 w 857976"/>
                    <a:gd name="connsiteY565" fmla="*/ 180885 h 1023165"/>
                    <a:gd name="connsiteX566" fmla="*/ 217716 w 857976"/>
                    <a:gd name="connsiteY566" fmla="*/ 176164 h 1023165"/>
                    <a:gd name="connsiteX567" fmla="*/ 224973 w 857976"/>
                    <a:gd name="connsiteY567" fmla="*/ 174545 h 1023165"/>
                    <a:gd name="connsiteX568" fmla="*/ 231480 w 857976"/>
                    <a:gd name="connsiteY568" fmla="*/ 172522 h 1023165"/>
                    <a:gd name="connsiteX569" fmla="*/ 232480 w 857976"/>
                    <a:gd name="connsiteY569" fmla="*/ 170903 h 1023165"/>
                    <a:gd name="connsiteX570" fmla="*/ 230979 w 857976"/>
                    <a:gd name="connsiteY570" fmla="*/ 166722 h 1023165"/>
                    <a:gd name="connsiteX571" fmla="*/ 224848 w 857976"/>
                    <a:gd name="connsiteY571" fmla="*/ 162271 h 1023165"/>
                    <a:gd name="connsiteX572" fmla="*/ 217966 w 857976"/>
                    <a:gd name="connsiteY572" fmla="*/ 159438 h 1023165"/>
                    <a:gd name="connsiteX573" fmla="*/ 215714 w 857976"/>
                    <a:gd name="connsiteY573" fmla="*/ 150940 h 1023165"/>
                    <a:gd name="connsiteX574" fmla="*/ 203952 w 857976"/>
                    <a:gd name="connsiteY574" fmla="*/ 147838 h 1023165"/>
                    <a:gd name="connsiteX575" fmla="*/ 200073 w 857976"/>
                    <a:gd name="connsiteY575" fmla="*/ 145410 h 1023165"/>
                    <a:gd name="connsiteX576" fmla="*/ 195068 w 857976"/>
                    <a:gd name="connsiteY576" fmla="*/ 140958 h 1023165"/>
                    <a:gd name="connsiteX577" fmla="*/ 189062 w 857976"/>
                    <a:gd name="connsiteY577" fmla="*/ 133135 h 1023165"/>
                    <a:gd name="connsiteX578" fmla="*/ 188061 w 857976"/>
                    <a:gd name="connsiteY578" fmla="*/ 127874 h 1023165"/>
                    <a:gd name="connsiteX579" fmla="*/ 188061 w 857976"/>
                    <a:gd name="connsiteY579" fmla="*/ 112227 h 1023165"/>
                    <a:gd name="connsiteX580" fmla="*/ 188562 w 857976"/>
                    <a:gd name="connsiteY580" fmla="*/ 103729 h 1023165"/>
                    <a:gd name="connsiteX581" fmla="*/ 186185 w 857976"/>
                    <a:gd name="connsiteY581" fmla="*/ 92803 h 1023165"/>
                    <a:gd name="connsiteX582" fmla="*/ 188562 w 857976"/>
                    <a:gd name="connsiteY582" fmla="*/ 85384 h 1023165"/>
                    <a:gd name="connsiteX583" fmla="*/ 192065 w 857976"/>
                    <a:gd name="connsiteY583" fmla="*/ 83361 h 1023165"/>
                    <a:gd name="connsiteX584" fmla="*/ 196945 w 857976"/>
                    <a:gd name="connsiteY584" fmla="*/ 80124 h 1023165"/>
                    <a:gd name="connsiteX585" fmla="*/ 199448 w 857976"/>
                    <a:gd name="connsiteY585" fmla="*/ 77021 h 1023165"/>
                    <a:gd name="connsiteX586" fmla="*/ 204953 w 857976"/>
                    <a:gd name="connsiteY586" fmla="*/ 73379 h 1023165"/>
                    <a:gd name="connsiteX587" fmla="*/ 207331 w 857976"/>
                    <a:gd name="connsiteY587" fmla="*/ 67039 h 1023165"/>
                    <a:gd name="connsiteX588" fmla="*/ 204452 w 857976"/>
                    <a:gd name="connsiteY588" fmla="*/ 63397 h 1023165"/>
                    <a:gd name="connsiteX589" fmla="*/ 201450 w 857976"/>
                    <a:gd name="connsiteY589" fmla="*/ 62318 h 1023165"/>
                    <a:gd name="connsiteX590" fmla="*/ 198947 w 857976"/>
                    <a:gd name="connsiteY590" fmla="*/ 62318 h 1023165"/>
                    <a:gd name="connsiteX591" fmla="*/ 197446 w 857976"/>
                    <a:gd name="connsiteY591" fmla="*/ 58676 h 1023165"/>
                    <a:gd name="connsiteX592" fmla="*/ 199448 w 857976"/>
                    <a:gd name="connsiteY592" fmla="*/ 55034 h 1023165"/>
                    <a:gd name="connsiteX593" fmla="*/ 199448 w 857976"/>
                    <a:gd name="connsiteY593" fmla="*/ 52876 h 1023165"/>
                    <a:gd name="connsiteX594" fmla="*/ 197946 w 857976"/>
                    <a:gd name="connsiteY594" fmla="*/ 51932 h 1023165"/>
                    <a:gd name="connsiteX595" fmla="*/ 193066 w 857976"/>
                    <a:gd name="connsiteY595" fmla="*/ 50313 h 1023165"/>
                    <a:gd name="connsiteX596" fmla="*/ 191565 w 857976"/>
                    <a:gd name="connsiteY596" fmla="*/ 49774 h 1023165"/>
                    <a:gd name="connsiteX597" fmla="*/ 190064 w 857976"/>
                    <a:gd name="connsiteY597" fmla="*/ 49234 h 1023165"/>
                    <a:gd name="connsiteX598" fmla="*/ 186185 w 857976"/>
                    <a:gd name="connsiteY598" fmla="*/ 47211 h 1023165"/>
                    <a:gd name="connsiteX599" fmla="*/ 184683 w 857976"/>
                    <a:gd name="connsiteY599" fmla="*/ 45053 h 1023165"/>
                    <a:gd name="connsiteX600" fmla="*/ 183181 w 857976"/>
                    <a:gd name="connsiteY600" fmla="*/ 41411 h 1023165"/>
                    <a:gd name="connsiteX601" fmla="*/ 180178 w 857976"/>
                    <a:gd name="connsiteY601" fmla="*/ 38713 h 1023165"/>
                    <a:gd name="connsiteX602" fmla="*/ 177801 w 857976"/>
                    <a:gd name="connsiteY602" fmla="*/ 39253 h 1023165"/>
                    <a:gd name="connsiteX603" fmla="*/ 168918 w 857976"/>
                    <a:gd name="connsiteY603" fmla="*/ 38173 h 1023165"/>
                    <a:gd name="connsiteX604" fmla="*/ 167916 w 857976"/>
                    <a:gd name="connsiteY604" fmla="*/ 37769 h 1023165"/>
                    <a:gd name="connsiteX605" fmla="*/ 167416 w 857976"/>
                    <a:gd name="connsiteY605" fmla="*/ 36690 h 1023165"/>
                    <a:gd name="connsiteX606" fmla="*/ 166915 w 857976"/>
                    <a:gd name="connsiteY606" fmla="*/ 35071 h 1023165"/>
                    <a:gd name="connsiteX607" fmla="*/ 167416 w 857976"/>
                    <a:gd name="connsiteY607" fmla="*/ 33048 h 1023165"/>
                    <a:gd name="connsiteX608" fmla="*/ 167916 w 857976"/>
                    <a:gd name="connsiteY608" fmla="*/ 29271 h 1023165"/>
                    <a:gd name="connsiteX609" fmla="*/ 167416 w 857976"/>
                    <a:gd name="connsiteY609" fmla="*/ 23605 h 1023165"/>
                    <a:gd name="connsiteX610" fmla="*/ 171295 w 857976"/>
                    <a:gd name="connsiteY610" fmla="*/ 20908 h 1023165"/>
                    <a:gd name="connsiteX611" fmla="*/ 171795 w 857976"/>
                    <a:gd name="connsiteY611" fmla="*/ 20908 h 1023165"/>
                    <a:gd name="connsiteX612" fmla="*/ 180679 w 857976"/>
                    <a:gd name="connsiteY612" fmla="*/ 13084 h 1023165"/>
                    <a:gd name="connsiteX613" fmla="*/ 191064 w 857976"/>
                    <a:gd name="connsiteY613" fmla="*/ 9982 h 1023165"/>
                    <a:gd name="connsiteX614" fmla="*/ 198947 w 857976"/>
                    <a:gd name="connsiteY614" fmla="*/ 10926 h 1023165"/>
                    <a:gd name="connsiteX615" fmla="*/ 201950 w 857976"/>
                    <a:gd name="connsiteY615" fmla="*/ 8363 h 1023165"/>
                    <a:gd name="connsiteX616" fmla="*/ 200949 w 857976"/>
                    <a:gd name="connsiteY616" fmla="*/ 6205 h 1023165"/>
                    <a:gd name="connsiteX617" fmla="*/ 198947 w 857976"/>
                    <a:gd name="connsiteY617" fmla="*/ 2563 h 1023165"/>
                    <a:gd name="connsiteX618" fmla="*/ 201950 w 857976"/>
                    <a:gd name="connsiteY618" fmla="*/ 2023 h 1023165"/>
                    <a:gd name="connsiteX619" fmla="*/ 204452 w 857976"/>
                    <a:gd name="connsiteY619" fmla="*/ 3642 h 1023165"/>
                    <a:gd name="connsiteX620" fmla="*/ 208331 w 857976"/>
                    <a:gd name="connsiteY620" fmla="*/ 4721 h 1023165"/>
                    <a:gd name="connsiteX621" fmla="*/ 210834 w 857976"/>
                    <a:gd name="connsiteY621" fmla="*/ 5261 h 1023165"/>
                    <a:gd name="connsiteX622" fmla="*/ 213337 w 857976"/>
                    <a:gd name="connsiteY622" fmla="*/ 3642 h 1023165"/>
                    <a:gd name="connsiteX623" fmla="*/ 217215 w 857976"/>
                    <a:gd name="connsiteY623" fmla="*/ 1484 h 1023165"/>
                    <a:gd name="connsiteX624" fmla="*/ 219718 w 857976"/>
                    <a:gd name="connsiteY624" fmla="*/ 539 h 1023165"/>
                    <a:gd name="connsiteX625" fmla="*/ 222596 w 857976"/>
                    <a:gd name="connsiteY625" fmla="*/ 0 h 1023165"/>
                    <a:gd name="connsiteX626" fmla="*/ 226600 w 857976"/>
                    <a:gd name="connsiteY626" fmla="*/ 0 h 1023165"/>
                    <a:gd name="connsiteX627" fmla="*/ 229102 w 857976"/>
                    <a:gd name="connsiteY627" fmla="*/ 1079 h 1023165"/>
                    <a:gd name="connsiteX628" fmla="*/ 230103 w 857976"/>
                    <a:gd name="connsiteY628" fmla="*/ 2023 h 1023165"/>
                    <a:gd name="connsiteX629" fmla="*/ 235984 w 857976"/>
                    <a:gd name="connsiteY629" fmla="*/ 2563 h 1023165"/>
                    <a:gd name="connsiteX630" fmla="*/ 236985 w 857976"/>
                    <a:gd name="connsiteY630" fmla="*/ 2563 h 1023165"/>
                    <a:gd name="connsiteX631" fmla="*/ 240864 w 857976"/>
                    <a:gd name="connsiteY631" fmla="*/ 2563 h 1023165"/>
                    <a:gd name="connsiteX632" fmla="*/ 242866 w 857976"/>
                    <a:gd name="connsiteY632" fmla="*/ 1079 h 1023165"/>
                    <a:gd name="connsiteX633" fmla="*/ 245868 w 857976"/>
                    <a:gd name="connsiteY633" fmla="*/ 539 h 1023165"/>
                    <a:gd name="connsiteX634" fmla="*/ 247871 w 857976"/>
                    <a:gd name="connsiteY634" fmla="*/ 3642 h 1023165"/>
                    <a:gd name="connsiteX635" fmla="*/ 249247 w 857976"/>
                    <a:gd name="connsiteY635" fmla="*/ 7824 h 1023165"/>
                    <a:gd name="connsiteX636" fmla="*/ 251750 w 857976"/>
                    <a:gd name="connsiteY636" fmla="*/ 11466 h 1023165"/>
                    <a:gd name="connsiteX637" fmla="*/ 254753 w 857976"/>
                    <a:gd name="connsiteY637" fmla="*/ 17805 h 1023165"/>
                    <a:gd name="connsiteX638" fmla="*/ 258631 w 857976"/>
                    <a:gd name="connsiteY638" fmla="*/ 22526 h 1023165"/>
                    <a:gd name="connsiteX639" fmla="*/ 262635 w 857976"/>
                    <a:gd name="connsiteY639" fmla="*/ 25629 h 1023165"/>
                    <a:gd name="connsiteX640" fmla="*/ 273021 w 857976"/>
                    <a:gd name="connsiteY640" fmla="*/ 32508 h 1023165"/>
                    <a:gd name="connsiteX641" fmla="*/ 277400 w 857976"/>
                    <a:gd name="connsiteY641" fmla="*/ 36690 h 1023165"/>
                    <a:gd name="connsiteX642" fmla="*/ 279903 w 857976"/>
                    <a:gd name="connsiteY642" fmla="*/ 39792 h 1023165"/>
                    <a:gd name="connsiteX643" fmla="*/ 283280 w 857976"/>
                    <a:gd name="connsiteY643" fmla="*/ 44513 h 1023165"/>
                    <a:gd name="connsiteX644" fmla="*/ 284783 w 857976"/>
                    <a:gd name="connsiteY644" fmla="*/ 47616 h 1023165"/>
                    <a:gd name="connsiteX645" fmla="*/ 288286 w 857976"/>
                    <a:gd name="connsiteY645" fmla="*/ 49234 h 1023165"/>
                    <a:gd name="connsiteX646" fmla="*/ 293666 w 857976"/>
                    <a:gd name="connsiteY646" fmla="*/ 51392 h 1023165"/>
                    <a:gd name="connsiteX647" fmla="*/ 294542 w 857976"/>
                    <a:gd name="connsiteY647" fmla="*/ 52337 h 1023165"/>
                    <a:gd name="connsiteX648" fmla="*/ 295167 w 857976"/>
                    <a:gd name="connsiteY648" fmla="*/ 52876 h 1023165"/>
                    <a:gd name="connsiteX649" fmla="*/ 294167 w 857976"/>
                    <a:gd name="connsiteY649" fmla="*/ 57058 h 1023165"/>
                    <a:gd name="connsiteX650" fmla="*/ 293666 w 857976"/>
                    <a:gd name="connsiteY650" fmla="*/ 58676 h 1023165"/>
                    <a:gd name="connsiteX651" fmla="*/ 293666 w 857976"/>
                    <a:gd name="connsiteY651" fmla="*/ 59216 h 1023165"/>
                    <a:gd name="connsiteX652" fmla="*/ 294167 w 857976"/>
                    <a:gd name="connsiteY652" fmla="*/ 59755 h 1023165"/>
                    <a:gd name="connsiteX653" fmla="*/ 299171 w 857976"/>
                    <a:gd name="connsiteY653" fmla="*/ 58676 h 1023165"/>
                    <a:gd name="connsiteX654" fmla="*/ 301049 w 857976"/>
                    <a:gd name="connsiteY654" fmla="*/ 59755 h 1023165"/>
                    <a:gd name="connsiteX655" fmla="*/ 302049 w 857976"/>
                    <a:gd name="connsiteY655" fmla="*/ 60295 h 1023165"/>
                    <a:gd name="connsiteX656" fmla="*/ 310933 w 857976"/>
                    <a:gd name="connsiteY656" fmla="*/ 61374 h 1023165"/>
                    <a:gd name="connsiteX657" fmla="*/ 312435 w 857976"/>
                    <a:gd name="connsiteY657" fmla="*/ 61374 h 1023165"/>
                    <a:gd name="connsiteX658" fmla="*/ 313436 w 857976"/>
                    <a:gd name="connsiteY658" fmla="*/ 60835 h 1023165"/>
                    <a:gd name="connsiteX659" fmla="*/ 315938 w 857976"/>
                    <a:gd name="connsiteY659" fmla="*/ 58676 h 1023165"/>
                    <a:gd name="connsiteX660" fmla="*/ 316564 w 857976"/>
                    <a:gd name="connsiteY660" fmla="*/ 58137 h 1023165"/>
                    <a:gd name="connsiteX661" fmla="*/ 320318 w 857976"/>
                    <a:gd name="connsiteY661" fmla="*/ 55034 h 1023165"/>
                    <a:gd name="connsiteX662" fmla="*/ 325698 w 857976"/>
                    <a:gd name="connsiteY662" fmla="*/ 52876 h 1023165"/>
                    <a:gd name="connsiteX663" fmla="*/ 340588 w 857976"/>
                    <a:gd name="connsiteY663" fmla="*/ 51392 h 1023165"/>
                    <a:gd name="connsiteX664" fmla="*/ 343466 w 857976"/>
                    <a:gd name="connsiteY664" fmla="*/ 52337 h 1023165"/>
                    <a:gd name="connsiteX665" fmla="*/ 346969 w 857976"/>
                    <a:gd name="connsiteY665" fmla="*/ 45592 h 1023165"/>
                    <a:gd name="connsiteX666" fmla="*/ 351348 w 857976"/>
                    <a:gd name="connsiteY666" fmla="*/ 45592 h 1023165"/>
                    <a:gd name="connsiteX667" fmla="*/ 354352 w 857976"/>
                    <a:gd name="connsiteY667" fmla="*/ 48695 h 1023165"/>
                    <a:gd name="connsiteX668" fmla="*/ 360232 w 857976"/>
                    <a:gd name="connsiteY668" fmla="*/ 53416 h 1023165"/>
                    <a:gd name="connsiteX669" fmla="*/ 364236 w 857976"/>
                    <a:gd name="connsiteY669" fmla="*/ 52337 h 1023165"/>
                    <a:gd name="connsiteX670" fmla="*/ 367239 w 857976"/>
                    <a:gd name="connsiteY670" fmla="*/ 53416 h 1023165"/>
                    <a:gd name="connsiteX671" fmla="*/ 368615 w 857976"/>
                    <a:gd name="connsiteY671" fmla="*/ 56114 h 1023165"/>
                    <a:gd name="connsiteX672" fmla="*/ 371619 w 857976"/>
                    <a:gd name="connsiteY672" fmla="*/ 57597 h 1023165"/>
                    <a:gd name="connsiteX673" fmla="*/ 375122 w 857976"/>
                    <a:gd name="connsiteY673" fmla="*/ 63397 h 1023165"/>
                    <a:gd name="connsiteX674" fmla="*/ 374747 w 857976"/>
                    <a:gd name="connsiteY674" fmla="*/ 66500 h 1023165"/>
                    <a:gd name="connsiteX675" fmla="*/ 374121 w 857976"/>
                    <a:gd name="connsiteY675" fmla="*/ 69737 h 1023165"/>
                    <a:gd name="connsiteX676" fmla="*/ 372119 w 857976"/>
                    <a:gd name="connsiteY676" fmla="*/ 76482 h 1023165"/>
                    <a:gd name="connsiteX677" fmla="*/ 371619 w 857976"/>
                    <a:gd name="connsiteY677" fmla="*/ 78640 h 1023165"/>
                    <a:gd name="connsiteX678" fmla="*/ 370117 w 857976"/>
                    <a:gd name="connsiteY678" fmla="*/ 79179 h 1023165"/>
                    <a:gd name="connsiteX679" fmla="*/ 369616 w 857976"/>
                    <a:gd name="connsiteY679" fmla="*/ 81203 h 1023165"/>
                    <a:gd name="connsiteX680" fmla="*/ 367739 w 857976"/>
                    <a:gd name="connsiteY680" fmla="*/ 89161 h 1023165"/>
                    <a:gd name="connsiteX681" fmla="*/ 366989 w 857976"/>
                    <a:gd name="connsiteY681" fmla="*/ 90510 h 1023165"/>
                    <a:gd name="connsiteX682" fmla="*/ 366739 w 857976"/>
                    <a:gd name="connsiteY682" fmla="*/ 90645 h 1023165"/>
                    <a:gd name="connsiteX683" fmla="*/ 364236 w 857976"/>
                    <a:gd name="connsiteY683" fmla="*/ 91184 h 1023165"/>
                    <a:gd name="connsiteX684" fmla="*/ 354852 w 857976"/>
                    <a:gd name="connsiteY684" fmla="*/ 100087 h 1023165"/>
                    <a:gd name="connsiteX685" fmla="*/ 353851 w 857976"/>
                    <a:gd name="connsiteY685" fmla="*/ 101166 h 1023165"/>
                    <a:gd name="connsiteX686" fmla="*/ 353601 w 857976"/>
                    <a:gd name="connsiteY686" fmla="*/ 104943 h 1023165"/>
                    <a:gd name="connsiteX687" fmla="*/ 350723 w 857976"/>
                    <a:gd name="connsiteY687" fmla="*/ 106427 h 1023165"/>
                    <a:gd name="connsiteX688" fmla="*/ 337835 w 857976"/>
                    <a:gd name="connsiteY688" fmla="*/ 107911 h 1023165"/>
                    <a:gd name="connsiteX689" fmla="*/ 335958 w 857976"/>
                    <a:gd name="connsiteY689" fmla="*/ 119511 h 1023165"/>
                    <a:gd name="connsiteX690" fmla="*/ 336709 w 857976"/>
                    <a:gd name="connsiteY690" fmla="*/ 122613 h 1023165"/>
                    <a:gd name="connsiteX691" fmla="*/ 336709 w 857976"/>
                    <a:gd name="connsiteY691" fmla="*/ 122613 h 1023165"/>
                    <a:gd name="connsiteX692" fmla="*/ 334582 w 857976"/>
                    <a:gd name="connsiteY692" fmla="*/ 130032 h 1023165"/>
                    <a:gd name="connsiteX693" fmla="*/ 333706 w 857976"/>
                    <a:gd name="connsiteY693" fmla="*/ 132056 h 1023165"/>
                    <a:gd name="connsiteX694" fmla="*/ 342465 w 857976"/>
                    <a:gd name="connsiteY694" fmla="*/ 142037 h 1023165"/>
                    <a:gd name="connsiteX695" fmla="*/ 345968 w 857976"/>
                    <a:gd name="connsiteY695" fmla="*/ 143656 h 1023165"/>
                    <a:gd name="connsiteX696" fmla="*/ 345968 w 857976"/>
                    <a:gd name="connsiteY696" fmla="*/ 151479 h 1023165"/>
                    <a:gd name="connsiteX697" fmla="*/ 349472 w 857976"/>
                    <a:gd name="connsiteY697" fmla="*/ 157819 h 1023165"/>
                    <a:gd name="connsiteX698" fmla="*/ 350848 w 857976"/>
                    <a:gd name="connsiteY698" fmla="*/ 159708 h 1023165"/>
                    <a:gd name="connsiteX699" fmla="*/ 334707 w 857976"/>
                    <a:gd name="connsiteY699" fmla="*/ 159438 h 1023165"/>
                    <a:gd name="connsiteX700" fmla="*/ 325823 w 857976"/>
                    <a:gd name="connsiteY700" fmla="*/ 163080 h 1023165"/>
                    <a:gd name="connsiteX701" fmla="*/ 325698 w 857976"/>
                    <a:gd name="connsiteY701" fmla="*/ 163080 h 1023165"/>
                    <a:gd name="connsiteX702" fmla="*/ 322320 w 857976"/>
                    <a:gd name="connsiteY702" fmla="*/ 166182 h 1023165"/>
                    <a:gd name="connsiteX703" fmla="*/ 321319 w 857976"/>
                    <a:gd name="connsiteY703" fmla="*/ 171443 h 1023165"/>
                    <a:gd name="connsiteX704" fmla="*/ 325698 w 857976"/>
                    <a:gd name="connsiteY704" fmla="*/ 185067 h 1023165"/>
                    <a:gd name="connsiteX705" fmla="*/ 326448 w 857976"/>
                    <a:gd name="connsiteY705" fmla="*/ 188439 h 1023165"/>
                    <a:gd name="connsiteX706" fmla="*/ 325698 w 857976"/>
                    <a:gd name="connsiteY706" fmla="*/ 208133 h 1023165"/>
                    <a:gd name="connsiteX707" fmla="*/ 326699 w 857976"/>
                    <a:gd name="connsiteY707" fmla="*/ 209212 h 1023165"/>
                    <a:gd name="connsiteX708" fmla="*/ 330453 w 857976"/>
                    <a:gd name="connsiteY708" fmla="*/ 210156 h 1023165"/>
                    <a:gd name="connsiteX709" fmla="*/ 330578 w 857976"/>
                    <a:gd name="connsiteY709" fmla="*/ 210156 h 1023165"/>
                    <a:gd name="connsiteX710" fmla="*/ 351098 w 857976"/>
                    <a:gd name="connsiteY710" fmla="*/ 222970 h 1023165"/>
                    <a:gd name="connsiteX711" fmla="*/ 351348 w 857976"/>
                    <a:gd name="connsiteY711" fmla="*/ 222970 h 1023165"/>
                    <a:gd name="connsiteX712" fmla="*/ 354352 w 857976"/>
                    <a:gd name="connsiteY712" fmla="*/ 223780 h 1023165"/>
                    <a:gd name="connsiteX713" fmla="*/ 355728 w 857976"/>
                    <a:gd name="connsiteY713" fmla="*/ 224319 h 1023165"/>
                    <a:gd name="connsiteX714" fmla="*/ 356854 w 857976"/>
                    <a:gd name="connsiteY714" fmla="*/ 224994 h 1023165"/>
                    <a:gd name="connsiteX715" fmla="*/ 362735 w 857976"/>
                    <a:gd name="connsiteY715" fmla="*/ 230659 h 1023165"/>
                    <a:gd name="connsiteX716" fmla="*/ 363485 w 857976"/>
                    <a:gd name="connsiteY716" fmla="*/ 230794 h 1023165"/>
                    <a:gd name="connsiteX717" fmla="*/ 371743 w 857976"/>
                    <a:gd name="connsiteY717" fmla="*/ 242124 h 1023165"/>
                    <a:gd name="connsiteX718" fmla="*/ 375372 w 857976"/>
                    <a:gd name="connsiteY718" fmla="*/ 242259 h 1023165"/>
                    <a:gd name="connsiteX719" fmla="*/ 383005 w 857976"/>
                    <a:gd name="connsiteY719" fmla="*/ 246980 h 1023165"/>
                    <a:gd name="connsiteX720" fmla="*/ 385882 w 857976"/>
                    <a:gd name="connsiteY720" fmla="*/ 247385 h 1023165"/>
                    <a:gd name="connsiteX721" fmla="*/ 386884 w 857976"/>
                    <a:gd name="connsiteY721" fmla="*/ 251027 h 1023165"/>
                    <a:gd name="connsiteX722" fmla="*/ 386884 w 857976"/>
                    <a:gd name="connsiteY722" fmla="*/ 251027 h 1023165"/>
                    <a:gd name="connsiteX723" fmla="*/ 386383 w 857976"/>
                    <a:gd name="connsiteY723" fmla="*/ 252106 h 1023165"/>
                    <a:gd name="connsiteX724" fmla="*/ 386133 w 857976"/>
                    <a:gd name="connsiteY724" fmla="*/ 252376 h 1023165"/>
                    <a:gd name="connsiteX725" fmla="*/ 385006 w 857976"/>
                    <a:gd name="connsiteY725" fmla="*/ 254264 h 1023165"/>
                    <a:gd name="connsiteX726" fmla="*/ 371118 w 857976"/>
                    <a:gd name="connsiteY726" fmla="*/ 269507 h 1023165"/>
                    <a:gd name="connsiteX727" fmla="*/ 368115 w 857976"/>
                    <a:gd name="connsiteY727" fmla="*/ 276251 h 1023165"/>
                    <a:gd name="connsiteX728" fmla="*/ 366238 w 857976"/>
                    <a:gd name="connsiteY728" fmla="*/ 279893 h 1023165"/>
                    <a:gd name="connsiteX729" fmla="*/ 362235 w 857976"/>
                    <a:gd name="connsiteY729" fmla="*/ 296754 h 1023165"/>
                    <a:gd name="connsiteX730" fmla="*/ 369616 w 857976"/>
                    <a:gd name="connsiteY730" fmla="*/ 306196 h 1023165"/>
                    <a:gd name="connsiteX731" fmla="*/ 373120 w 857976"/>
                    <a:gd name="connsiteY731" fmla="*/ 306736 h 1023165"/>
                    <a:gd name="connsiteX732" fmla="*/ 374496 w 857976"/>
                    <a:gd name="connsiteY732" fmla="*/ 305117 h 1023165"/>
                    <a:gd name="connsiteX733" fmla="*/ 383130 w 857976"/>
                    <a:gd name="connsiteY733" fmla="*/ 315099 h 1023165"/>
                    <a:gd name="connsiteX734" fmla="*/ 400772 w 857976"/>
                    <a:gd name="connsiteY734" fmla="*/ 330611 h 1023165"/>
                    <a:gd name="connsiteX735" fmla="*/ 437184 w 857976"/>
                    <a:gd name="connsiteY735" fmla="*/ 350170 h 1023165"/>
                    <a:gd name="connsiteX736" fmla="*/ 439185 w 857976"/>
                    <a:gd name="connsiteY736" fmla="*/ 350710 h 1023165"/>
                    <a:gd name="connsiteX737" fmla="*/ 453575 w 857976"/>
                    <a:gd name="connsiteY737" fmla="*/ 357589 h 1023165"/>
                    <a:gd name="connsiteX738" fmla="*/ 457454 w 857976"/>
                    <a:gd name="connsiteY738" fmla="*/ 350710 h 1023165"/>
                    <a:gd name="connsiteX739" fmla="*/ 462334 w 857976"/>
                    <a:gd name="connsiteY739" fmla="*/ 353407 h 1023165"/>
                    <a:gd name="connsiteX740" fmla="*/ 471217 w 857976"/>
                    <a:gd name="connsiteY740" fmla="*/ 355431 h 1023165"/>
                    <a:gd name="connsiteX741" fmla="*/ 471342 w 857976"/>
                    <a:gd name="connsiteY741" fmla="*/ 354891 h 1023165"/>
                    <a:gd name="connsiteX742" fmla="*/ 491863 w 857976"/>
                    <a:gd name="connsiteY742" fmla="*/ 364603 h 1023165"/>
                    <a:gd name="connsiteX743" fmla="*/ 494490 w 857976"/>
                    <a:gd name="connsiteY743" fmla="*/ 365008 h 1023165"/>
                    <a:gd name="connsiteX744" fmla="*/ 494991 w 857976"/>
                    <a:gd name="connsiteY744" fmla="*/ 365952 h 1023165"/>
                    <a:gd name="connsiteX745" fmla="*/ 502874 w 857976"/>
                    <a:gd name="connsiteY745" fmla="*/ 370673 h 1023165"/>
                    <a:gd name="connsiteX746" fmla="*/ 503499 w 857976"/>
                    <a:gd name="connsiteY746" fmla="*/ 371078 h 1023165"/>
                    <a:gd name="connsiteX747" fmla="*/ 503625 w 857976"/>
                    <a:gd name="connsiteY747" fmla="*/ 371213 h 1023165"/>
                    <a:gd name="connsiteX748" fmla="*/ 506878 w 857976"/>
                    <a:gd name="connsiteY748" fmla="*/ 377822 h 1023165"/>
                    <a:gd name="connsiteX749" fmla="*/ 524395 w 857976"/>
                    <a:gd name="connsiteY749" fmla="*/ 378362 h 1023165"/>
                    <a:gd name="connsiteX750" fmla="*/ 527523 w 857976"/>
                    <a:gd name="connsiteY750" fmla="*/ 380655 h 1023165"/>
                    <a:gd name="connsiteX751" fmla="*/ 533404 w 857976"/>
                    <a:gd name="connsiteY751" fmla="*/ 380115 h 1023165"/>
                    <a:gd name="connsiteX752" fmla="*/ 543289 w 857976"/>
                    <a:gd name="connsiteY752" fmla="*/ 381599 h 1023165"/>
                    <a:gd name="connsiteX753" fmla="*/ 549670 w 857976"/>
                    <a:gd name="connsiteY753" fmla="*/ 384836 h 1023165"/>
                    <a:gd name="connsiteX754" fmla="*/ 556677 w 857976"/>
                    <a:gd name="connsiteY754" fmla="*/ 383757 h 1023165"/>
                    <a:gd name="connsiteX755" fmla="*/ 557177 w 857976"/>
                    <a:gd name="connsiteY755" fmla="*/ 382948 h 1023165"/>
                    <a:gd name="connsiteX756" fmla="*/ 561056 w 857976"/>
                    <a:gd name="connsiteY756" fmla="*/ 383757 h 1023165"/>
                    <a:gd name="connsiteX757" fmla="*/ 561181 w 857976"/>
                    <a:gd name="connsiteY757" fmla="*/ 383757 h 1023165"/>
                    <a:gd name="connsiteX758" fmla="*/ 574319 w 857976"/>
                    <a:gd name="connsiteY758" fmla="*/ 387399 h 1023165"/>
                    <a:gd name="connsiteX759" fmla="*/ 581326 w 857976"/>
                    <a:gd name="connsiteY759" fmla="*/ 386860 h 1023165"/>
                    <a:gd name="connsiteX760" fmla="*/ 584705 w 857976"/>
                    <a:gd name="connsiteY760" fmla="*/ 386320 h 1023165"/>
                    <a:gd name="connsiteX761" fmla="*/ 586707 w 857976"/>
                    <a:gd name="connsiteY761" fmla="*/ 387939 h 1023165"/>
                    <a:gd name="connsiteX762" fmla="*/ 588709 w 857976"/>
                    <a:gd name="connsiteY762" fmla="*/ 386860 h 1023165"/>
                    <a:gd name="connsiteX763" fmla="*/ 590210 w 857976"/>
                    <a:gd name="connsiteY763" fmla="*/ 386320 h 1023165"/>
                    <a:gd name="connsiteX764" fmla="*/ 594089 w 857976"/>
                    <a:gd name="connsiteY764" fmla="*/ 380115 h 1023165"/>
                    <a:gd name="connsiteX765" fmla="*/ 594089 w 857976"/>
                    <a:gd name="connsiteY765" fmla="*/ 379845 h 1023165"/>
                    <a:gd name="connsiteX766" fmla="*/ 600095 w 857976"/>
                    <a:gd name="connsiteY766" fmla="*/ 373371 h 1023165"/>
                    <a:gd name="connsiteX767" fmla="*/ 601347 w 857976"/>
                    <a:gd name="connsiteY767" fmla="*/ 339918 h 1023165"/>
                    <a:gd name="connsiteX768" fmla="*/ 603348 w 857976"/>
                    <a:gd name="connsiteY768" fmla="*/ 332500 h 1023165"/>
                    <a:gd name="connsiteX769" fmla="*/ 609104 w 857976"/>
                    <a:gd name="connsiteY769" fmla="*/ 328048 h 1023165"/>
                    <a:gd name="connsiteX770" fmla="*/ 609355 w 857976"/>
                    <a:gd name="connsiteY770" fmla="*/ 328183 h 1023165"/>
                    <a:gd name="connsiteX771" fmla="*/ 612358 w 857976"/>
                    <a:gd name="connsiteY771" fmla="*/ 343965 h 1023165"/>
                    <a:gd name="connsiteX772" fmla="*/ 611356 w 857976"/>
                    <a:gd name="connsiteY772" fmla="*/ 350710 h 1023165"/>
                    <a:gd name="connsiteX773" fmla="*/ 611731 w 857976"/>
                    <a:gd name="connsiteY773" fmla="*/ 356779 h 1023165"/>
                    <a:gd name="connsiteX774" fmla="*/ 611731 w 857976"/>
                    <a:gd name="connsiteY774" fmla="*/ 356779 h 1023165"/>
                    <a:gd name="connsiteX775" fmla="*/ 612858 w 857976"/>
                    <a:gd name="connsiteY775" fmla="*/ 361635 h 1023165"/>
                    <a:gd name="connsiteX776" fmla="*/ 614359 w 857976"/>
                    <a:gd name="connsiteY776" fmla="*/ 365952 h 1023165"/>
                    <a:gd name="connsiteX777" fmla="*/ 615861 w 857976"/>
                    <a:gd name="connsiteY777" fmla="*/ 369054 h 1023165"/>
                    <a:gd name="connsiteX778" fmla="*/ 619239 w 857976"/>
                    <a:gd name="connsiteY778" fmla="*/ 371213 h 1023165"/>
                    <a:gd name="connsiteX779" fmla="*/ 638633 w 857976"/>
                    <a:gd name="connsiteY779" fmla="*/ 375529 h 1023165"/>
                    <a:gd name="connsiteX780" fmla="*/ 640511 w 857976"/>
                    <a:gd name="connsiteY780" fmla="*/ 375934 h 1023165"/>
                    <a:gd name="connsiteX781" fmla="*/ 642888 w 857976"/>
                    <a:gd name="connsiteY781" fmla="*/ 377013 h 1023165"/>
                    <a:gd name="connsiteX782" fmla="*/ 652272 w 857976"/>
                    <a:gd name="connsiteY782" fmla="*/ 376473 h 1023165"/>
                    <a:gd name="connsiteX783" fmla="*/ 661657 w 857976"/>
                    <a:gd name="connsiteY783" fmla="*/ 372696 h 1023165"/>
                    <a:gd name="connsiteX784" fmla="*/ 673043 w 857976"/>
                    <a:gd name="connsiteY784" fmla="*/ 375394 h 1023165"/>
                    <a:gd name="connsiteX785" fmla="*/ 685304 w 857976"/>
                    <a:gd name="connsiteY785" fmla="*/ 371213 h 1023165"/>
                    <a:gd name="connsiteX786" fmla="*/ 697692 w 857976"/>
                    <a:gd name="connsiteY786" fmla="*/ 372696 h 1023165"/>
                    <a:gd name="connsiteX787" fmla="*/ 700945 w 857976"/>
                    <a:gd name="connsiteY787" fmla="*/ 370808 h 1023165"/>
                    <a:gd name="connsiteX788" fmla="*/ 701070 w 857976"/>
                    <a:gd name="connsiteY788" fmla="*/ 370808 h 1023165"/>
                    <a:gd name="connsiteX789" fmla="*/ 711330 w 857976"/>
                    <a:gd name="connsiteY789" fmla="*/ 366896 h 1023165"/>
                    <a:gd name="connsiteX790" fmla="*/ 707702 w 857976"/>
                    <a:gd name="connsiteY790" fmla="*/ 338570 h 1023165"/>
                    <a:gd name="connsiteX791" fmla="*/ 712582 w 857976"/>
                    <a:gd name="connsiteY791" fmla="*/ 336142 h 1023165"/>
                    <a:gd name="connsiteX792" fmla="*/ 715335 w 857976"/>
                    <a:gd name="connsiteY792" fmla="*/ 334793 h 1023165"/>
                    <a:gd name="connsiteX793" fmla="*/ 717461 w 857976"/>
                    <a:gd name="connsiteY793" fmla="*/ 334523 h 1023165"/>
                    <a:gd name="connsiteX794" fmla="*/ 720840 w 857976"/>
                    <a:gd name="connsiteY794" fmla="*/ 332635 h 1023165"/>
                    <a:gd name="connsiteX795" fmla="*/ 723217 w 857976"/>
                    <a:gd name="connsiteY795" fmla="*/ 332095 h 1023165"/>
                    <a:gd name="connsiteX796" fmla="*/ 737607 w 857976"/>
                    <a:gd name="connsiteY796" fmla="*/ 317932 h 1023165"/>
                    <a:gd name="connsiteX797" fmla="*/ 749618 w 857976"/>
                    <a:gd name="connsiteY797" fmla="*/ 305117 h 1023165"/>
                    <a:gd name="connsiteX798" fmla="*/ 775770 w 857976"/>
                    <a:gd name="connsiteY798" fmla="*/ 287042 h 1023165"/>
                    <a:gd name="connsiteX799" fmla="*/ 811680 w 857976"/>
                    <a:gd name="connsiteY799" fmla="*/ 285693 h 1023165"/>
                    <a:gd name="connsiteX800" fmla="*/ 825945 w 857976"/>
                    <a:gd name="connsiteY800" fmla="*/ 280298 h 1023165"/>
                    <a:gd name="connsiteX801" fmla="*/ 824943 w 857976"/>
                    <a:gd name="connsiteY801" fmla="*/ 281512 h 1023165"/>
                    <a:gd name="connsiteX802" fmla="*/ 820063 w 857976"/>
                    <a:gd name="connsiteY802" fmla="*/ 286772 h 1023165"/>
                    <a:gd name="connsiteX803" fmla="*/ 824943 w 857976"/>
                    <a:gd name="connsiteY803" fmla="*/ 285154 h 1023165"/>
                    <a:gd name="connsiteX804" fmla="*/ 827196 w 857976"/>
                    <a:gd name="connsiteY804" fmla="*/ 283535 h 1023165"/>
                    <a:gd name="connsiteX805" fmla="*/ 832201 w 857976"/>
                    <a:gd name="connsiteY805" fmla="*/ 293517 h 1023165"/>
                    <a:gd name="connsiteX806" fmla="*/ 831825 w 857976"/>
                    <a:gd name="connsiteY806" fmla="*/ 295675 h 1023165"/>
                    <a:gd name="connsiteX807" fmla="*/ 829448 w 857976"/>
                    <a:gd name="connsiteY807" fmla="*/ 298777 h 1023165"/>
                    <a:gd name="connsiteX808" fmla="*/ 824943 w 857976"/>
                    <a:gd name="connsiteY808" fmla="*/ 304038 h 1023165"/>
                    <a:gd name="connsiteX809" fmla="*/ 825444 w 857976"/>
                    <a:gd name="connsiteY809" fmla="*/ 305657 h 1023165"/>
                    <a:gd name="connsiteX810" fmla="*/ 834328 w 857976"/>
                    <a:gd name="connsiteY810" fmla="*/ 305657 h 1023165"/>
                    <a:gd name="connsiteX811" fmla="*/ 839583 w 857976"/>
                    <a:gd name="connsiteY811" fmla="*/ 305792 h 1023165"/>
                    <a:gd name="connsiteX812" fmla="*/ 856599 w 857976"/>
                    <a:gd name="connsiteY812" fmla="*/ 315234 h 1023165"/>
                    <a:gd name="connsiteX813" fmla="*/ 857475 w 857976"/>
                    <a:gd name="connsiteY813" fmla="*/ 314694 h 1023165"/>
                    <a:gd name="connsiteX814" fmla="*/ 857976 w 857976"/>
                    <a:gd name="connsiteY814" fmla="*/ 315639 h 102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</a:cxnLst>
                  <a:rect l="l" t="t" r="r" b="b"/>
                  <a:pathLst>
                    <a:path w="857976" h="1023165">
                      <a:moveTo>
                        <a:pt x="857851" y="315639"/>
                      </a:moveTo>
                      <a:cubicBezTo>
                        <a:pt x="857851" y="318067"/>
                        <a:pt x="856975" y="320225"/>
                        <a:pt x="855223" y="322113"/>
                      </a:cubicBezTo>
                      <a:lnTo>
                        <a:pt x="854973" y="322383"/>
                      </a:lnTo>
                      <a:cubicBezTo>
                        <a:pt x="853471" y="324541"/>
                        <a:pt x="851470" y="326025"/>
                        <a:pt x="849467" y="327644"/>
                      </a:cubicBezTo>
                      <a:cubicBezTo>
                        <a:pt x="847966" y="328723"/>
                        <a:pt x="845088" y="330746"/>
                        <a:pt x="845088" y="332365"/>
                      </a:cubicBezTo>
                      <a:cubicBezTo>
                        <a:pt x="845088" y="333444"/>
                        <a:pt x="846089" y="336546"/>
                        <a:pt x="846089" y="337086"/>
                      </a:cubicBezTo>
                      <a:cubicBezTo>
                        <a:pt x="846089" y="337491"/>
                        <a:pt x="846339" y="337760"/>
                        <a:pt x="846590" y="337895"/>
                      </a:cubicBezTo>
                      <a:lnTo>
                        <a:pt x="846715" y="337895"/>
                      </a:lnTo>
                      <a:cubicBezTo>
                        <a:pt x="846715" y="337895"/>
                        <a:pt x="848091" y="338030"/>
                        <a:pt x="848467" y="339244"/>
                      </a:cubicBezTo>
                      <a:cubicBezTo>
                        <a:pt x="848967" y="340188"/>
                        <a:pt x="849467" y="341807"/>
                        <a:pt x="849968" y="342886"/>
                      </a:cubicBezTo>
                      <a:cubicBezTo>
                        <a:pt x="850468" y="343426"/>
                        <a:pt x="851470" y="343965"/>
                        <a:pt x="851970" y="344909"/>
                      </a:cubicBezTo>
                      <a:cubicBezTo>
                        <a:pt x="852471" y="345449"/>
                        <a:pt x="852971" y="346528"/>
                        <a:pt x="852471" y="347607"/>
                      </a:cubicBezTo>
                      <a:cubicBezTo>
                        <a:pt x="851344" y="347877"/>
                        <a:pt x="850468" y="348012"/>
                        <a:pt x="849592" y="347877"/>
                      </a:cubicBezTo>
                      <a:cubicBezTo>
                        <a:pt x="848842" y="347877"/>
                        <a:pt x="847966" y="347607"/>
                        <a:pt x="847091" y="347068"/>
                      </a:cubicBezTo>
                      <a:cubicBezTo>
                        <a:pt x="846590" y="346528"/>
                        <a:pt x="845588" y="345988"/>
                        <a:pt x="845088" y="345449"/>
                      </a:cubicBezTo>
                      <a:cubicBezTo>
                        <a:pt x="843587" y="343965"/>
                        <a:pt x="841585" y="343426"/>
                        <a:pt x="839583" y="343426"/>
                      </a:cubicBezTo>
                      <a:cubicBezTo>
                        <a:pt x="837706" y="343426"/>
                        <a:pt x="836204" y="344505"/>
                        <a:pt x="834703" y="344909"/>
                      </a:cubicBezTo>
                      <a:cubicBezTo>
                        <a:pt x="833702" y="344909"/>
                        <a:pt x="832201" y="344909"/>
                        <a:pt x="831200" y="345449"/>
                      </a:cubicBezTo>
                      <a:cubicBezTo>
                        <a:pt x="829322" y="345988"/>
                        <a:pt x="827821" y="347607"/>
                        <a:pt x="825819" y="348686"/>
                      </a:cubicBezTo>
                      <a:cubicBezTo>
                        <a:pt x="821440" y="350710"/>
                        <a:pt x="818437" y="354352"/>
                        <a:pt x="814934" y="358533"/>
                      </a:cubicBezTo>
                      <a:cubicBezTo>
                        <a:pt x="813932" y="360152"/>
                        <a:pt x="812055" y="360691"/>
                        <a:pt x="811055" y="361770"/>
                      </a:cubicBezTo>
                      <a:cubicBezTo>
                        <a:pt x="806550" y="365952"/>
                        <a:pt x="802171" y="370133"/>
                        <a:pt x="798167" y="373776"/>
                      </a:cubicBezTo>
                      <a:cubicBezTo>
                        <a:pt x="797165" y="374854"/>
                        <a:pt x="796289" y="375934"/>
                        <a:pt x="795789" y="377417"/>
                      </a:cubicBezTo>
                      <a:lnTo>
                        <a:pt x="795789" y="381194"/>
                      </a:lnTo>
                      <a:cubicBezTo>
                        <a:pt x="795789" y="382678"/>
                        <a:pt x="795289" y="384297"/>
                        <a:pt x="794788" y="385915"/>
                      </a:cubicBezTo>
                      <a:cubicBezTo>
                        <a:pt x="794288" y="389557"/>
                        <a:pt x="795789" y="393199"/>
                        <a:pt x="796289" y="396841"/>
                      </a:cubicBezTo>
                      <a:cubicBezTo>
                        <a:pt x="796289" y="400079"/>
                        <a:pt x="795289" y="402642"/>
                        <a:pt x="793788" y="405204"/>
                      </a:cubicBezTo>
                      <a:cubicBezTo>
                        <a:pt x="792286" y="407902"/>
                        <a:pt x="790409" y="409791"/>
                        <a:pt x="788407" y="411409"/>
                      </a:cubicBezTo>
                      <a:lnTo>
                        <a:pt x="788282" y="411409"/>
                      </a:lnTo>
                      <a:cubicBezTo>
                        <a:pt x="787406" y="413163"/>
                        <a:pt x="785905" y="414107"/>
                        <a:pt x="784904" y="415726"/>
                      </a:cubicBezTo>
                      <a:cubicBezTo>
                        <a:pt x="784904" y="416265"/>
                        <a:pt x="784904" y="417344"/>
                        <a:pt x="784403" y="417884"/>
                      </a:cubicBezTo>
                      <a:cubicBezTo>
                        <a:pt x="784403" y="418828"/>
                        <a:pt x="783402" y="419907"/>
                        <a:pt x="783402" y="420986"/>
                      </a:cubicBezTo>
                      <a:cubicBezTo>
                        <a:pt x="783402" y="422065"/>
                        <a:pt x="783902" y="423549"/>
                        <a:pt x="784403" y="424089"/>
                      </a:cubicBezTo>
                      <a:cubicBezTo>
                        <a:pt x="784653" y="424359"/>
                        <a:pt x="784904" y="424628"/>
                        <a:pt x="785029" y="424898"/>
                      </a:cubicBezTo>
                      <a:cubicBezTo>
                        <a:pt x="785905" y="425707"/>
                        <a:pt x="786530" y="426517"/>
                        <a:pt x="786905" y="427326"/>
                      </a:cubicBezTo>
                      <a:cubicBezTo>
                        <a:pt x="787406" y="428270"/>
                        <a:pt x="787906" y="429889"/>
                        <a:pt x="787406" y="431508"/>
                      </a:cubicBezTo>
                      <a:cubicBezTo>
                        <a:pt x="787406" y="432587"/>
                        <a:pt x="786405" y="433531"/>
                        <a:pt x="786405" y="434610"/>
                      </a:cubicBezTo>
                      <a:cubicBezTo>
                        <a:pt x="786405" y="435689"/>
                        <a:pt x="786405" y="436768"/>
                        <a:pt x="785905" y="437712"/>
                      </a:cubicBezTo>
                      <a:cubicBezTo>
                        <a:pt x="785905" y="439331"/>
                        <a:pt x="784904" y="440950"/>
                        <a:pt x="783902" y="442434"/>
                      </a:cubicBezTo>
                      <a:cubicBezTo>
                        <a:pt x="783777" y="442568"/>
                        <a:pt x="783777" y="442703"/>
                        <a:pt x="783653" y="442838"/>
                      </a:cubicBezTo>
                      <a:cubicBezTo>
                        <a:pt x="781775" y="445401"/>
                        <a:pt x="780274" y="448369"/>
                        <a:pt x="779023" y="451336"/>
                      </a:cubicBezTo>
                      <a:cubicBezTo>
                        <a:pt x="778022" y="452955"/>
                        <a:pt x="777521" y="454573"/>
                        <a:pt x="776520" y="456057"/>
                      </a:cubicBezTo>
                      <a:cubicBezTo>
                        <a:pt x="775519" y="457136"/>
                        <a:pt x="775019" y="458755"/>
                        <a:pt x="774518" y="460374"/>
                      </a:cubicBezTo>
                      <a:cubicBezTo>
                        <a:pt x="774518" y="461318"/>
                        <a:pt x="774518" y="462936"/>
                        <a:pt x="774018" y="464016"/>
                      </a:cubicBezTo>
                      <a:cubicBezTo>
                        <a:pt x="774018" y="465095"/>
                        <a:pt x="773017" y="466039"/>
                        <a:pt x="772516" y="466579"/>
                      </a:cubicBezTo>
                      <a:cubicBezTo>
                        <a:pt x="772016" y="467658"/>
                        <a:pt x="771015" y="468737"/>
                        <a:pt x="770139" y="469816"/>
                      </a:cubicBezTo>
                      <a:cubicBezTo>
                        <a:pt x="769639" y="470221"/>
                        <a:pt x="768137" y="470760"/>
                        <a:pt x="767136" y="470221"/>
                      </a:cubicBezTo>
                      <a:cubicBezTo>
                        <a:pt x="766635" y="470221"/>
                        <a:pt x="766135" y="469816"/>
                        <a:pt x="765134" y="469276"/>
                      </a:cubicBezTo>
                      <a:cubicBezTo>
                        <a:pt x="763632" y="468197"/>
                        <a:pt x="761255" y="468197"/>
                        <a:pt x="759253" y="468737"/>
                      </a:cubicBezTo>
                      <a:cubicBezTo>
                        <a:pt x="757752" y="469141"/>
                        <a:pt x="756250" y="469546"/>
                        <a:pt x="754873" y="469546"/>
                      </a:cubicBezTo>
                      <a:cubicBezTo>
                        <a:pt x="754373" y="469816"/>
                        <a:pt x="753873" y="469816"/>
                        <a:pt x="753372" y="469816"/>
                      </a:cubicBezTo>
                      <a:cubicBezTo>
                        <a:pt x="752246" y="470086"/>
                        <a:pt x="750995" y="469816"/>
                        <a:pt x="749869" y="469276"/>
                      </a:cubicBezTo>
                      <a:lnTo>
                        <a:pt x="749744" y="469276"/>
                      </a:lnTo>
                      <a:cubicBezTo>
                        <a:pt x="748993" y="468872"/>
                        <a:pt x="748242" y="468332"/>
                        <a:pt x="747866" y="467658"/>
                      </a:cubicBezTo>
                      <a:cubicBezTo>
                        <a:pt x="748367" y="468737"/>
                        <a:pt x="748868" y="469816"/>
                        <a:pt x="749118" y="471030"/>
                      </a:cubicBezTo>
                      <a:cubicBezTo>
                        <a:pt x="751996" y="479663"/>
                        <a:pt x="750745" y="489375"/>
                        <a:pt x="749368" y="498547"/>
                      </a:cubicBezTo>
                      <a:lnTo>
                        <a:pt x="749368" y="500166"/>
                      </a:lnTo>
                      <a:cubicBezTo>
                        <a:pt x="748868" y="501245"/>
                        <a:pt x="747366" y="501784"/>
                        <a:pt x="745865" y="501784"/>
                      </a:cubicBezTo>
                      <a:lnTo>
                        <a:pt x="744989" y="501784"/>
                      </a:lnTo>
                      <a:cubicBezTo>
                        <a:pt x="744989" y="501784"/>
                        <a:pt x="744113" y="502459"/>
                        <a:pt x="743863" y="502864"/>
                      </a:cubicBezTo>
                      <a:cubicBezTo>
                        <a:pt x="743613" y="503403"/>
                        <a:pt x="743487" y="504077"/>
                        <a:pt x="743487" y="504887"/>
                      </a:cubicBezTo>
                      <a:cubicBezTo>
                        <a:pt x="743487" y="506506"/>
                        <a:pt x="744489" y="508529"/>
                        <a:pt x="744489" y="510147"/>
                      </a:cubicBezTo>
                      <a:cubicBezTo>
                        <a:pt x="744489" y="512710"/>
                        <a:pt x="744989" y="514869"/>
                        <a:pt x="744989" y="516892"/>
                      </a:cubicBezTo>
                      <a:cubicBezTo>
                        <a:pt x="744989" y="517431"/>
                        <a:pt x="745365" y="517971"/>
                        <a:pt x="745365" y="518511"/>
                      </a:cubicBezTo>
                      <a:cubicBezTo>
                        <a:pt x="745365" y="520129"/>
                        <a:pt x="745365" y="521613"/>
                        <a:pt x="745865" y="522692"/>
                      </a:cubicBezTo>
                      <a:cubicBezTo>
                        <a:pt x="746365" y="523771"/>
                        <a:pt x="747366" y="524311"/>
                        <a:pt x="747366" y="524850"/>
                      </a:cubicBezTo>
                      <a:cubicBezTo>
                        <a:pt x="747866" y="525794"/>
                        <a:pt x="747866" y="527413"/>
                        <a:pt x="747366" y="528492"/>
                      </a:cubicBezTo>
                      <a:cubicBezTo>
                        <a:pt x="746866" y="529571"/>
                        <a:pt x="745865" y="530111"/>
                        <a:pt x="744989" y="531055"/>
                      </a:cubicBezTo>
                      <a:cubicBezTo>
                        <a:pt x="743487" y="533213"/>
                        <a:pt x="741486" y="534832"/>
                        <a:pt x="739483" y="536855"/>
                      </a:cubicBezTo>
                      <a:cubicBezTo>
                        <a:pt x="739483" y="536855"/>
                        <a:pt x="739146" y="537031"/>
                        <a:pt x="738482" y="537395"/>
                      </a:cubicBezTo>
                      <a:cubicBezTo>
                        <a:pt x="737482" y="537395"/>
                        <a:pt x="737482" y="536316"/>
                        <a:pt x="736481" y="535776"/>
                      </a:cubicBezTo>
                      <a:cubicBezTo>
                        <a:pt x="736105" y="535237"/>
                        <a:pt x="735605" y="535237"/>
                        <a:pt x="734603" y="535776"/>
                      </a:cubicBezTo>
                      <a:cubicBezTo>
                        <a:pt x="734103" y="536316"/>
                        <a:pt x="733603" y="536855"/>
                        <a:pt x="733102" y="536855"/>
                      </a:cubicBezTo>
                      <a:cubicBezTo>
                        <a:pt x="732727" y="537260"/>
                        <a:pt x="732101" y="537395"/>
                        <a:pt x="731601" y="536990"/>
                      </a:cubicBezTo>
                      <a:cubicBezTo>
                        <a:pt x="730725" y="531595"/>
                        <a:pt x="729849" y="526334"/>
                        <a:pt x="729098" y="521074"/>
                      </a:cubicBezTo>
                      <a:lnTo>
                        <a:pt x="729098" y="520669"/>
                      </a:lnTo>
                      <a:cubicBezTo>
                        <a:pt x="729098" y="519590"/>
                        <a:pt x="728598" y="517971"/>
                        <a:pt x="728598" y="516892"/>
                      </a:cubicBezTo>
                      <a:cubicBezTo>
                        <a:pt x="728472" y="516892"/>
                        <a:pt x="728472" y="516622"/>
                        <a:pt x="728347" y="516487"/>
                      </a:cubicBezTo>
                      <a:cubicBezTo>
                        <a:pt x="724969" y="493826"/>
                        <a:pt x="722592" y="475886"/>
                        <a:pt x="719589" y="475886"/>
                      </a:cubicBezTo>
                      <a:cubicBezTo>
                        <a:pt x="718463" y="475886"/>
                        <a:pt x="717212" y="477100"/>
                        <a:pt x="715960" y="478988"/>
                      </a:cubicBezTo>
                      <a:cubicBezTo>
                        <a:pt x="715209" y="478988"/>
                        <a:pt x="714459" y="478719"/>
                        <a:pt x="713833" y="478719"/>
                      </a:cubicBezTo>
                      <a:cubicBezTo>
                        <a:pt x="712332" y="478719"/>
                        <a:pt x="710830" y="478719"/>
                        <a:pt x="709454" y="479663"/>
                      </a:cubicBezTo>
                      <a:cubicBezTo>
                        <a:pt x="708453" y="480742"/>
                        <a:pt x="708453" y="482900"/>
                        <a:pt x="707952" y="484384"/>
                      </a:cubicBezTo>
                      <a:cubicBezTo>
                        <a:pt x="707452" y="486002"/>
                        <a:pt x="706450" y="487082"/>
                        <a:pt x="705450" y="488565"/>
                      </a:cubicBezTo>
                      <a:cubicBezTo>
                        <a:pt x="704449" y="490724"/>
                        <a:pt x="704449" y="492882"/>
                        <a:pt x="704449" y="494905"/>
                      </a:cubicBezTo>
                      <a:cubicBezTo>
                        <a:pt x="704198" y="495849"/>
                        <a:pt x="704324" y="496928"/>
                        <a:pt x="704324" y="498008"/>
                      </a:cubicBezTo>
                      <a:cubicBezTo>
                        <a:pt x="702446" y="500301"/>
                        <a:pt x="700319" y="501650"/>
                        <a:pt x="698067" y="501245"/>
                      </a:cubicBezTo>
                      <a:lnTo>
                        <a:pt x="697942" y="501245"/>
                      </a:lnTo>
                      <a:cubicBezTo>
                        <a:pt x="697942" y="501245"/>
                        <a:pt x="697442" y="500840"/>
                        <a:pt x="697066" y="500705"/>
                      </a:cubicBezTo>
                      <a:cubicBezTo>
                        <a:pt x="696691" y="500301"/>
                        <a:pt x="696566" y="500166"/>
                        <a:pt x="696190" y="500301"/>
                      </a:cubicBezTo>
                      <a:lnTo>
                        <a:pt x="696066" y="500301"/>
                      </a:lnTo>
                      <a:cubicBezTo>
                        <a:pt x="688934" y="494500"/>
                        <a:pt x="689684" y="466039"/>
                        <a:pt x="699694" y="466039"/>
                      </a:cubicBezTo>
                      <a:cubicBezTo>
                        <a:pt x="701446" y="466039"/>
                        <a:pt x="703322" y="465365"/>
                        <a:pt x="705074" y="464151"/>
                      </a:cubicBezTo>
                      <a:cubicBezTo>
                        <a:pt x="705200" y="464285"/>
                        <a:pt x="705325" y="464420"/>
                        <a:pt x="705450" y="464555"/>
                      </a:cubicBezTo>
                      <a:cubicBezTo>
                        <a:pt x="705700" y="464285"/>
                        <a:pt x="705825" y="463881"/>
                        <a:pt x="705950" y="463611"/>
                      </a:cubicBezTo>
                      <a:lnTo>
                        <a:pt x="706075" y="463611"/>
                      </a:lnTo>
                      <a:cubicBezTo>
                        <a:pt x="714959" y="457002"/>
                        <a:pt x="723217" y="439196"/>
                        <a:pt x="723217" y="432722"/>
                      </a:cubicBezTo>
                      <a:cubicBezTo>
                        <a:pt x="723217" y="425033"/>
                        <a:pt x="712332" y="425033"/>
                        <a:pt x="701446" y="425033"/>
                      </a:cubicBezTo>
                      <a:cubicBezTo>
                        <a:pt x="690560" y="425033"/>
                        <a:pt x="667037" y="426921"/>
                        <a:pt x="667037" y="426921"/>
                      </a:cubicBezTo>
                      <a:cubicBezTo>
                        <a:pt x="667037" y="426921"/>
                        <a:pt x="652522" y="421121"/>
                        <a:pt x="652522" y="411274"/>
                      </a:cubicBezTo>
                      <a:cubicBezTo>
                        <a:pt x="652522" y="403316"/>
                        <a:pt x="648768" y="396571"/>
                        <a:pt x="639509" y="394548"/>
                      </a:cubicBezTo>
                      <a:cubicBezTo>
                        <a:pt x="639259" y="394144"/>
                        <a:pt x="639009" y="393739"/>
                        <a:pt x="638884" y="393199"/>
                      </a:cubicBezTo>
                      <a:cubicBezTo>
                        <a:pt x="638383" y="393199"/>
                        <a:pt x="638383" y="392660"/>
                        <a:pt x="638383" y="392660"/>
                      </a:cubicBezTo>
                      <a:cubicBezTo>
                        <a:pt x="637883" y="392660"/>
                        <a:pt x="637883" y="393199"/>
                        <a:pt x="637883" y="393199"/>
                      </a:cubicBezTo>
                      <a:cubicBezTo>
                        <a:pt x="637632" y="393469"/>
                        <a:pt x="637508" y="393739"/>
                        <a:pt x="637508" y="394144"/>
                      </a:cubicBezTo>
                      <a:cubicBezTo>
                        <a:pt x="636005" y="393874"/>
                        <a:pt x="634380" y="393739"/>
                        <a:pt x="632502" y="393739"/>
                      </a:cubicBezTo>
                      <a:cubicBezTo>
                        <a:pt x="627622" y="393739"/>
                        <a:pt x="624995" y="392795"/>
                        <a:pt x="623118" y="391985"/>
                      </a:cubicBezTo>
                      <a:cubicBezTo>
                        <a:pt x="622993" y="391715"/>
                        <a:pt x="622742" y="391446"/>
                        <a:pt x="622618" y="391041"/>
                      </a:cubicBezTo>
                      <a:lnTo>
                        <a:pt x="622618" y="389557"/>
                      </a:lnTo>
                      <a:cubicBezTo>
                        <a:pt x="622618" y="389557"/>
                        <a:pt x="621617" y="387939"/>
                        <a:pt x="621116" y="387399"/>
                      </a:cubicBezTo>
                      <a:cubicBezTo>
                        <a:pt x="620615" y="386320"/>
                        <a:pt x="619614" y="385915"/>
                        <a:pt x="618614" y="385915"/>
                      </a:cubicBezTo>
                      <a:cubicBezTo>
                        <a:pt x="618113" y="385376"/>
                        <a:pt x="616611" y="386320"/>
                        <a:pt x="616611" y="387399"/>
                      </a:cubicBezTo>
                      <a:cubicBezTo>
                        <a:pt x="616611" y="387399"/>
                        <a:pt x="617112" y="387939"/>
                        <a:pt x="617112" y="388478"/>
                      </a:cubicBezTo>
                      <a:lnTo>
                        <a:pt x="617112" y="390367"/>
                      </a:lnTo>
                      <a:cubicBezTo>
                        <a:pt x="615861" y="390367"/>
                        <a:pt x="614109" y="390906"/>
                        <a:pt x="611731" y="391851"/>
                      </a:cubicBezTo>
                      <a:cubicBezTo>
                        <a:pt x="611231" y="391311"/>
                        <a:pt x="610856" y="390637"/>
                        <a:pt x="610230" y="390097"/>
                      </a:cubicBezTo>
                      <a:cubicBezTo>
                        <a:pt x="609730" y="389018"/>
                        <a:pt x="609229" y="387939"/>
                        <a:pt x="608729" y="386860"/>
                      </a:cubicBezTo>
                      <a:cubicBezTo>
                        <a:pt x="606852" y="384297"/>
                        <a:pt x="604349" y="383218"/>
                        <a:pt x="602347" y="381599"/>
                      </a:cubicBezTo>
                      <a:cubicBezTo>
                        <a:pt x="601847" y="382678"/>
                        <a:pt x="600846" y="383757"/>
                        <a:pt x="600846" y="384297"/>
                      </a:cubicBezTo>
                      <a:cubicBezTo>
                        <a:pt x="601347" y="384836"/>
                        <a:pt x="601347" y="385376"/>
                        <a:pt x="601847" y="385915"/>
                      </a:cubicBezTo>
                      <a:cubicBezTo>
                        <a:pt x="602848" y="386860"/>
                        <a:pt x="602848" y="388478"/>
                        <a:pt x="602347" y="389557"/>
                      </a:cubicBezTo>
                      <a:cubicBezTo>
                        <a:pt x="602347" y="390097"/>
                        <a:pt x="602347" y="390637"/>
                        <a:pt x="601847" y="390637"/>
                      </a:cubicBezTo>
                      <a:cubicBezTo>
                        <a:pt x="601847" y="391041"/>
                        <a:pt x="601347" y="391581"/>
                        <a:pt x="601347" y="391581"/>
                      </a:cubicBezTo>
                      <a:cubicBezTo>
                        <a:pt x="599344" y="393739"/>
                        <a:pt x="597468" y="395762"/>
                        <a:pt x="595465" y="397920"/>
                      </a:cubicBezTo>
                      <a:lnTo>
                        <a:pt x="595465" y="399000"/>
                      </a:lnTo>
                      <a:cubicBezTo>
                        <a:pt x="595465" y="399000"/>
                        <a:pt x="594965" y="399539"/>
                        <a:pt x="594965" y="400079"/>
                      </a:cubicBezTo>
                      <a:cubicBezTo>
                        <a:pt x="594965" y="400079"/>
                        <a:pt x="594965" y="400483"/>
                        <a:pt x="594465" y="400483"/>
                      </a:cubicBezTo>
                      <a:cubicBezTo>
                        <a:pt x="594465" y="401562"/>
                        <a:pt x="593964" y="402642"/>
                        <a:pt x="593464" y="403721"/>
                      </a:cubicBezTo>
                      <a:lnTo>
                        <a:pt x="593464" y="405204"/>
                      </a:lnTo>
                      <a:cubicBezTo>
                        <a:pt x="593464" y="406283"/>
                        <a:pt x="592963" y="406823"/>
                        <a:pt x="592963" y="407902"/>
                      </a:cubicBezTo>
                      <a:lnTo>
                        <a:pt x="592963" y="408442"/>
                      </a:lnTo>
                      <a:lnTo>
                        <a:pt x="593464" y="408442"/>
                      </a:lnTo>
                      <a:cubicBezTo>
                        <a:pt x="594465" y="409521"/>
                        <a:pt x="595966" y="409521"/>
                        <a:pt x="596967" y="409925"/>
                      </a:cubicBezTo>
                      <a:cubicBezTo>
                        <a:pt x="597968" y="410465"/>
                        <a:pt x="598468" y="411544"/>
                        <a:pt x="598969" y="412084"/>
                      </a:cubicBezTo>
                      <a:cubicBezTo>
                        <a:pt x="599845" y="413163"/>
                        <a:pt x="600846" y="413702"/>
                        <a:pt x="601847" y="414647"/>
                      </a:cubicBezTo>
                      <a:cubicBezTo>
                        <a:pt x="602848" y="415186"/>
                        <a:pt x="603348" y="415726"/>
                        <a:pt x="604349" y="415726"/>
                      </a:cubicBezTo>
                      <a:cubicBezTo>
                        <a:pt x="604349" y="416265"/>
                        <a:pt x="604850" y="416805"/>
                        <a:pt x="605351" y="416805"/>
                      </a:cubicBezTo>
                      <a:cubicBezTo>
                        <a:pt x="606351" y="417884"/>
                        <a:pt x="606852" y="418828"/>
                        <a:pt x="607853" y="419907"/>
                      </a:cubicBezTo>
                      <a:cubicBezTo>
                        <a:pt x="608228" y="420447"/>
                        <a:pt x="609730" y="420986"/>
                        <a:pt x="610731" y="420447"/>
                      </a:cubicBezTo>
                      <a:cubicBezTo>
                        <a:pt x="610731" y="419907"/>
                        <a:pt x="611231" y="419907"/>
                        <a:pt x="611231" y="419907"/>
                      </a:cubicBezTo>
                      <a:cubicBezTo>
                        <a:pt x="611731" y="419368"/>
                        <a:pt x="612232" y="419368"/>
                        <a:pt x="612733" y="419368"/>
                      </a:cubicBezTo>
                      <a:lnTo>
                        <a:pt x="613734" y="419368"/>
                      </a:lnTo>
                      <a:lnTo>
                        <a:pt x="614234" y="419907"/>
                      </a:lnTo>
                      <a:cubicBezTo>
                        <a:pt x="614234" y="419907"/>
                        <a:pt x="615235" y="420986"/>
                        <a:pt x="615735" y="422065"/>
                      </a:cubicBezTo>
                      <a:lnTo>
                        <a:pt x="615735" y="422605"/>
                      </a:lnTo>
                      <a:cubicBezTo>
                        <a:pt x="615735" y="422605"/>
                        <a:pt x="616236" y="423549"/>
                        <a:pt x="616611" y="423549"/>
                      </a:cubicBezTo>
                      <a:cubicBezTo>
                        <a:pt x="616611" y="424628"/>
                        <a:pt x="617112" y="425168"/>
                        <a:pt x="617613" y="426247"/>
                      </a:cubicBezTo>
                      <a:cubicBezTo>
                        <a:pt x="618113" y="426247"/>
                        <a:pt x="618113" y="426787"/>
                        <a:pt x="618113" y="427326"/>
                      </a:cubicBezTo>
                      <a:cubicBezTo>
                        <a:pt x="617988" y="427866"/>
                        <a:pt x="617863" y="428270"/>
                        <a:pt x="617738" y="428675"/>
                      </a:cubicBezTo>
                      <a:lnTo>
                        <a:pt x="617613" y="428675"/>
                      </a:lnTo>
                      <a:cubicBezTo>
                        <a:pt x="617613" y="428675"/>
                        <a:pt x="616611" y="429349"/>
                        <a:pt x="616611" y="429889"/>
                      </a:cubicBezTo>
                      <a:cubicBezTo>
                        <a:pt x="616236" y="430429"/>
                        <a:pt x="615735" y="431508"/>
                        <a:pt x="615235" y="431508"/>
                      </a:cubicBezTo>
                      <a:cubicBezTo>
                        <a:pt x="615235" y="431508"/>
                        <a:pt x="615235" y="432047"/>
                        <a:pt x="614735" y="432047"/>
                      </a:cubicBezTo>
                      <a:lnTo>
                        <a:pt x="614234" y="432047"/>
                      </a:lnTo>
                      <a:cubicBezTo>
                        <a:pt x="612733" y="432047"/>
                        <a:pt x="611231" y="431508"/>
                        <a:pt x="610230" y="431508"/>
                      </a:cubicBezTo>
                      <a:lnTo>
                        <a:pt x="609730" y="431508"/>
                      </a:lnTo>
                      <a:cubicBezTo>
                        <a:pt x="609730" y="431508"/>
                        <a:pt x="609229" y="431508"/>
                        <a:pt x="609229" y="430968"/>
                      </a:cubicBezTo>
                      <a:cubicBezTo>
                        <a:pt x="608729" y="430429"/>
                        <a:pt x="607853" y="430429"/>
                        <a:pt x="606852" y="430429"/>
                      </a:cubicBezTo>
                      <a:cubicBezTo>
                        <a:pt x="605851" y="429889"/>
                        <a:pt x="604850" y="429889"/>
                        <a:pt x="604349" y="429889"/>
                      </a:cubicBezTo>
                      <a:lnTo>
                        <a:pt x="603849" y="429889"/>
                      </a:lnTo>
                      <a:lnTo>
                        <a:pt x="603849" y="430429"/>
                      </a:lnTo>
                      <a:cubicBezTo>
                        <a:pt x="603849" y="430429"/>
                        <a:pt x="603348" y="431508"/>
                        <a:pt x="602848" y="432587"/>
                      </a:cubicBezTo>
                      <a:cubicBezTo>
                        <a:pt x="602848" y="432587"/>
                        <a:pt x="603348" y="432991"/>
                        <a:pt x="603348" y="433531"/>
                      </a:cubicBezTo>
                      <a:lnTo>
                        <a:pt x="603348" y="434070"/>
                      </a:lnTo>
                      <a:cubicBezTo>
                        <a:pt x="603348" y="434070"/>
                        <a:pt x="602848" y="434610"/>
                        <a:pt x="602848" y="434610"/>
                      </a:cubicBezTo>
                      <a:cubicBezTo>
                        <a:pt x="602723" y="435015"/>
                        <a:pt x="602472" y="435285"/>
                        <a:pt x="602347" y="435554"/>
                      </a:cubicBezTo>
                      <a:cubicBezTo>
                        <a:pt x="601972" y="436094"/>
                        <a:pt x="601472" y="436364"/>
                        <a:pt x="600846" y="436768"/>
                      </a:cubicBezTo>
                      <a:lnTo>
                        <a:pt x="597468" y="436768"/>
                      </a:lnTo>
                      <a:cubicBezTo>
                        <a:pt x="596467" y="436768"/>
                        <a:pt x="595966" y="436768"/>
                        <a:pt x="595465" y="437308"/>
                      </a:cubicBezTo>
                      <a:lnTo>
                        <a:pt x="594965" y="437712"/>
                      </a:lnTo>
                      <a:lnTo>
                        <a:pt x="594965" y="438252"/>
                      </a:lnTo>
                      <a:cubicBezTo>
                        <a:pt x="594965" y="438252"/>
                        <a:pt x="594965" y="439331"/>
                        <a:pt x="594965" y="439871"/>
                      </a:cubicBezTo>
                      <a:cubicBezTo>
                        <a:pt x="594965" y="439871"/>
                        <a:pt x="594628" y="440235"/>
                        <a:pt x="593964" y="440950"/>
                      </a:cubicBezTo>
                      <a:cubicBezTo>
                        <a:pt x="593964" y="440950"/>
                        <a:pt x="593964" y="442029"/>
                        <a:pt x="593464" y="442029"/>
                      </a:cubicBezTo>
                      <a:cubicBezTo>
                        <a:pt x="593464" y="442434"/>
                        <a:pt x="593464" y="442973"/>
                        <a:pt x="592963" y="442973"/>
                      </a:cubicBezTo>
                      <a:lnTo>
                        <a:pt x="592463" y="442973"/>
                      </a:lnTo>
                      <a:lnTo>
                        <a:pt x="592463" y="444592"/>
                      </a:lnTo>
                      <a:cubicBezTo>
                        <a:pt x="592463" y="445671"/>
                        <a:pt x="591461" y="446615"/>
                        <a:pt x="591461" y="447694"/>
                      </a:cubicBezTo>
                      <a:lnTo>
                        <a:pt x="591461" y="449313"/>
                      </a:lnTo>
                      <a:cubicBezTo>
                        <a:pt x="591962" y="450392"/>
                        <a:pt x="591962" y="451336"/>
                        <a:pt x="592463" y="451876"/>
                      </a:cubicBezTo>
                      <a:cubicBezTo>
                        <a:pt x="592963" y="452955"/>
                        <a:pt x="593464" y="453494"/>
                        <a:pt x="593964" y="454034"/>
                      </a:cubicBezTo>
                      <a:lnTo>
                        <a:pt x="594465" y="454573"/>
                      </a:lnTo>
                      <a:lnTo>
                        <a:pt x="595966" y="454573"/>
                      </a:lnTo>
                      <a:cubicBezTo>
                        <a:pt x="597468" y="455113"/>
                        <a:pt x="598468" y="455653"/>
                        <a:pt x="599845" y="456597"/>
                      </a:cubicBezTo>
                      <a:cubicBezTo>
                        <a:pt x="600846" y="457136"/>
                        <a:pt x="601347" y="457676"/>
                        <a:pt x="602347" y="458216"/>
                      </a:cubicBezTo>
                      <a:cubicBezTo>
                        <a:pt x="603849" y="458755"/>
                        <a:pt x="604850" y="458755"/>
                        <a:pt x="606351" y="459295"/>
                      </a:cubicBezTo>
                      <a:lnTo>
                        <a:pt x="607352" y="459295"/>
                      </a:lnTo>
                      <a:cubicBezTo>
                        <a:pt x="607352" y="459295"/>
                        <a:pt x="608228" y="460374"/>
                        <a:pt x="608729" y="460374"/>
                      </a:cubicBezTo>
                      <a:cubicBezTo>
                        <a:pt x="610230" y="461858"/>
                        <a:pt x="612232" y="461318"/>
                        <a:pt x="613234" y="463476"/>
                      </a:cubicBezTo>
                      <a:cubicBezTo>
                        <a:pt x="613734" y="464016"/>
                        <a:pt x="613734" y="464555"/>
                        <a:pt x="613734" y="465499"/>
                      </a:cubicBezTo>
                      <a:cubicBezTo>
                        <a:pt x="613734" y="466579"/>
                        <a:pt x="613734" y="467118"/>
                        <a:pt x="613234" y="468197"/>
                      </a:cubicBezTo>
                      <a:cubicBezTo>
                        <a:pt x="612733" y="470221"/>
                        <a:pt x="612733" y="472918"/>
                        <a:pt x="611731" y="474402"/>
                      </a:cubicBezTo>
                      <a:cubicBezTo>
                        <a:pt x="610230" y="476560"/>
                        <a:pt x="608729" y="477639"/>
                        <a:pt x="608228" y="480202"/>
                      </a:cubicBezTo>
                      <a:cubicBezTo>
                        <a:pt x="607853" y="480202"/>
                        <a:pt x="607853" y="480742"/>
                        <a:pt x="607853" y="480742"/>
                      </a:cubicBezTo>
                      <a:cubicBezTo>
                        <a:pt x="607853" y="480742"/>
                        <a:pt x="608140" y="481106"/>
                        <a:pt x="608729" y="481821"/>
                      </a:cubicBezTo>
                      <a:cubicBezTo>
                        <a:pt x="610230" y="483440"/>
                        <a:pt x="611731" y="484923"/>
                        <a:pt x="613234" y="486542"/>
                      </a:cubicBezTo>
                      <a:cubicBezTo>
                        <a:pt x="613734" y="487621"/>
                        <a:pt x="613734" y="489645"/>
                        <a:pt x="614234" y="491263"/>
                      </a:cubicBezTo>
                      <a:cubicBezTo>
                        <a:pt x="614735" y="493286"/>
                        <a:pt x="614735" y="495445"/>
                        <a:pt x="614234" y="497603"/>
                      </a:cubicBezTo>
                      <a:cubicBezTo>
                        <a:pt x="614234" y="498008"/>
                        <a:pt x="613734" y="499087"/>
                        <a:pt x="613734" y="500166"/>
                      </a:cubicBezTo>
                      <a:cubicBezTo>
                        <a:pt x="614234" y="502729"/>
                        <a:pt x="616236" y="504347"/>
                        <a:pt x="616611" y="506506"/>
                      </a:cubicBezTo>
                      <a:cubicBezTo>
                        <a:pt x="617112" y="507450"/>
                        <a:pt x="617237" y="508529"/>
                        <a:pt x="617237" y="509608"/>
                      </a:cubicBezTo>
                      <a:lnTo>
                        <a:pt x="617237" y="509878"/>
                      </a:lnTo>
                      <a:cubicBezTo>
                        <a:pt x="617237" y="512171"/>
                        <a:pt x="616737" y="514869"/>
                        <a:pt x="617613" y="516892"/>
                      </a:cubicBezTo>
                      <a:cubicBezTo>
                        <a:pt x="618113" y="519050"/>
                        <a:pt x="619114" y="520129"/>
                        <a:pt x="620115" y="522153"/>
                      </a:cubicBezTo>
                      <a:cubicBezTo>
                        <a:pt x="620615" y="523771"/>
                        <a:pt x="620615" y="525390"/>
                        <a:pt x="620615" y="526874"/>
                      </a:cubicBezTo>
                      <a:cubicBezTo>
                        <a:pt x="621617" y="531055"/>
                        <a:pt x="624119" y="534832"/>
                        <a:pt x="624119" y="539014"/>
                      </a:cubicBezTo>
                      <a:cubicBezTo>
                        <a:pt x="624119" y="540497"/>
                        <a:pt x="623618" y="542116"/>
                        <a:pt x="623618" y="543195"/>
                      </a:cubicBezTo>
                      <a:cubicBezTo>
                        <a:pt x="623118" y="545758"/>
                        <a:pt x="623618" y="547916"/>
                        <a:pt x="623618" y="549940"/>
                      </a:cubicBezTo>
                      <a:cubicBezTo>
                        <a:pt x="623118" y="552098"/>
                        <a:pt x="622117" y="554661"/>
                        <a:pt x="620115" y="555200"/>
                      </a:cubicBezTo>
                      <a:cubicBezTo>
                        <a:pt x="618614" y="555200"/>
                        <a:pt x="616611" y="554661"/>
                        <a:pt x="615235" y="555740"/>
                      </a:cubicBezTo>
                      <a:cubicBezTo>
                        <a:pt x="614735" y="555740"/>
                        <a:pt x="614234" y="556819"/>
                        <a:pt x="613734" y="556279"/>
                      </a:cubicBezTo>
                      <a:cubicBezTo>
                        <a:pt x="613234" y="556279"/>
                        <a:pt x="613234" y="555740"/>
                        <a:pt x="612733" y="555740"/>
                      </a:cubicBezTo>
                      <a:cubicBezTo>
                        <a:pt x="612232" y="554121"/>
                        <a:pt x="611731" y="552637"/>
                        <a:pt x="611731" y="551019"/>
                      </a:cubicBezTo>
                      <a:cubicBezTo>
                        <a:pt x="611731" y="550479"/>
                        <a:pt x="611231" y="549400"/>
                        <a:pt x="610731" y="549400"/>
                      </a:cubicBezTo>
                      <a:cubicBezTo>
                        <a:pt x="610731" y="549400"/>
                        <a:pt x="610393" y="549764"/>
                        <a:pt x="609730" y="550479"/>
                      </a:cubicBezTo>
                      <a:cubicBezTo>
                        <a:pt x="608729" y="552637"/>
                        <a:pt x="606351" y="554121"/>
                        <a:pt x="603849" y="553581"/>
                      </a:cubicBezTo>
                      <a:cubicBezTo>
                        <a:pt x="602347" y="553581"/>
                        <a:pt x="601347" y="553177"/>
                        <a:pt x="600345" y="554121"/>
                      </a:cubicBezTo>
                      <a:cubicBezTo>
                        <a:pt x="599845" y="554121"/>
                        <a:pt x="599845" y="554661"/>
                        <a:pt x="599845" y="554661"/>
                      </a:cubicBezTo>
                      <a:cubicBezTo>
                        <a:pt x="598969" y="555200"/>
                        <a:pt x="598468" y="555200"/>
                        <a:pt x="597968" y="554661"/>
                      </a:cubicBezTo>
                      <a:cubicBezTo>
                        <a:pt x="596967" y="554661"/>
                        <a:pt x="596967" y="553581"/>
                        <a:pt x="596467" y="553177"/>
                      </a:cubicBezTo>
                      <a:cubicBezTo>
                        <a:pt x="595966" y="551019"/>
                        <a:pt x="596467" y="549400"/>
                        <a:pt x="596467" y="547377"/>
                      </a:cubicBezTo>
                      <a:cubicBezTo>
                        <a:pt x="596967" y="543735"/>
                        <a:pt x="596967" y="539418"/>
                        <a:pt x="595966" y="535776"/>
                      </a:cubicBezTo>
                      <a:cubicBezTo>
                        <a:pt x="594965" y="536316"/>
                        <a:pt x="593964" y="536855"/>
                        <a:pt x="592963" y="537935"/>
                      </a:cubicBezTo>
                      <a:cubicBezTo>
                        <a:pt x="591962" y="538474"/>
                        <a:pt x="591461" y="539418"/>
                        <a:pt x="590586" y="540497"/>
                      </a:cubicBezTo>
                      <a:cubicBezTo>
                        <a:pt x="589084" y="542656"/>
                        <a:pt x="588083" y="544679"/>
                        <a:pt x="587082" y="546837"/>
                      </a:cubicBezTo>
                      <a:cubicBezTo>
                        <a:pt x="586582" y="547916"/>
                        <a:pt x="586081" y="548456"/>
                        <a:pt x="586081" y="548860"/>
                      </a:cubicBezTo>
                      <a:cubicBezTo>
                        <a:pt x="585581" y="549400"/>
                        <a:pt x="585081" y="549400"/>
                        <a:pt x="584079" y="549940"/>
                      </a:cubicBezTo>
                      <a:cubicBezTo>
                        <a:pt x="580201" y="553177"/>
                        <a:pt x="575696" y="554661"/>
                        <a:pt x="570816" y="556279"/>
                      </a:cubicBezTo>
                      <a:cubicBezTo>
                        <a:pt x="569315" y="556279"/>
                        <a:pt x="568314" y="556279"/>
                        <a:pt x="566812" y="556819"/>
                      </a:cubicBezTo>
                      <a:cubicBezTo>
                        <a:pt x="565311" y="556819"/>
                        <a:pt x="564435" y="557898"/>
                        <a:pt x="562933" y="558842"/>
                      </a:cubicBezTo>
                      <a:cubicBezTo>
                        <a:pt x="562433" y="559382"/>
                        <a:pt x="561932" y="559921"/>
                        <a:pt x="560931" y="560461"/>
                      </a:cubicBezTo>
                      <a:cubicBezTo>
                        <a:pt x="560431" y="561000"/>
                        <a:pt x="559931" y="561540"/>
                        <a:pt x="559430" y="562079"/>
                      </a:cubicBezTo>
                      <a:cubicBezTo>
                        <a:pt x="559430" y="562619"/>
                        <a:pt x="558929" y="563024"/>
                        <a:pt x="558929" y="563563"/>
                      </a:cubicBezTo>
                      <a:cubicBezTo>
                        <a:pt x="558429" y="564642"/>
                        <a:pt x="558429" y="565722"/>
                        <a:pt x="557928" y="566801"/>
                      </a:cubicBezTo>
                      <a:cubicBezTo>
                        <a:pt x="557428" y="567340"/>
                        <a:pt x="556928" y="567745"/>
                        <a:pt x="556928" y="568284"/>
                      </a:cubicBezTo>
                      <a:cubicBezTo>
                        <a:pt x="556552" y="568824"/>
                        <a:pt x="556552" y="569364"/>
                        <a:pt x="556552" y="570442"/>
                      </a:cubicBezTo>
                      <a:cubicBezTo>
                        <a:pt x="556552" y="573005"/>
                        <a:pt x="556928" y="576243"/>
                        <a:pt x="557428" y="579345"/>
                      </a:cubicBezTo>
                      <a:cubicBezTo>
                        <a:pt x="557928" y="581908"/>
                        <a:pt x="558929" y="584606"/>
                        <a:pt x="557428" y="587169"/>
                      </a:cubicBezTo>
                      <a:cubicBezTo>
                        <a:pt x="556552" y="588248"/>
                        <a:pt x="555551" y="589866"/>
                        <a:pt x="554550" y="590811"/>
                      </a:cubicBezTo>
                      <a:cubicBezTo>
                        <a:pt x="553049" y="591890"/>
                        <a:pt x="552048" y="592969"/>
                        <a:pt x="551547" y="594588"/>
                      </a:cubicBezTo>
                      <a:cubicBezTo>
                        <a:pt x="551046" y="595127"/>
                        <a:pt x="551046" y="596071"/>
                        <a:pt x="551046" y="597151"/>
                      </a:cubicBezTo>
                      <a:cubicBezTo>
                        <a:pt x="550045" y="599713"/>
                        <a:pt x="548044" y="601332"/>
                        <a:pt x="546667" y="602951"/>
                      </a:cubicBezTo>
                      <a:cubicBezTo>
                        <a:pt x="545166" y="604974"/>
                        <a:pt x="544665" y="607672"/>
                        <a:pt x="543164" y="609156"/>
                      </a:cubicBezTo>
                      <a:cubicBezTo>
                        <a:pt x="541662" y="611314"/>
                        <a:pt x="539285" y="612393"/>
                        <a:pt x="537783" y="614416"/>
                      </a:cubicBezTo>
                      <a:cubicBezTo>
                        <a:pt x="537283" y="614956"/>
                        <a:pt x="537283" y="615495"/>
                        <a:pt x="536782" y="615495"/>
                      </a:cubicBezTo>
                      <a:cubicBezTo>
                        <a:pt x="536282" y="616035"/>
                        <a:pt x="535782" y="615495"/>
                        <a:pt x="534780" y="615495"/>
                      </a:cubicBezTo>
                      <a:cubicBezTo>
                        <a:pt x="533779" y="616035"/>
                        <a:pt x="532778" y="617114"/>
                        <a:pt x="531277" y="617653"/>
                      </a:cubicBezTo>
                      <a:cubicBezTo>
                        <a:pt x="530776" y="618193"/>
                        <a:pt x="530401" y="618193"/>
                        <a:pt x="529400" y="618598"/>
                      </a:cubicBezTo>
                      <a:cubicBezTo>
                        <a:pt x="527398" y="619137"/>
                        <a:pt x="525896" y="620756"/>
                        <a:pt x="524395" y="621295"/>
                      </a:cubicBezTo>
                      <a:cubicBezTo>
                        <a:pt x="522393" y="621835"/>
                        <a:pt x="520516" y="621835"/>
                        <a:pt x="518514" y="622914"/>
                      </a:cubicBezTo>
                      <a:cubicBezTo>
                        <a:pt x="518013" y="621835"/>
                        <a:pt x="518013" y="620216"/>
                        <a:pt x="517513" y="618598"/>
                      </a:cubicBezTo>
                      <a:cubicBezTo>
                        <a:pt x="517013" y="617653"/>
                        <a:pt x="515512" y="616035"/>
                        <a:pt x="514510" y="616574"/>
                      </a:cubicBezTo>
                      <a:cubicBezTo>
                        <a:pt x="514009" y="616574"/>
                        <a:pt x="513634" y="617114"/>
                        <a:pt x="513634" y="617114"/>
                      </a:cubicBezTo>
                      <a:cubicBezTo>
                        <a:pt x="510632" y="619137"/>
                        <a:pt x="508129" y="621295"/>
                        <a:pt x="506127" y="623319"/>
                      </a:cubicBezTo>
                      <a:cubicBezTo>
                        <a:pt x="506127" y="623319"/>
                        <a:pt x="505965" y="623683"/>
                        <a:pt x="505626" y="624398"/>
                      </a:cubicBezTo>
                      <a:lnTo>
                        <a:pt x="505626" y="626017"/>
                      </a:lnTo>
                      <a:cubicBezTo>
                        <a:pt x="507128" y="627635"/>
                        <a:pt x="510131" y="628040"/>
                        <a:pt x="509630" y="628579"/>
                      </a:cubicBezTo>
                      <a:cubicBezTo>
                        <a:pt x="508629" y="629119"/>
                        <a:pt x="508129" y="629119"/>
                        <a:pt x="507128" y="629658"/>
                      </a:cubicBezTo>
                      <a:cubicBezTo>
                        <a:pt x="506127" y="630198"/>
                        <a:pt x="505626" y="631277"/>
                        <a:pt x="504250" y="631817"/>
                      </a:cubicBezTo>
                      <a:cubicBezTo>
                        <a:pt x="503750" y="632221"/>
                        <a:pt x="502749" y="632221"/>
                        <a:pt x="502248" y="632761"/>
                      </a:cubicBezTo>
                      <a:cubicBezTo>
                        <a:pt x="499746" y="633300"/>
                        <a:pt x="497743" y="634919"/>
                        <a:pt x="496367" y="636538"/>
                      </a:cubicBezTo>
                      <a:cubicBezTo>
                        <a:pt x="494866" y="637482"/>
                        <a:pt x="493865" y="638561"/>
                        <a:pt x="493364" y="640180"/>
                      </a:cubicBezTo>
                      <a:cubicBezTo>
                        <a:pt x="493364" y="640719"/>
                        <a:pt x="492863" y="641259"/>
                        <a:pt x="492863" y="641663"/>
                      </a:cubicBezTo>
                      <a:cubicBezTo>
                        <a:pt x="492363" y="642203"/>
                        <a:pt x="491863" y="643282"/>
                        <a:pt x="491362" y="643822"/>
                      </a:cubicBezTo>
                      <a:cubicBezTo>
                        <a:pt x="490362" y="645980"/>
                        <a:pt x="488860" y="647464"/>
                        <a:pt x="487984" y="649082"/>
                      </a:cubicBezTo>
                      <a:cubicBezTo>
                        <a:pt x="486483" y="652185"/>
                        <a:pt x="484981" y="655422"/>
                        <a:pt x="482979" y="657446"/>
                      </a:cubicBezTo>
                      <a:cubicBezTo>
                        <a:pt x="479976" y="660548"/>
                        <a:pt x="476597" y="662706"/>
                        <a:pt x="473595" y="665809"/>
                      </a:cubicBezTo>
                      <a:cubicBezTo>
                        <a:pt x="472093" y="667967"/>
                        <a:pt x="470717" y="669990"/>
                        <a:pt x="468715" y="671609"/>
                      </a:cubicBezTo>
                      <a:cubicBezTo>
                        <a:pt x="468214" y="671609"/>
                        <a:pt x="467213" y="672148"/>
                        <a:pt x="466713" y="672148"/>
                      </a:cubicBezTo>
                      <a:cubicBezTo>
                        <a:pt x="466213" y="672688"/>
                        <a:pt x="465712" y="673227"/>
                        <a:pt x="464710" y="673767"/>
                      </a:cubicBezTo>
                      <a:cubicBezTo>
                        <a:pt x="462709" y="675790"/>
                        <a:pt x="460832" y="677409"/>
                        <a:pt x="458330" y="678893"/>
                      </a:cubicBezTo>
                      <a:cubicBezTo>
                        <a:pt x="455326" y="681051"/>
                        <a:pt x="451948" y="683209"/>
                        <a:pt x="449446" y="686851"/>
                      </a:cubicBezTo>
                      <a:cubicBezTo>
                        <a:pt x="448945" y="687391"/>
                        <a:pt x="448445" y="687930"/>
                        <a:pt x="447944" y="688874"/>
                      </a:cubicBezTo>
                      <a:cubicBezTo>
                        <a:pt x="446943" y="689953"/>
                        <a:pt x="445442" y="691033"/>
                        <a:pt x="444566" y="692651"/>
                      </a:cubicBezTo>
                      <a:cubicBezTo>
                        <a:pt x="443565" y="693596"/>
                        <a:pt x="443064" y="695214"/>
                        <a:pt x="442063" y="696293"/>
                      </a:cubicBezTo>
                      <a:cubicBezTo>
                        <a:pt x="442063" y="696833"/>
                        <a:pt x="441063" y="697238"/>
                        <a:pt x="440562" y="697238"/>
                      </a:cubicBezTo>
                      <a:cubicBezTo>
                        <a:pt x="440061" y="697777"/>
                        <a:pt x="440061" y="697238"/>
                        <a:pt x="439561" y="697777"/>
                      </a:cubicBezTo>
                      <a:cubicBezTo>
                        <a:pt x="439060" y="697777"/>
                        <a:pt x="438560" y="697238"/>
                        <a:pt x="438060" y="697777"/>
                      </a:cubicBezTo>
                      <a:cubicBezTo>
                        <a:pt x="438060" y="697777"/>
                        <a:pt x="437721" y="697952"/>
                        <a:pt x="437059" y="698317"/>
                      </a:cubicBezTo>
                      <a:lnTo>
                        <a:pt x="436558" y="698317"/>
                      </a:lnTo>
                      <a:cubicBezTo>
                        <a:pt x="436558" y="698317"/>
                        <a:pt x="435682" y="698856"/>
                        <a:pt x="435181" y="699396"/>
                      </a:cubicBezTo>
                      <a:cubicBezTo>
                        <a:pt x="434681" y="699935"/>
                        <a:pt x="434181" y="699935"/>
                        <a:pt x="434181" y="699935"/>
                      </a:cubicBezTo>
                      <a:cubicBezTo>
                        <a:pt x="433180" y="701014"/>
                        <a:pt x="432179" y="701554"/>
                        <a:pt x="431177" y="701959"/>
                      </a:cubicBezTo>
                      <a:cubicBezTo>
                        <a:pt x="429676" y="703038"/>
                        <a:pt x="428174" y="703577"/>
                        <a:pt x="426798" y="704656"/>
                      </a:cubicBezTo>
                      <a:cubicBezTo>
                        <a:pt x="425297" y="705196"/>
                        <a:pt x="423795" y="706275"/>
                        <a:pt x="422294" y="707219"/>
                      </a:cubicBezTo>
                      <a:cubicBezTo>
                        <a:pt x="420793" y="707759"/>
                        <a:pt x="419291" y="708838"/>
                        <a:pt x="418415" y="709917"/>
                      </a:cubicBezTo>
                      <a:cubicBezTo>
                        <a:pt x="416914" y="710996"/>
                        <a:pt x="415913" y="711940"/>
                        <a:pt x="414911" y="713559"/>
                      </a:cubicBezTo>
                      <a:cubicBezTo>
                        <a:pt x="414411" y="713559"/>
                        <a:pt x="413910" y="714099"/>
                        <a:pt x="413910" y="714099"/>
                      </a:cubicBezTo>
                      <a:cubicBezTo>
                        <a:pt x="413910" y="714638"/>
                        <a:pt x="414411" y="715717"/>
                        <a:pt x="414411" y="716122"/>
                      </a:cubicBezTo>
                      <a:cubicBezTo>
                        <a:pt x="414911" y="716662"/>
                        <a:pt x="415412" y="717201"/>
                        <a:pt x="415913" y="717741"/>
                      </a:cubicBezTo>
                      <a:lnTo>
                        <a:pt x="416413" y="718280"/>
                      </a:lnTo>
                      <a:lnTo>
                        <a:pt x="416413" y="719359"/>
                      </a:lnTo>
                      <a:cubicBezTo>
                        <a:pt x="416413" y="720843"/>
                        <a:pt x="415913" y="721922"/>
                        <a:pt x="415412" y="723001"/>
                      </a:cubicBezTo>
                      <a:cubicBezTo>
                        <a:pt x="415412" y="723001"/>
                        <a:pt x="415412" y="723541"/>
                        <a:pt x="414911" y="723541"/>
                      </a:cubicBezTo>
                      <a:cubicBezTo>
                        <a:pt x="414911" y="723541"/>
                        <a:pt x="414411" y="723541"/>
                        <a:pt x="414411" y="724080"/>
                      </a:cubicBezTo>
                      <a:cubicBezTo>
                        <a:pt x="413410" y="724080"/>
                        <a:pt x="413410" y="725564"/>
                        <a:pt x="413910" y="726104"/>
                      </a:cubicBezTo>
                      <a:cubicBezTo>
                        <a:pt x="413910" y="727722"/>
                        <a:pt x="413410" y="728801"/>
                        <a:pt x="412409" y="729746"/>
                      </a:cubicBezTo>
                      <a:cubicBezTo>
                        <a:pt x="412409" y="729746"/>
                        <a:pt x="411908" y="730285"/>
                        <a:pt x="411408" y="730285"/>
                      </a:cubicBezTo>
                      <a:cubicBezTo>
                        <a:pt x="411408" y="730825"/>
                        <a:pt x="410907" y="730825"/>
                        <a:pt x="410532" y="730825"/>
                      </a:cubicBezTo>
                      <a:cubicBezTo>
                        <a:pt x="410031" y="731364"/>
                        <a:pt x="409531" y="731904"/>
                        <a:pt x="409031" y="732443"/>
                      </a:cubicBezTo>
                      <a:cubicBezTo>
                        <a:pt x="407028" y="734467"/>
                        <a:pt x="404026" y="734467"/>
                        <a:pt x="402148" y="736085"/>
                      </a:cubicBezTo>
                      <a:cubicBezTo>
                        <a:pt x="401148" y="737164"/>
                        <a:pt x="400647" y="738244"/>
                        <a:pt x="399647" y="738244"/>
                      </a:cubicBezTo>
                      <a:lnTo>
                        <a:pt x="398145" y="738244"/>
                      </a:lnTo>
                      <a:cubicBezTo>
                        <a:pt x="397144" y="738783"/>
                        <a:pt x="396143" y="739188"/>
                        <a:pt x="395141" y="739188"/>
                      </a:cubicBezTo>
                      <a:cubicBezTo>
                        <a:pt x="394641" y="739727"/>
                        <a:pt x="393640" y="739188"/>
                        <a:pt x="393265" y="739188"/>
                      </a:cubicBezTo>
                      <a:cubicBezTo>
                        <a:pt x="392264" y="738783"/>
                        <a:pt x="391263" y="738783"/>
                        <a:pt x="390262" y="738244"/>
                      </a:cubicBezTo>
                      <a:cubicBezTo>
                        <a:pt x="389261" y="737704"/>
                        <a:pt x="388761" y="737164"/>
                        <a:pt x="388260" y="737164"/>
                      </a:cubicBezTo>
                      <a:cubicBezTo>
                        <a:pt x="387259" y="736625"/>
                        <a:pt x="386758" y="737164"/>
                        <a:pt x="385757" y="737164"/>
                      </a:cubicBezTo>
                      <a:cubicBezTo>
                        <a:pt x="385257" y="737164"/>
                        <a:pt x="384882" y="736625"/>
                        <a:pt x="384381" y="736625"/>
                      </a:cubicBezTo>
                      <a:cubicBezTo>
                        <a:pt x="383881" y="737164"/>
                        <a:pt x="383380" y="737164"/>
                        <a:pt x="382880" y="737704"/>
                      </a:cubicBezTo>
                      <a:cubicBezTo>
                        <a:pt x="381878" y="738783"/>
                        <a:pt x="381378" y="739727"/>
                        <a:pt x="380377" y="740806"/>
                      </a:cubicBezTo>
                      <a:cubicBezTo>
                        <a:pt x="379877" y="740806"/>
                        <a:pt x="379877" y="741346"/>
                        <a:pt x="379877" y="741346"/>
                      </a:cubicBezTo>
                      <a:cubicBezTo>
                        <a:pt x="379877" y="741346"/>
                        <a:pt x="379714" y="741710"/>
                        <a:pt x="379376" y="742425"/>
                      </a:cubicBezTo>
                      <a:cubicBezTo>
                        <a:pt x="378876" y="743504"/>
                        <a:pt x="378876" y="744448"/>
                        <a:pt x="378375" y="746067"/>
                      </a:cubicBezTo>
                      <a:cubicBezTo>
                        <a:pt x="378876" y="746607"/>
                        <a:pt x="378375" y="747686"/>
                        <a:pt x="377875" y="748225"/>
                      </a:cubicBezTo>
                      <a:cubicBezTo>
                        <a:pt x="376874" y="748630"/>
                        <a:pt x="376498" y="748630"/>
                        <a:pt x="375498" y="749169"/>
                      </a:cubicBezTo>
                      <a:cubicBezTo>
                        <a:pt x="374496" y="750249"/>
                        <a:pt x="373995" y="752407"/>
                        <a:pt x="372995" y="753891"/>
                      </a:cubicBezTo>
                      <a:cubicBezTo>
                        <a:pt x="372494" y="755509"/>
                        <a:pt x="370993" y="757128"/>
                        <a:pt x="369491" y="757128"/>
                      </a:cubicBezTo>
                      <a:cubicBezTo>
                        <a:pt x="368491" y="756049"/>
                        <a:pt x="367615" y="755509"/>
                        <a:pt x="366113" y="755509"/>
                      </a:cubicBezTo>
                      <a:cubicBezTo>
                        <a:pt x="366113" y="752946"/>
                        <a:pt x="363611" y="751328"/>
                        <a:pt x="361108" y="751328"/>
                      </a:cubicBezTo>
                      <a:cubicBezTo>
                        <a:pt x="358605" y="751328"/>
                        <a:pt x="356729" y="752407"/>
                        <a:pt x="354727" y="753351"/>
                      </a:cubicBezTo>
                      <a:cubicBezTo>
                        <a:pt x="352224" y="754970"/>
                        <a:pt x="349346" y="757128"/>
                        <a:pt x="348345" y="759691"/>
                      </a:cubicBezTo>
                      <a:cubicBezTo>
                        <a:pt x="347345" y="761849"/>
                        <a:pt x="346844" y="764412"/>
                        <a:pt x="345843" y="766030"/>
                      </a:cubicBezTo>
                      <a:cubicBezTo>
                        <a:pt x="345342" y="766975"/>
                        <a:pt x="344341" y="767514"/>
                        <a:pt x="343841" y="768593"/>
                      </a:cubicBezTo>
                      <a:cubicBezTo>
                        <a:pt x="343341" y="770212"/>
                        <a:pt x="342840" y="771696"/>
                        <a:pt x="342339" y="773854"/>
                      </a:cubicBezTo>
                      <a:cubicBezTo>
                        <a:pt x="340963" y="784915"/>
                        <a:pt x="346844" y="796380"/>
                        <a:pt x="343341" y="807441"/>
                      </a:cubicBezTo>
                      <a:cubicBezTo>
                        <a:pt x="342840" y="808520"/>
                        <a:pt x="342339" y="809465"/>
                        <a:pt x="342339" y="810544"/>
                      </a:cubicBezTo>
                      <a:cubicBezTo>
                        <a:pt x="341964" y="814725"/>
                        <a:pt x="345843" y="817963"/>
                        <a:pt x="345342" y="821605"/>
                      </a:cubicBezTo>
                      <a:cubicBezTo>
                        <a:pt x="344842" y="824707"/>
                        <a:pt x="345342" y="827270"/>
                        <a:pt x="345843" y="829968"/>
                      </a:cubicBezTo>
                      <a:cubicBezTo>
                        <a:pt x="345843" y="831586"/>
                        <a:pt x="346344" y="833070"/>
                        <a:pt x="346344" y="834149"/>
                      </a:cubicBezTo>
                      <a:cubicBezTo>
                        <a:pt x="347345" y="839949"/>
                        <a:pt x="345843" y="844131"/>
                        <a:pt x="345843" y="849931"/>
                      </a:cubicBezTo>
                      <a:cubicBezTo>
                        <a:pt x="345843" y="852494"/>
                        <a:pt x="345342" y="855596"/>
                        <a:pt x="344842" y="858294"/>
                      </a:cubicBezTo>
                      <a:cubicBezTo>
                        <a:pt x="343341" y="861936"/>
                        <a:pt x="343841" y="866118"/>
                        <a:pt x="341964" y="869760"/>
                      </a:cubicBezTo>
                      <a:cubicBezTo>
                        <a:pt x="340963" y="871378"/>
                        <a:pt x="339962" y="872457"/>
                        <a:pt x="338461" y="873941"/>
                      </a:cubicBezTo>
                      <a:cubicBezTo>
                        <a:pt x="332079" y="881900"/>
                        <a:pt x="328075" y="892826"/>
                        <a:pt x="327575" y="903347"/>
                      </a:cubicBezTo>
                      <a:cubicBezTo>
                        <a:pt x="327074" y="915352"/>
                        <a:pt x="330078" y="928031"/>
                        <a:pt x="327575" y="939497"/>
                      </a:cubicBezTo>
                      <a:cubicBezTo>
                        <a:pt x="327074" y="942195"/>
                        <a:pt x="326574" y="944218"/>
                        <a:pt x="327575" y="946376"/>
                      </a:cubicBezTo>
                      <a:cubicBezTo>
                        <a:pt x="327575" y="946916"/>
                        <a:pt x="327575" y="947860"/>
                        <a:pt x="327074" y="948399"/>
                      </a:cubicBezTo>
                      <a:cubicBezTo>
                        <a:pt x="326574" y="948939"/>
                        <a:pt x="326073" y="949479"/>
                        <a:pt x="325573" y="949479"/>
                      </a:cubicBezTo>
                      <a:cubicBezTo>
                        <a:pt x="325072" y="950018"/>
                        <a:pt x="324196" y="949479"/>
                        <a:pt x="323195" y="948939"/>
                      </a:cubicBezTo>
                      <a:cubicBezTo>
                        <a:pt x="320192" y="947455"/>
                        <a:pt x="317189" y="946916"/>
                        <a:pt x="313811" y="946376"/>
                      </a:cubicBezTo>
                      <a:lnTo>
                        <a:pt x="312810" y="946376"/>
                      </a:lnTo>
                      <a:cubicBezTo>
                        <a:pt x="311309" y="946376"/>
                        <a:pt x="309808" y="947860"/>
                        <a:pt x="309307" y="948939"/>
                      </a:cubicBezTo>
                      <a:cubicBezTo>
                        <a:pt x="308806" y="950558"/>
                        <a:pt x="308806" y="952176"/>
                        <a:pt x="308806" y="953660"/>
                      </a:cubicBezTo>
                      <a:cubicBezTo>
                        <a:pt x="308806" y="954739"/>
                        <a:pt x="308806" y="955818"/>
                        <a:pt x="308305" y="956358"/>
                      </a:cubicBezTo>
                      <a:cubicBezTo>
                        <a:pt x="307930" y="957842"/>
                        <a:pt x="306429" y="957842"/>
                        <a:pt x="305929" y="958921"/>
                      </a:cubicBezTo>
                      <a:cubicBezTo>
                        <a:pt x="304927" y="960540"/>
                        <a:pt x="303426" y="961618"/>
                        <a:pt x="302425" y="963102"/>
                      </a:cubicBezTo>
                      <a:cubicBezTo>
                        <a:pt x="301424" y="964721"/>
                        <a:pt x="300423" y="965800"/>
                        <a:pt x="299422" y="967284"/>
                      </a:cubicBezTo>
                      <a:cubicBezTo>
                        <a:pt x="299046" y="969442"/>
                        <a:pt x="298546" y="971061"/>
                        <a:pt x="297545" y="972545"/>
                      </a:cubicBezTo>
                      <a:cubicBezTo>
                        <a:pt x="297045" y="972545"/>
                        <a:pt x="296544" y="973084"/>
                        <a:pt x="296043" y="973624"/>
                      </a:cubicBezTo>
                      <a:cubicBezTo>
                        <a:pt x="295042" y="975242"/>
                        <a:pt x="296043" y="977266"/>
                        <a:pt x="296544" y="978884"/>
                      </a:cubicBezTo>
                      <a:cubicBezTo>
                        <a:pt x="296544" y="979964"/>
                        <a:pt x="296544" y="980368"/>
                        <a:pt x="297045" y="981447"/>
                      </a:cubicBezTo>
                      <a:cubicBezTo>
                        <a:pt x="297545" y="981987"/>
                        <a:pt x="298546" y="983066"/>
                        <a:pt x="299046" y="983605"/>
                      </a:cubicBezTo>
                      <a:cubicBezTo>
                        <a:pt x="299922" y="984145"/>
                        <a:pt x="300923" y="984684"/>
                        <a:pt x="301925" y="985089"/>
                      </a:cubicBezTo>
                      <a:cubicBezTo>
                        <a:pt x="303426" y="985629"/>
                        <a:pt x="304927" y="985629"/>
                        <a:pt x="306429" y="985629"/>
                      </a:cubicBezTo>
                      <a:lnTo>
                        <a:pt x="302925" y="985629"/>
                      </a:lnTo>
                      <a:cubicBezTo>
                        <a:pt x="301925" y="985629"/>
                        <a:pt x="301424" y="985629"/>
                        <a:pt x="300423" y="985089"/>
                      </a:cubicBezTo>
                      <a:cubicBezTo>
                        <a:pt x="299922" y="985089"/>
                        <a:pt x="299046" y="984684"/>
                        <a:pt x="298546" y="984684"/>
                      </a:cubicBezTo>
                      <a:cubicBezTo>
                        <a:pt x="298046" y="984684"/>
                        <a:pt x="298046" y="984145"/>
                        <a:pt x="297045" y="984684"/>
                      </a:cubicBezTo>
                      <a:cubicBezTo>
                        <a:pt x="295042" y="985629"/>
                        <a:pt x="292540" y="985089"/>
                        <a:pt x="290663" y="986168"/>
                      </a:cubicBezTo>
                      <a:cubicBezTo>
                        <a:pt x="288661" y="986708"/>
                        <a:pt x="287160" y="988327"/>
                        <a:pt x="285158" y="988327"/>
                      </a:cubicBezTo>
                      <a:cubicBezTo>
                        <a:pt x="284657" y="988327"/>
                        <a:pt x="283656" y="987787"/>
                        <a:pt x="282655" y="987787"/>
                      </a:cubicBezTo>
                      <a:cubicBezTo>
                        <a:pt x="281779" y="987787"/>
                        <a:pt x="280779" y="988866"/>
                        <a:pt x="279777" y="989405"/>
                      </a:cubicBezTo>
                      <a:cubicBezTo>
                        <a:pt x="277275" y="991429"/>
                        <a:pt x="273772" y="992508"/>
                        <a:pt x="273396" y="995611"/>
                      </a:cubicBezTo>
                      <a:cubicBezTo>
                        <a:pt x="273396" y="996690"/>
                        <a:pt x="271895" y="997229"/>
                        <a:pt x="271394" y="998308"/>
                      </a:cubicBezTo>
                      <a:cubicBezTo>
                        <a:pt x="270393" y="999252"/>
                        <a:pt x="270393" y="1000871"/>
                        <a:pt x="269893" y="1002490"/>
                      </a:cubicBezTo>
                      <a:cubicBezTo>
                        <a:pt x="269392" y="1003029"/>
                        <a:pt x="268892" y="1003569"/>
                        <a:pt x="268391" y="1004513"/>
                      </a:cubicBezTo>
                      <a:lnTo>
                        <a:pt x="268391" y="1006132"/>
                      </a:lnTo>
                      <a:cubicBezTo>
                        <a:pt x="267890" y="1008290"/>
                        <a:pt x="266889" y="1010313"/>
                        <a:pt x="265388" y="1012472"/>
                      </a:cubicBezTo>
                      <a:cubicBezTo>
                        <a:pt x="265013" y="1013416"/>
                        <a:pt x="264512" y="1014495"/>
                        <a:pt x="264012" y="1015574"/>
                      </a:cubicBezTo>
                      <a:cubicBezTo>
                        <a:pt x="263511" y="1016113"/>
                        <a:pt x="263511" y="1016653"/>
                        <a:pt x="262510" y="1017192"/>
                      </a:cubicBezTo>
                      <a:cubicBezTo>
                        <a:pt x="262010" y="1017597"/>
                        <a:pt x="261509" y="1018137"/>
                        <a:pt x="261009" y="1018676"/>
                      </a:cubicBezTo>
                      <a:cubicBezTo>
                        <a:pt x="260008" y="1019216"/>
                        <a:pt x="259507" y="1020295"/>
                        <a:pt x="258506" y="1020835"/>
                      </a:cubicBezTo>
                      <a:cubicBezTo>
                        <a:pt x="258006" y="1021374"/>
                        <a:pt x="257505" y="1021374"/>
                        <a:pt x="257005" y="1021914"/>
                      </a:cubicBezTo>
                      <a:lnTo>
                        <a:pt x="254627" y="1021914"/>
                      </a:lnTo>
                      <a:cubicBezTo>
                        <a:pt x="253626" y="1021914"/>
                        <a:pt x="253126" y="1022318"/>
                        <a:pt x="252125" y="1022318"/>
                      </a:cubicBezTo>
                      <a:cubicBezTo>
                        <a:pt x="248121" y="1023398"/>
                        <a:pt x="242740" y="1023937"/>
                        <a:pt x="239738" y="1020835"/>
                      </a:cubicBezTo>
                      <a:cubicBezTo>
                        <a:pt x="238361" y="1019216"/>
                        <a:pt x="236860" y="1018137"/>
                        <a:pt x="235358" y="1017192"/>
                      </a:cubicBezTo>
                      <a:cubicBezTo>
                        <a:pt x="233857" y="1016113"/>
                        <a:pt x="232356" y="1014495"/>
                        <a:pt x="231354" y="1013416"/>
                      </a:cubicBezTo>
                      <a:cubicBezTo>
                        <a:pt x="228477" y="1009774"/>
                        <a:pt x="225974" y="1006132"/>
                        <a:pt x="223472" y="1001950"/>
                      </a:cubicBezTo>
                      <a:cubicBezTo>
                        <a:pt x="221094" y="998308"/>
                        <a:pt x="219092" y="994531"/>
                        <a:pt x="217090" y="990889"/>
                      </a:cubicBezTo>
                      <a:cubicBezTo>
                        <a:pt x="216089" y="989405"/>
                        <a:pt x="215589" y="988327"/>
                        <a:pt x="215088" y="987247"/>
                      </a:cubicBezTo>
                      <a:cubicBezTo>
                        <a:pt x="214087" y="984684"/>
                        <a:pt x="214087" y="981987"/>
                        <a:pt x="213587" y="979964"/>
                      </a:cubicBezTo>
                      <a:cubicBezTo>
                        <a:pt x="213587" y="978884"/>
                        <a:pt x="213587" y="978345"/>
                        <a:pt x="213211" y="977805"/>
                      </a:cubicBezTo>
                      <a:cubicBezTo>
                        <a:pt x="213211" y="977805"/>
                        <a:pt x="213049" y="977630"/>
                        <a:pt x="212711" y="977266"/>
                      </a:cubicBezTo>
                      <a:cubicBezTo>
                        <a:pt x="212711" y="977266"/>
                        <a:pt x="212210" y="976186"/>
                        <a:pt x="212210" y="975782"/>
                      </a:cubicBezTo>
                      <a:cubicBezTo>
                        <a:pt x="213211" y="972005"/>
                        <a:pt x="210709" y="968363"/>
                        <a:pt x="210709" y="964721"/>
                      </a:cubicBezTo>
                      <a:cubicBezTo>
                        <a:pt x="210709" y="962563"/>
                        <a:pt x="209708" y="960540"/>
                        <a:pt x="209708" y="958381"/>
                      </a:cubicBezTo>
                      <a:cubicBezTo>
                        <a:pt x="209708" y="957842"/>
                        <a:pt x="209207" y="956898"/>
                        <a:pt x="209207" y="956358"/>
                      </a:cubicBezTo>
                      <a:cubicBezTo>
                        <a:pt x="208707" y="955818"/>
                        <a:pt x="208707" y="955279"/>
                        <a:pt x="208707" y="954200"/>
                      </a:cubicBezTo>
                      <a:lnTo>
                        <a:pt x="208206" y="954200"/>
                      </a:lnTo>
                      <a:cubicBezTo>
                        <a:pt x="207706" y="951097"/>
                        <a:pt x="207706" y="948399"/>
                        <a:pt x="207206" y="945297"/>
                      </a:cubicBezTo>
                      <a:cubicBezTo>
                        <a:pt x="207706" y="941655"/>
                        <a:pt x="205704" y="938013"/>
                        <a:pt x="204828" y="934776"/>
                      </a:cubicBezTo>
                      <a:cubicBezTo>
                        <a:pt x="204327" y="934236"/>
                        <a:pt x="204327" y="933292"/>
                        <a:pt x="203827" y="932752"/>
                      </a:cubicBezTo>
                      <a:lnTo>
                        <a:pt x="203827" y="929515"/>
                      </a:lnTo>
                      <a:cubicBezTo>
                        <a:pt x="203827" y="924794"/>
                        <a:pt x="201825" y="920613"/>
                        <a:pt x="200324" y="915891"/>
                      </a:cubicBezTo>
                      <a:cubicBezTo>
                        <a:pt x="199323" y="912250"/>
                        <a:pt x="198321" y="908068"/>
                        <a:pt x="195944" y="904426"/>
                      </a:cubicBezTo>
                      <a:cubicBezTo>
                        <a:pt x="195444" y="903886"/>
                        <a:pt x="194443" y="902807"/>
                        <a:pt x="193942" y="901728"/>
                      </a:cubicBezTo>
                      <a:cubicBezTo>
                        <a:pt x="192941" y="899705"/>
                        <a:pt x="192441" y="897547"/>
                        <a:pt x="191940" y="895523"/>
                      </a:cubicBezTo>
                      <a:cubicBezTo>
                        <a:pt x="191440" y="894444"/>
                        <a:pt x="190940" y="893365"/>
                        <a:pt x="190439" y="892826"/>
                      </a:cubicBezTo>
                      <a:cubicBezTo>
                        <a:pt x="188437" y="890263"/>
                        <a:pt x="187061" y="887160"/>
                        <a:pt x="185559" y="884462"/>
                      </a:cubicBezTo>
                      <a:cubicBezTo>
                        <a:pt x="184558" y="882844"/>
                        <a:pt x="184057" y="881360"/>
                        <a:pt x="183057" y="879741"/>
                      </a:cubicBezTo>
                      <a:cubicBezTo>
                        <a:pt x="180554" y="875560"/>
                        <a:pt x="179178" y="870839"/>
                        <a:pt x="176174" y="867197"/>
                      </a:cubicBezTo>
                      <a:cubicBezTo>
                        <a:pt x="175174" y="865578"/>
                        <a:pt x="174673" y="864499"/>
                        <a:pt x="174173" y="863015"/>
                      </a:cubicBezTo>
                      <a:cubicBezTo>
                        <a:pt x="172671" y="859373"/>
                        <a:pt x="171170" y="855057"/>
                        <a:pt x="170294" y="850875"/>
                      </a:cubicBezTo>
                      <a:cubicBezTo>
                        <a:pt x="169293" y="846154"/>
                        <a:pt x="168792" y="841433"/>
                        <a:pt x="168292" y="836712"/>
                      </a:cubicBezTo>
                      <a:lnTo>
                        <a:pt x="168292" y="830507"/>
                      </a:lnTo>
                      <a:cubicBezTo>
                        <a:pt x="167791" y="826865"/>
                        <a:pt x="168292" y="823088"/>
                        <a:pt x="167791" y="819986"/>
                      </a:cubicBezTo>
                      <a:cubicBezTo>
                        <a:pt x="167291" y="813241"/>
                        <a:pt x="165289" y="806362"/>
                        <a:pt x="162787" y="800022"/>
                      </a:cubicBezTo>
                      <a:cubicBezTo>
                        <a:pt x="161911" y="797459"/>
                        <a:pt x="160909" y="794762"/>
                        <a:pt x="160909" y="792199"/>
                      </a:cubicBezTo>
                      <a:cubicBezTo>
                        <a:pt x="160909" y="790580"/>
                        <a:pt x="160909" y="789096"/>
                        <a:pt x="159908" y="788017"/>
                      </a:cubicBezTo>
                      <a:cubicBezTo>
                        <a:pt x="158908" y="785859"/>
                        <a:pt x="157907" y="784375"/>
                        <a:pt x="156905" y="782757"/>
                      </a:cubicBezTo>
                      <a:cubicBezTo>
                        <a:pt x="156905" y="782217"/>
                        <a:pt x="156405" y="781678"/>
                        <a:pt x="155904" y="781138"/>
                      </a:cubicBezTo>
                      <a:cubicBezTo>
                        <a:pt x="155904" y="780733"/>
                        <a:pt x="155404" y="780194"/>
                        <a:pt x="155404" y="779654"/>
                      </a:cubicBezTo>
                      <a:cubicBezTo>
                        <a:pt x="153903" y="777496"/>
                        <a:pt x="152526" y="774933"/>
                        <a:pt x="151525" y="772775"/>
                      </a:cubicBezTo>
                      <a:cubicBezTo>
                        <a:pt x="149023" y="767514"/>
                        <a:pt x="147521" y="762254"/>
                        <a:pt x="147021" y="756588"/>
                      </a:cubicBezTo>
                      <a:cubicBezTo>
                        <a:pt x="147021" y="755509"/>
                        <a:pt x="147021" y="753891"/>
                        <a:pt x="146520" y="752946"/>
                      </a:cubicBezTo>
                      <a:cubicBezTo>
                        <a:pt x="146020" y="750249"/>
                        <a:pt x="144142" y="747146"/>
                        <a:pt x="143142" y="744448"/>
                      </a:cubicBezTo>
                      <a:cubicBezTo>
                        <a:pt x="143142" y="743504"/>
                        <a:pt x="143142" y="742965"/>
                        <a:pt x="142641" y="742425"/>
                      </a:cubicBezTo>
                      <a:cubicBezTo>
                        <a:pt x="142141" y="741346"/>
                        <a:pt x="141641" y="740267"/>
                        <a:pt x="141140" y="739727"/>
                      </a:cubicBezTo>
                      <a:cubicBezTo>
                        <a:pt x="140639" y="738244"/>
                        <a:pt x="140139" y="737164"/>
                        <a:pt x="140139" y="735546"/>
                      </a:cubicBezTo>
                      <a:cubicBezTo>
                        <a:pt x="139638" y="733523"/>
                        <a:pt x="138637" y="731364"/>
                        <a:pt x="137637" y="729746"/>
                      </a:cubicBezTo>
                      <a:cubicBezTo>
                        <a:pt x="135259" y="726104"/>
                        <a:pt x="135759" y="720843"/>
                        <a:pt x="134758" y="716122"/>
                      </a:cubicBezTo>
                      <a:cubicBezTo>
                        <a:pt x="134758" y="713019"/>
                        <a:pt x="133758" y="709917"/>
                        <a:pt x="133758" y="706680"/>
                      </a:cubicBezTo>
                      <a:cubicBezTo>
                        <a:pt x="133758" y="704656"/>
                        <a:pt x="134258" y="702498"/>
                        <a:pt x="134758" y="701014"/>
                      </a:cubicBezTo>
                      <a:cubicBezTo>
                        <a:pt x="135259" y="695214"/>
                        <a:pt x="132757" y="689953"/>
                        <a:pt x="131255" y="684693"/>
                      </a:cubicBezTo>
                      <a:cubicBezTo>
                        <a:pt x="129754" y="679432"/>
                        <a:pt x="128252" y="673767"/>
                        <a:pt x="128752" y="667967"/>
                      </a:cubicBezTo>
                      <a:cubicBezTo>
                        <a:pt x="128752" y="663246"/>
                        <a:pt x="129754" y="658525"/>
                        <a:pt x="127877" y="654883"/>
                      </a:cubicBezTo>
                      <a:cubicBezTo>
                        <a:pt x="128252" y="655827"/>
                        <a:pt x="129754" y="655827"/>
                        <a:pt x="130755" y="655827"/>
                      </a:cubicBezTo>
                      <a:cubicBezTo>
                        <a:pt x="131755" y="654883"/>
                        <a:pt x="131755" y="653264"/>
                        <a:pt x="130755" y="652185"/>
                      </a:cubicBezTo>
                      <a:cubicBezTo>
                        <a:pt x="130254" y="651106"/>
                        <a:pt x="128752" y="650161"/>
                        <a:pt x="128252" y="649082"/>
                      </a:cubicBezTo>
                      <a:cubicBezTo>
                        <a:pt x="125875" y="645980"/>
                        <a:pt x="127877" y="639101"/>
                        <a:pt x="124373" y="637482"/>
                      </a:cubicBezTo>
                      <a:cubicBezTo>
                        <a:pt x="126875" y="633840"/>
                        <a:pt x="128752" y="629658"/>
                        <a:pt x="129754" y="625477"/>
                      </a:cubicBezTo>
                      <a:cubicBezTo>
                        <a:pt x="129754" y="624398"/>
                        <a:pt x="130254" y="622914"/>
                        <a:pt x="129253" y="621295"/>
                      </a:cubicBezTo>
                      <a:cubicBezTo>
                        <a:pt x="128752" y="620216"/>
                        <a:pt x="127376" y="619677"/>
                        <a:pt x="126375" y="620216"/>
                      </a:cubicBezTo>
                      <a:cubicBezTo>
                        <a:pt x="125374" y="621026"/>
                        <a:pt x="124748" y="621970"/>
                        <a:pt x="124623" y="623049"/>
                      </a:cubicBezTo>
                      <a:cubicBezTo>
                        <a:pt x="123747" y="615630"/>
                        <a:pt x="122371" y="608346"/>
                        <a:pt x="121371" y="600792"/>
                      </a:cubicBezTo>
                      <a:cubicBezTo>
                        <a:pt x="121371" y="599309"/>
                        <a:pt x="120870" y="597151"/>
                        <a:pt x="121871" y="596071"/>
                      </a:cubicBezTo>
                      <a:cubicBezTo>
                        <a:pt x="122371" y="595127"/>
                        <a:pt x="123872" y="594588"/>
                        <a:pt x="124874" y="593508"/>
                      </a:cubicBezTo>
                      <a:cubicBezTo>
                        <a:pt x="126875" y="591350"/>
                        <a:pt x="126375" y="587169"/>
                        <a:pt x="125875" y="584066"/>
                      </a:cubicBezTo>
                      <a:cubicBezTo>
                        <a:pt x="125374" y="574624"/>
                        <a:pt x="131255" y="566261"/>
                        <a:pt x="131255" y="556819"/>
                      </a:cubicBezTo>
                      <a:cubicBezTo>
                        <a:pt x="131255" y="555740"/>
                        <a:pt x="131255" y="554121"/>
                        <a:pt x="130254" y="553581"/>
                      </a:cubicBezTo>
                      <a:cubicBezTo>
                        <a:pt x="129754" y="552637"/>
                        <a:pt x="128752" y="552098"/>
                        <a:pt x="127877" y="551558"/>
                      </a:cubicBezTo>
                      <a:cubicBezTo>
                        <a:pt x="127376" y="550479"/>
                        <a:pt x="127376" y="548860"/>
                        <a:pt x="126875" y="547916"/>
                      </a:cubicBezTo>
                      <a:cubicBezTo>
                        <a:pt x="124874" y="539958"/>
                        <a:pt x="127877" y="535237"/>
                        <a:pt x="133257" y="533753"/>
                      </a:cubicBezTo>
                      <a:cubicBezTo>
                        <a:pt x="131755" y="532674"/>
                        <a:pt x="130254" y="532134"/>
                        <a:pt x="128752" y="531595"/>
                      </a:cubicBezTo>
                      <a:cubicBezTo>
                        <a:pt x="126875" y="531595"/>
                        <a:pt x="125374" y="534832"/>
                        <a:pt x="123872" y="534293"/>
                      </a:cubicBezTo>
                      <a:cubicBezTo>
                        <a:pt x="124373" y="532674"/>
                        <a:pt x="126375" y="532134"/>
                        <a:pt x="126875" y="531055"/>
                      </a:cubicBezTo>
                      <a:cubicBezTo>
                        <a:pt x="125875" y="528492"/>
                        <a:pt x="124874" y="525390"/>
                        <a:pt x="124874" y="522153"/>
                      </a:cubicBezTo>
                      <a:cubicBezTo>
                        <a:pt x="124248" y="521748"/>
                        <a:pt x="123623" y="521478"/>
                        <a:pt x="122996" y="521478"/>
                      </a:cubicBezTo>
                      <a:cubicBezTo>
                        <a:pt x="123623" y="518511"/>
                        <a:pt x="123747" y="515273"/>
                        <a:pt x="123372" y="512710"/>
                      </a:cubicBezTo>
                      <a:cubicBezTo>
                        <a:pt x="120870" y="513250"/>
                        <a:pt x="119868" y="509608"/>
                        <a:pt x="118492" y="509608"/>
                      </a:cubicBezTo>
                      <a:cubicBezTo>
                        <a:pt x="116991" y="510687"/>
                        <a:pt x="117491" y="515408"/>
                        <a:pt x="116491" y="517971"/>
                      </a:cubicBezTo>
                      <a:cubicBezTo>
                        <a:pt x="114488" y="523232"/>
                        <a:pt x="115990" y="529032"/>
                        <a:pt x="114989" y="534293"/>
                      </a:cubicBezTo>
                      <a:cubicBezTo>
                        <a:pt x="113488" y="541576"/>
                        <a:pt x="107606" y="546298"/>
                        <a:pt x="101726" y="550479"/>
                      </a:cubicBezTo>
                      <a:cubicBezTo>
                        <a:pt x="98722" y="552637"/>
                        <a:pt x="95219" y="554121"/>
                        <a:pt x="91340" y="555200"/>
                      </a:cubicBezTo>
                      <a:cubicBezTo>
                        <a:pt x="88338" y="556279"/>
                        <a:pt x="84959" y="556279"/>
                        <a:pt x="81956" y="557358"/>
                      </a:cubicBezTo>
                      <a:cubicBezTo>
                        <a:pt x="79454" y="558303"/>
                        <a:pt x="76951" y="559382"/>
                        <a:pt x="75575" y="561540"/>
                      </a:cubicBezTo>
                      <a:cubicBezTo>
                        <a:pt x="75074" y="562079"/>
                        <a:pt x="74073" y="562619"/>
                        <a:pt x="74073" y="562079"/>
                      </a:cubicBezTo>
                      <a:cubicBezTo>
                        <a:pt x="73072" y="561000"/>
                        <a:pt x="71571" y="559921"/>
                        <a:pt x="70069" y="559921"/>
                      </a:cubicBezTo>
                      <a:cubicBezTo>
                        <a:pt x="68068" y="559921"/>
                        <a:pt x="65690" y="560461"/>
                        <a:pt x="63688" y="559921"/>
                      </a:cubicBezTo>
                      <a:cubicBezTo>
                        <a:pt x="62687" y="559382"/>
                        <a:pt x="61686" y="558303"/>
                        <a:pt x="60685" y="557898"/>
                      </a:cubicBezTo>
                      <a:cubicBezTo>
                        <a:pt x="45920" y="543735"/>
                        <a:pt x="34033" y="526334"/>
                        <a:pt x="22773" y="509068"/>
                      </a:cubicBezTo>
                      <a:cubicBezTo>
                        <a:pt x="19769" y="504887"/>
                        <a:pt x="17267" y="499087"/>
                        <a:pt x="19269" y="494365"/>
                      </a:cubicBezTo>
                      <a:cubicBezTo>
                        <a:pt x="22272" y="494365"/>
                        <a:pt x="25650" y="495984"/>
                        <a:pt x="27152" y="498547"/>
                      </a:cubicBezTo>
                      <a:cubicBezTo>
                        <a:pt x="29153" y="498008"/>
                        <a:pt x="30656" y="498008"/>
                        <a:pt x="32157" y="497603"/>
                      </a:cubicBezTo>
                      <a:cubicBezTo>
                        <a:pt x="38538" y="494905"/>
                        <a:pt x="45420" y="493286"/>
                        <a:pt x="52302" y="491803"/>
                      </a:cubicBezTo>
                      <a:cubicBezTo>
                        <a:pt x="55805" y="491263"/>
                        <a:pt x="60685" y="490184"/>
                        <a:pt x="61686" y="486002"/>
                      </a:cubicBezTo>
                      <a:cubicBezTo>
                        <a:pt x="62186" y="484923"/>
                        <a:pt x="62186" y="483440"/>
                        <a:pt x="63188" y="482360"/>
                      </a:cubicBezTo>
                      <a:cubicBezTo>
                        <a:pt x="63688" y="480742"/>
                        <a:pt x="65189" y="480742"/>
                        <a:pt x="66691" y="479663"/>
                      </a:cubicBezTo>
                      <a:cubicBezTo>
                        <a:pt x="67692" y="479123"/>
                        <a:pt x="69068" y="477639"/>
                        <a:pt x="68068" y="476560"/>
                      </a:cubicBezTo>
                      <a:cubicBezTo>
                        <a:pt x="66691" y="475481"/>
                        <a:pt x="65189" y="475481"/>
                        <a:pt x="63688" y="476021"/>
                      </a:cubicBezTo>
                      <a:lnTo>
                        <a:pt x="63688" y="479663"/>
                      </a:lnTo>
                      <a:cubicBezTo>
                        <a:pt x="60185" y="479123"/>
                        <a:pt x="56306" y="479123"/>
                        <a:pt x="52802" y="480202"/>
                      </a:cubicBezTo>
                      <a:cubicBezTo>
                        <a:pt x="50425" y="480742"/>
                        <a:pt x="47922" y="481821"/>
                        <a:pt x="44919" y="481821"/>
                      </a:cubicBezTo>
                      <a:cubicBezTo>
                        <a:pt x="40540" y="482900"/>
                        <a:pt x="36036" y="481281"/>
                        <a:pt x="32157" y="480202"/>
                      </a:cubicBezTo>
                      <a:cubicBezTo>
                        <a:pt x="30155" y="479663"/>
                        <a:pt x="28153" y="479123"/>
                        <a:pt x="26652" y="478179"/>
                      </a:cubicBezTo>
                      <a:cubicBezTo>
                        <a:pt x="25150" y="477100"/>
                        <a:pt x="23773" y="475481"/>
                        <a:pt x="22773" y="474402"/>
                      </a:cubicBezTo>
                      <a:cubicBezTo>
                        <a:pt x="21897" y="473728"/>
                        <a:pt x="21271" y="473188"/>
                        <a:pt x="20520" y="472514"/>
                      </a:cubicBezTo>
                      <a:cubicBezTo>
                        <a:pt x="19519" y="471570"/>
                        <a:pt x="18393" y="470760"/>
                        <a:pt x="17267" y="469816"/>
                      </a:cubicBezTo>
                      <a:cubicBezTo>
                        <a:pt x="12387" y="465499"/>
                        <a:pt x="8883" y="459295"/>
                        <a:pt x="7507" y="452955"/>
                      </a:cubicBezTo>
                      <a:cubicBezTo>
                        <a:pt x="7007" y="452415"/>
                        <a:pt x="7007" y="451876"/>
                        <a:pt x="7007" y="451876"/>
                      </a:cubicBezTo>
                      <a:cubicBezTo>
                        <a:pt x="7507" y="451336"/>
                        <a:pt x="7883" y="450931"/>
                        <a:pt x="8383" y="450931"/>
                      </a:cubicBezTo>
                      <a:cubicBezTo>
                        <a:pt x="11386" y="449853"/>
                        <a:pt x="13889" y="447155"/>
                        <a:pt x="14890" y="444052"/>
                      </a:cubicBezTo>
                      <a:cubicBezTo>
                        <a:pt x="12887" y="442973"/>
                        <a:pt x="12011" y="445266"/>
                        <a:pt x="10010" y="446885"/>
                      </a:cubicBezTo>
                      <a:cubicBezTo>
                        <a:pt x="8634" y="448369"/>
                        <a:pt x="6756" y="450527"/>
                        <a:pt x="4755" y="451066"/>
                      </a:cubicBezTo>
                      <a:lnTo>
                        <a:pt x="1501" y="449853"/>
                      </a:lnTo>
                      <a:cubicBezTo>
                        <a:pt x="1501" y="449853"/>
                        <a:pt x="1000" y="448773"/>
                        <a:pt x="1000" y="448234"/>
                      </a:cubicBezTo>
                      <a:cubicBezTo>
                        <a:pt x="500" y="446615"/>
                        <a:pt x="0" y="445671"/>
                        <a:pt x="0" y="444592"/>
                      </a:cubicBezTo>
                      <a:cubicBezTo>
                        <a:pt x="500" y="439331"/>
                        <a:pt x="3003" y="438792"/>
                        <a:pt x="5505" y="438792"/>
                      </a:cubicBezTo>
                      <a:cubicBezTo>
                        <a:pt x="9384" y="438252"/>
                        <a:pt x="13388" y="437712"/>
                        <a:pt x="17767" y="437712"/>
                      </a:cubicBezTo>
                      <a:cubicBezTo>
                        <a:pt x="18268" y="437712"/>
                        <a:pt x="18769" y="437308"/>
                        <a:pt x="19269" y="437308"/>
                      </a:cubicBezTo>
                      <a:cubicBezTo>
                        <a:pt x="20270" y="436768"/>
                        <a:pt x="20270" y="435689"/>
                        <a:pt x="20270" y="434610"/>
                      </a:cubicBezTo>
                      <a:cubicBezTo>
                        <a:pt x="20770" y="432587"/>
                        <a:pt x="21271" y="429889"/>
                        <a:pt x="21771" y="427326"/>
                      </a:cubicBezTo>
                      <a:cubicBezTo>
                        <a:pt x="24274" y="426247"/>
                        <a:pt x="27152" y="427866"/>
                        <a:pt x="29654" y="428810"/>
                      </a:cubicBezTo>
                      <a:cubicBezTo>
                        <a:pt x="33157" y="430429"/>
                        <a:pt x="36536" y="430968"/>
                        <a:pt x="40540" y="430429"/>
                      </a:cubicBezTo>
                      <a:cubicBezTo>
                        <a:pt x="41541" y="430429"/>
                        <a:pt x="42917" y="429889"/>
                        <a:pt x="43919" y="430429"/>
                      </a:cubicBezTo>
                      <a:cubicBezTo>
                        <a:pt x="45420" y="430968"/>
                        <a:pt x="46421" y="431508"/>
                        <a:pt x="47422" y="432047"/>
                      </a:cubicBezTo>
                      <a:cubicBezTo>
                        <a:pt x="50425" y="434070"/>
                        <a:pt x="53803" y="435689"/>
                        <a:pt x="57306" y="436229"/>
                      </a:cubicBezTo>
                      <a:cubicBezTo>
                        <a:pt x="58308" y="436229"/>
                        <a:pt x="59309" y="436229"/>
                        <a:pt x="59684" y="435689"/>
                      </a:cubicBezTo>
                      <a:cubicBezTo>
                        <a:pt x="60185" y="435150"/>
                        <a:pt x="60685" y="434610"/>
                        <a:pt x="61185" y="433531"/>
                      </a:cubicBezTo>
                      <a:cubicBezTo>
                        <a:pt x="63188" y="429889"/>
                        <a:pt x="68068" y="428810"/>
                        <a:pt x="72572" y="428270"/>
                      </a:cubicBezTo>
                      <a:cubicBezTo>
                        <a:pt x="73573" y="428270"/>
                        <a:pt x="74574" y="427866"/>
                        <a:pt x="75074" y="428270"/>
                      </a:cubicBezTo>
                      <a:cubicBezTo>
                        <a:pt x="77952" y="429349"/>
                        <a:pt x="76951" y="434610"/>
                        <a:pt x="79454" y="436768"/>
                      </a:cubicBezTo>
                      <a:cubicBezTo>
                        <a:pt x="80955" y="437712"/>
                        <a:pt x="83458" y="436768"/>
                        <a:pt x="84959" y="435689"/>
                      </a:cubicBezTo>
                      <a:cubicBezTo>
                        <a:pt x="86335" y="434610"/>
                        <a:pt x="88338" y="432991"/>
                        <a:pt x="90339" y="432991"/>
                      </a:cubicBezTo>
                      <a:cubicBezTo>
                        <a:pt x="90840" y="430968"/>
                        <a:pt x="86836" y="429889"/>
                        <a:pt x="85835" y="427866"/>
                      </a:cubicBezTo>
                      <a:cubicBezTo>
                        <a:pt x="85459" y="426517"/>
                        <a:pt x="86085" y="425168"/>
                        <a:pt x="86586" y="424089"/>
                      </a:cubicBezTo>
                      <a:cubicBezTo>
                        <a:pt x="86711" y="423954"/>
                        <a:pt x="86711" y="423684"/>
                        <a:pt x="86836" y="423549"/>
                      </a:cubicBezTo>
                      <a:cubicBezTo>
                        <a:pt x="87837" y="422605"/>
                        <a:pt x="89338" y="422065"/>
                        <a:pt x="89839" y="420986"/>
                      </a:cubicBezTo>
                      <a:cubicBezTo>
                        <a:pt x="91340" y="417884"/>
                        <a:pt x="89839" y="414647"/>
                        <a:pt x="88338" y="412084"/>
                      </a:cubicBezTo>
                      <a:cubicBezTo>
                        <a:pt x="87962" y="411544"/>
                        <a:pt x="87712" y="411005"/>
                        <a:pt x="87587" y="410600"/>
                      </a:cubicBezTo>
                      <a:cubicBezTo>
                        <a:pt x="88212" y="403856"/>
                        <a:pt x="86460" y="396976"/>
                        <a:pt x="82582" y="391985"/>
                      </a:cubicBezTo>
                      <a:cubicBezTo>
                        <a:pt x="82707" y="390906"/>
                        <a:pt x="82957" y="389962"/>
                        <a:pt x="82957" y="389018"/>
                      </a:cubicBezTo>
                      <a:cubicBezTo>
                        <a:pt x="82957" y="387939"/>
                        <a:pt x="82456" y="386860"/>
                        <a:pt x="81956" y="386320"/>
                      </a:cubicBezTo>
                      <a:cubicBezTo>
                        <a:pt x="80955" y="385915"/>
                        <a:pt x="79954" y="386320"/>
                        <a:pt x="78953" y="386320"/>
                      </a:cubicBezTo>
                      <a:cubicBezTo>
                        <a:pt x="76075" y="386320"/>
                        <a:pt x="73573" y="384836"/>
                        <a:pt x="71070" y="383218"/>
                      </a:cubicBezTo>
                      <a:cubicBezTo>
                        <a:pt x="70569" y="382678"/>
                        <a:pt x="70069" y="382139"/>
                        <a:pt x="69569" y="381599"/>
                      </a:cubicBezTo>
                      <a:cubicBezTo>
                        <a:pt x="69068" y="380655"/>
                        <a:pt x="69068" y="380115"/>
                        <a:pt x="68568" y="379036"/>
                      </a:cubicBezTo>
                      <a:cubicBezTo>
                        <a:pt x="67692" y="376473"/>
                        <a:pt x="67192" y="373776"/>
                        <a:pt x="67692" y="371213"/>
                      </a:cubicBezTo>
                      <a:cubicBezTo>
                        <a:pt x="68568" y="367975"/>
                        <a:pt x="71571" y="365952"/>
                        <a:pt x="71571" y="362849"/>
                      </a:cubicBezTo>
                      <a:cubicBezTo>
                        <a:pt x="71571" y="361770"/>
                        <a:pt x="71070" y="360691"/>
                        <a:pt x="71070" y="359073"/>
                      </a:cubicBezTo>
                      <a:cubicBezTo>
                        <a:pt x="70569" y="358128"/>
                        <a:pt x="70569" y="356510"/>
                        <a:pt x="70069" y="355431"/>
                      </a:cubicBezTo>
                      <a:cubicBezTo>
                        <a:pt x="70069" y="354891"/>
                        <a:pt x="69944" y="354352"/>
                        <a:pt x="69694" y="353947"/>
                      </a:cubicBezTo>
                      <a:cubicBezTo>
                        <a:pt x="69319" y="353137"/>
                        <a:pt x="68693" y="352733"/>
                        <a:pt x="68068" y="352328"/>
                      </a:cubicBezTo>
                      <a:cubicBezTo>
                        <a:pt x="67192" y="352328"/>
                        <a:pt x="65690" y="352868"/>
                        <a:pt x="64189" y="352328"/>
                      </a:cubicBezTo>
                      <a:cubicBezTo>
                        <a:pt x="62687" y="352328"/>
                        <a:pt x="61185" y="350710"/>
                        <a:pt x="59684" y="349630"/>
                      </a:cubicBezTo>
                      <a:cubicBezTo>
                        <a:pt x="58308" y="348686"/>
                        <a:pt x="56806" y="348686"/>
                        <a:pt x="55305" y="348147"/>
                      </a:cubicBezTo>
                      <a:cubicBezTo>
                        <a:pt x="53803" y="348147"/>
                        <a:pt x="52302" y="347607"/>
                        <a:pt x="51301" y="346528"/>
                      </a:cubicBezTo>
                      <a:cubicBezTo>
                        <a:pt x="50425" y="345449"/>
                        <a:pt x="51301" y="343426"/>
                        <a:pt x="51301" y="342347"/>
                      </a:cubicBezTo>
                      <a:cubicBezTo>
                        <a:pt x="51801" y="340188"/>
                        <a:pt x="52302" y="338704"/>
                        <a:pt x="52302" y="336546"/>
                      </a:cubicBezTo>
                      <a:cubicBezTo>
                        <a:pt x="52802" y="334523"/>
                        <a:pt x="53303" y="332365"/>
                        <a:pt x="54804" y="330746"/>
                      </a:cubicBezTo>
                      <a:cubicBezTo>
                        <a:pt x="55805" y="329802"/>
                        <a:pt x="57306" y="329262"/>
                        <a:pt x="58308" y="328183"/>
                      </a:cubicBezTo>
                      <a:cubicBezTo>
                        <a:pt x="59309" y="327644"/>
                        <a:pt x="59684" y="326565"/>
                        <a:pt x="60685" y="325620"/>
                      </a:cubicBezTo>
                      <a:cubicBezTo>
                        <a:pt x="61686" y="324541"/>
                        <a:pt x="62687" y="323462"/>
                        <a:pt x="64189" y="322383"/>
                      </a:cubicBezTo>
                      <a:cubicBezTo>
                        <a:pt x="65189" y="321304"/>
                        <a:pt x="65690" y="320360"/>
                        <a:pt x="66691" y="319820"/>
                      </a:cubicBezTo>
                      <a:cubicBezTo>
                        <a:pt x="68068" y="318201"/>
                        <a:pt x="69068" y="316718"/>
                        <a:pt x="70569" y="315639"/>
                      </a:cubicBezTo>
                      <a:cubicBezTo>
                        <a:pt x="72072" y="313480"/>
                        <a:pt x="74073" y="311997"/>
                        <a:pt x="75074" y="309838"/>
                      </a:cubicBezTo>
                      <a:cubicBezTo>
                        <a:pt x="76451" y="306736"/>
                        <a:pt x="80455" y="305117"/>
                        <a:pt x="83458" y="306196"/>
                      </a:cubicBezTo>
                      <a:cubicBezTo>
                        <a:pt x="87336" y="307680"/>
                        <a:pt x="86836" y="311997"/>
                        <a:pt x="88838" y="314559"/>
                      </a:cubicBezTo>
                      <a:cubicBezTo>
                        <a:pt x="90339" y="316718"/>
                        <a:pt x="93342" y="316718"/>
                        <a:pt x="95720" y="316178"/>
                      </a:cubicBezTo>
                      <a:cubicBezTo>
                        <a:pt x="98222" y="315099"/>
                        <a:pt x="100725" y="313480"/>
                        <a:pt x="103102" y="312941"/>
                      </a:cubicBezTo>
                      <a:cubicBezTo>
                        <a:pt x="107606" y="311457"/>
                        <a:pt x="112486" y="311997"/>
                        <a:pt x="117491" y="311997"/>
                      </a:cubicBezTo>
                      <a:cubicBezTo>
                        <a:pt x="118492" y="311997"/>
                        <a:pt x="119368" y="311997"/>
                        <a:pt x="120369" y="311457"/>
                      </a:cubicBezTo>
                      <a:cubicBezTo>
                        <a:pt x="121371" y="310918"/>
                        <a:pt x="121871" y="309299"/>
                        <a:pt x="122872" y="308220"/>
                      </a:cubicBezTo>
                      <a:cubicBezTo>
                        <a:pt x="126375" y="302959"/>
                        <a:pt x="132256" y="300396"/>
                        <a:pt x="136635" y="295136"/>
                      </a:cubicBezTo>
                      <a:cubicBezTo>
                        <a:pt x="141641" y="289335"/>
                        <a:pt x="144142" y="280972"/>
                        <a:pt x="150524" y="277870"/>
                      </a:cubicBezTo>
                      <a:cubicBezTo>
                        <a:pt x="153027" y="276791"/>
                        <a:pt x="155904" y="276251"/>
                        <a:pt x="157907" y="274767"/>
                      </a:cubicBezTo>
                      <a:cubicBezTo>
                        <a:pt x="161911" y="272070"/>
                        <a:pt x="162787" y="266270"/>
                        <a:pt x="166290" y="263167"/>
                      </a:cubicBezTo>
                      <a:cubicBezTo>
                        <a:pt x="167291" y="262088"/>
                        <a:pt x="168792" y="261009"/>
                        <a:pt x="169794" y="259525"/>
                      </a:cubicBezTo>
                      <a:cubicBezTo>
                        <a:pt x="170294" y="257906"/>
                        <a:pt x="169794" y="256288"/>
                        <a:pt x="169794" y="254804"/>
                      </a:cubicBezTo>
                      <a:cubicBezTo>
                        <a:pt x="169794" y="249004"/>
                        <a:pt x="174173" y="243743"/>
                        <a:pt x="179553" y="243204"/>
                      </a:cubicBezTo>
                      <a:cubicBezTo>
                        <a:pt x="181555" y="242664"/>
                        <a:pt x="184057" y="243204"/>
                        <a:pt x="186060" y="242259"/>
                      </a:cubicBezTo>
                      <a:cubicBezTo>
                        <a:pt x="189938" y="240101"/>
                        <a:pt x="188937" y="234301"/>
                        <a:pt x="189938" y="230119"/>
                      </a:cubicBezTo>
                      <a:cubicBezTo>
                        <a:pt x="190940" y="225398"/>
                        <a:pt x="193942" y="221756"/>
                        <a:pt x="197821" y="219193"/>
                      </a:cubicBezTo>
                      <a:cubicBezTo>
                        <a:pt x="201324" y="216496"/>
                        <a:pt x="205203" y="214877"/>
                        <a:pt x="209207" y="212314"/>
                      </a:cubicBezTo>
                      <a:cubicBezTo>
                        <a:pt x="209833" y="211640"/>
                        <a:pt x="210583" y="210830"/>
                        <a:pt x="210959" y="210156"/>
                      </a:cubicBezTo>
                      <a:lnTo>
                        <a:pt x="210959" y="210156"/>
                      </a:lnTo>
                      <a:cubicBezTo>
                        <a:pt x="210959" y="210156"/>
                        <a:pt x="211210" y="209481"/>
                        <a:pt x="211210" y="209212"/>
                      </a:cubicBezTo>
                      <a:cubicBezTo>
                        <a:pt x="211210" y="208807"/>
                        <a:pt x="211210" y="208402"/>
                        <a:pt x="211210" y="208133"/>
                      </a:cubicBezTo>
                      <a:lnTo>
                        <a:pt x="211210" y="208133"/>
                      </a:lnTo>
                      <a:cubicBezTo>
                        <a:pt x="210834" y="206919"/>
                        <a:pt x="210208" y="206109"/>
                        <a:pt x="209833" y="205030"/>
                      </a:cubicBezTo>
                      <a:cubicBezTo>
                        <a:pt x="209332" y="203951"/>
                        <a:pt x="209833" y="201793"/>
                        <a:pt x="210834" y="201793"/>
                      </a:cubicBezTo>
                      <a:cubicBezTo>
                        <a:pt x="210334" y="197072"/>
                        <a:pt x="208832" y="192351"/>
                        <a:pt x="208331" y="187630"/>
                      </a:cubicBezTo>
                      <a:cubicBezTo>
                        <a:pt x="207831" y="186685"/>
                        <a:pt x="207831" y="185606"/>
                        <a:pt x="208331" y="183988"/>
                      </a:cubicBezTo>
                      <a:cubicBezTo>
                        <a:pt x="208331" y="182908"/>
                        <a:pt x="209833" y="181964"/>
                        <a:pt x="210834" y="180885"/>
                      </a:cubicBezTo>
                      <a:cubicBezTo>
                        <a:pt x="212836" y="179266"/>
                        <a:pt x="215214" y="177243"/>
                        <a:pt x="217716" y="176164"/>
                      </a:cubicBezTo>
                      <a:cubicBezTo>
                        <a:pt x="220093" y="175085"/>
                        <a:pt x="222596" y="174815"/>
                        <a:pt x="224973" y="174545"/>
                      </a:cubicBezTo>
                      <a:cubicBezTo>
                        <a:pt x="227225" y="174141"/>
                        <a:pt x="229352" y="173736"/>
                        <a:pt x="231480" y="172522"/>
                      </a:cubicBezTo>
                      <a:cubicBezTo>
                        <a:pt x="231980" y="171983"/>
                        <a:pt x="232480" y="171443"/>
                        <a:pt x="232480" y="170903"/>
                      </a:cubicBezTo>
                      <a:cubicBezTo>
                        <a:pt x="233481" y="169285"/>
                        <a:pt x="231980" y="167801"/>
                        <a:pt x="230979" y="166722"/>
                      </a:cubicBezTo>
                      <a:cubicBezTo>
                        <a:pt x="229352" y="164834"/>
                        <a:pt x="227100" y="162945"/>
                        <a:pt x="224848" y="162271"/>
                      </a:cubicBezTo>
                      <a:cubicBezTo>
                        <a:pt x="222846" y="160922"/>
                        <a:pt x="220469" y="159843"/>
                        <a:pt x="217966" y="159438"/>
                      </a:cubicBezTo>
                      <a:cubicBezTo>
                        <a:pt x="215714" y="157415"/>
                        <a:pt x="214587" y="154042"/>
                        <a:pt x="215714" y="150940"/>
                      </a:cubicBezTo>
                      <a:cubicBezTo>
                        <a:pt x="211835" y="152019"/>
                        <a:pt x="207331" y="149861"/>
                        <a:pt x="203952" y="147838"/>
                      </a:cubicBezTo>
                      <a:cubicBezTo>
                        <a:pt x="202701" y="147163"/>
                        <a:pt x="201324" y="146354"/>
                        <a:pt x="200073" y="145410"/>
                      </a:cubicBezTo>
                      <a:cubicBezTo>
                        <a:pt x="198196" y="144061"/>
                        <a:pt x="196445" y="142577"/>
                        <a:pt x="195068" y="140958"/>
                      </a:cubicBezTo>
                      <a:cubicBezTo>
                        <a:pt x="192065" y="138935"/>
                        <a:pt x="190064" y="136237"/>
                        <a:pt x="189062" y="133135"/>
                      </a:cubicBezTo>
                      <a:cubicBezTo>
                        <a:pt x="188562" y="131516"/>
                        <a:pt x="188061" y="130032"/>
                        <a:pt x="188061" y="127874"/>
                      </a:cubicBezTo>
                      <a:cubicBezTo>
                        <a:pt x="187686" y="122613"/>
                        <a:pt x="187686" y="117353"/>
                        <a:pt x="188061" y="112227"/>
                      </a:cubicBezTo>
                      <a:cubicBezTo>
                        <a:pt x="188562" y="109529"/>
                        <a:pt x="189062" y="106427"/>
                        <a:pt x="188562" y="103729"/>
                      </a:cubicBezTo>
                      <a:cubicBezTo>
                        <a:pt x="188061" y="100087"/>
                        <a:pt x="185684" y="96445"/>
                        <a:pt x="186185" y="92803"/>
                      </a:cubicBezTo>
                      <a:cubicBezTo>
                        <a:pt x="186685" y="90105"/>
                        <a:pt x="187185" y="87543"/>
                        <a:pt x="188562" y="85384"/>
                      </a:cubicBezTo>
                      <a:cubicBezTo>
                        <a:pt x="189563" y="84440"/>
                        <a:pt x="190564" y="83901"/>
                        <a:pt x="192065" y="83361"/>
                      </a:cubicBezTo>
                      <a:cubicBezTo>
                        <a:pt x="193567" y="82821"/>
                        <a:pt x="195569" y="81742"/>
                        <a:pt x="196945" y="80124"/>
                      </a:cubicBezTo>
                      <a:cubicBezTo>
                        <a:pt x="197946" y="79179"/>
                        <a:pt x="198447" y="78100"/>
                        <a:pt x="199448" y="77021"/>
                      </a:cubicBezTo>
                      <a:cubicBezTo>
                        <a:pt x="201450" y="75403"/>
                        <a:pt x="203452" y="74998"/>
                        <a:pt x="204953" y="73379"/>
                      </a:cubicBezTo>
                      <a:cubicBezTo>
                        <a:pt x="206830" y="71760"/>
                        <a:pt x="208331" y="69198"/>
                        <a:pt x="207331" y="67039"/>
                      </a:cubicBezTo>
                      <a:cubicBezTo>
                        <a:pt x="206830" y="65556"/>
                        <a:pt x="205829" y="64477"/>
                        <a:pt x="204452" y="63397"/>
                      </a:cubicBezTo>
                      <a:cubicBezTo>
                        <a:pt x="203452" y="63397"/>
                        <a:pt x="202451" y="62318"/>
                        <a:pt x="201450" y="62318"/>
                      </a:cubicBezTo>
                      <a:cubicBezTo>
                        <a:pt x="200949" y="61779"/>
                        <a:pt x="199948" y="62318"/>
                        <a:pt x="198947" y="62318"/>
                      </a:cubicBezTo>
                      <a:cubicBezTo>
                        <a:pt x="197446" y="61779"/>
                        <a:pt x="196945" y="59755"/>
                        <a:pt x="197446" y="58676"/>
                      </a:cubicBezTo>
                      <a:cubicBezTo>
                        <a:pt x="197946" y="57058"/>
                        <a:pt x="198447" y="56114"/>
                        <a:pt x="199448" y="55034"/>
                      </a:cubicBezTo>
                      <a:cubicBezTo>
                        <a:pt x="199448" y="54495"/>
                        <a:pt x="199948" y="53416"/>
                        <a:pt x="199448" y="52876"/>
                      </a:cubicBezTo>
                      <a:cubicBezTo>
                        <a:pt x="199448" y="52337"/>
                        <a:pt x="198447" y="51932"/>
                        <a:pt x="197946" y="51932"/>
                      </a:cubicBezTo>
                      <a:cubicBezTo>
                        <a:pt x="196570" y="51392"/>
                        <a:pt x="195068" y="50853"/>
                        <a:pt x="193066" y="50313"/>
                      </a:cubicBezTo>
                      <a:cubicBezTo>
                        <a:pt x="192565" y="49774"/>
                        <a:pt x="192065" y="49774"/>
                        <a:pt x="191565" y="49774"/>
                      </a:cubicBezTo>
                      <a:cubicBezTo>
                        <a:pt x="191064" y="49774"/>
                        <a:pt x="190564" y="49774"/>
                        <a:pt x="190064" y="49234"/>
                      </a:cubicBezTo>
                      <a:cubicBezTo>
                        <a:pt x="188562" y="49234"/>
                        <a:pt x="187185" y="48155"/>
                        <a:pt x="186185" y="47211"/>
                      </a:cubicBezTo>
                      <a:cubicBezTo>
                        <a:pt x="185684" y="46671"/>
                        <a:pt x="185184" y="46132"/>
                        <a:pt x="184683" y="45053"/>
                      </a:cubicBezTo>
                      <a:cubicBezTo>
                        <a:pt x="184182" y="43974"/>
                        <a:pt x="183682" y="42894"/>
                        <a:pt x="183181" y="41411"/>
                      </a:cubicBezTo>
                      <a:cubicBezTo>
                        <a:pt x="182681" y="40332"/>
                        <a:pt x="181680" y="39253"/>
                        <a:pt x="180178" y="38713"/>
                      </a:cubicBezTo>
                      <a:cubicBezTo>
                        <a:pt x="179678" y="38713"/>
                        <a:pt x="178802" y="38713"/>
                        <a:pt x="177801" y="39253"/>
                      </a:cubicBezTo>
                      <a:cubicBezTo>
                        <a:pt x="174798" y="39792"/>
                        <a:pt x="171295" y="39253"/>
                        <a:pt x="168918" y="38173"/>
                      </a:cubicBezTo>
                      <a:cubicBezTo>
                        <a:pt x="168417" y="38173"/>
                        <a:pt x="168417" y="37769"/>
                        <a:pt x="167916" y="37769"/>
                      </a:cubicBezTo>
                      <a:cubicBezTo>
                        <a:pt x="167916" y="37769"/>
                        <a:pt x="167754" y="37404"/>
                        <a:pt x="167416" y="36690"/>
                      </a:cubicBezTo>
                      <a:cubicBezTo>
                        <a:pt x="167416" y="36690"/>
                        <a:pt x="166915" y="35610"/>
                        <a:pt x="166915" y="35071"/>
                      </a:cubicBezTo>
                      <a:cubicBezTo>
                        <a:pt x="166415" y="33992"/>
                        <a:pt x="166915" y="33992"/>
                        <a:pt x="167416" y="33048"/>
                      </a:cubicBezTo>
                      <a:cubicBezTo>
                        <a:pt x="167916" y="31968"/>
                        <a:pt x="167916" y="30889"/>
                        <a:pt x="167916" y="29271"/>
                      </a:cubicBezTo>
                      <a:cubicBezTo>
                        <a:pt x="167416" y="27787"/>
                        <a:pt x="165915" y="25629"/>
                        <a:pt x="167416" y="23605"/>
                      </a:cubicBezTo>
                      <a:cubicBezTo>
                        <a:pt x="168417" y="21987"/>
                        <a:pt x="169918" y="21447"/>
                        <a:pt x="171295" y="20908"/>
                      </a:cubicBezTo>
                      <a:lnTo>
                        <a:pt x="171795" y="20908"/>
                      </a:lnTo>
                      <a:cubicBezTo>
                        <a:pt x="175799" y="19829"/>
                        <a:pt x="177801" y="15647"/>
                        <a:pt x="180679" y="13084"/>
                      </a:cubicBezTo>
                      <a:cubicBezTo>
                        <a:pt x="183682" y="10386"/>
                        <a:pt x="187185" y="9442"/>
                        <a:pt x="191064" y="9982"/>
                      </a:cubicBezTo>
                      <a:cubicBezTo>
                        <a:pt x="193567" y="9982"/>
                        <a:pt x="196570" y="10926"/>
                        <a:pt x="198947" y="10926"/>
                      </a:cubicBezTo>
                      <a:cubicBezTo>
                        <a:pt x="200448" y="10386"/>
                        <a:pt x="201950" y="9982"/>
                        <a:pt x="201950" y="8363"/>
                      </a:cubicBezTo>
                      <a:cubicBezTo>
                        <a:pt x="201950" y="7284"/>
                        <a:pt x="201450" y="6744"/>
                        <a:pt x="200949" y="6205"/>
                      </a:cubicBezTo>
                      <a:cubicBezTo>
                        <a:pt x="199948" y="5261"/>
                        <a:pt x="199448" y="4182"/>
                        <a:pt x="198947" y="2563"/>
                      </a:cubicBezTo>
                      <a:cubicBezTo>
                        <a:pt x="199948" y="2023"/>
                        <a:pt x="200949" y="1484"/>
                        <a:pt x="201950" y="2023"/>
                      </a:cubicBezTo>
                      <a:cubicBezTo>
                        <a:pt x="202951" y="2023"/>
                        <a:pt x="203952" y="3102"/>
                        <a:pt x="204452" y="3642"/>
                      </a:cubicBezTo>
                      <a:cubicBezTo>
                        <a:pt x="205829" y="4182"/>
                        <a:pt x="207331" y="4721"/>
                        <a:pt x="208331" y="4721"/>
                      </a:cubicBezTo>
                      <a:cubicBezTo>
                        <a:pt x="209332" y="5261"/>
                        <a:pt x="209833" y="5261"/>
                        <a:pt x="210834" y="5261"/>
                      </a:cubicBezTo>
                      <a:cubicBezTo>
                        <a:pt x="211835" y="4721"/>
                        <a:pt x="212335" y="4182"/>
                        <a:pt x="213337" y="3642"/>
                      </a:cubicBezTo>
                      <a:cubicBezTo>
                        <a:pt x="214212" y="2563"/>
                        <a:pt x="215714" y="2023"/>
                        <a:pt x="217215" y="1484"/>
                      </a:cubicBezTo>
                      <a:cubicBezTo>
                        <a:pt x="218217" y="1079"/>
                        <a:pt x="219217" y="539"/>
                        <a:pt x="219718" y="539"/>
                      </a:cubicBezTo>
                      <a:cubicBezTo>
                        <a:pt x="220718" y="539"/>
                        <a:pt x="221720" y="0"/>
                        <a:pt x="222596" y="0"/>
                      </a:cubicBezTo>
                      <a:lnTo>
                        <a:pt x="226600" y="0"/>
                      </a:lnTo>
                      <a:cubicBezTo>
                        <a:pt x="227601" y="0"/>
                        <a:pt x="228101" y="539"/>
                        <a:pt x="229102" y="1079"/>
                      </a:cubicBezTo>
                      <a:cubicBezTo>
                        <a:pt x="229102" y="1484"/>
                        <a:pt x="229602" y="2023"/>
                        <a:pt x="230103" y="2023"/>
                      </a:cubicBezTo>
                      <a:cubicBezTo>
                        <a:pt x="231980" y="2563"/>
                        <a:pt x="233982" y="2563"/>
                        <a:pt x="235984" y="2563"/>
                      </a:cubicBezTo>
                      <a:cubicBezTo>
                        <a:pt x="236234" y="2563"/>
                        <a:pt x="236609" y="2563"/>
                        <a:pt x="236985" y="2563"/>
                      </a:cubicBezTo>
                      <a:cubicBezTo>
                        <a:pt x="238236" y="2968"/>
                        <a:pt x="239738" y="2833"/>
                        <a:pt x="240864" y="2563"/>
                      </a:cubicBezTo>
                      <a:cubicBezTo>
                        <a:pt x="241864" y="2023"/>
                        <a:pt x="242365" y="1484"/>
                        <a:pt x="242866" y="1079"/>
                      </a:cubicBezTo>
                      <a:cubicBezTo>
                        <a:pt x="243867" y="539"/>
                        <a:pt x="244868" y="0"/>
                        <a:pt x="245868" y="539"/>
                      </a:cubicBezTo>
                      <a:cubicBezTo>
                        <a:pt x="246870" y="1079"/>
                        <a:pt x="247370" y="2563"/>
                        <a:pt x="247871" y="3642"/>
                      </a:cubicBezTo>
                      <a:cubicBezTo>
                        <a:pt x="247871" y="5261"/>
                        <a:pt x="248747" y="6744"/>
                        <a:pt x="249247" y="7824"/>
                      </a:cubicBezTo>
                      <a:cubicBezTo>
                        <a:pt x="250248" y="9442"/>
                        <a:pt x="250749" y="10386"/>
                        <a:pt x="251750" y="11466"/>
                      </a:cubicBezTo>
                      <a:cubicBezTo>
                        <a:pt x="252751" y="13624"/>
                        <a:pt x="253251" y="16187"/>
                        <a:pt x="254753" y="17805"/>
                      </a:cubicBezTo>
                      <a:cubicBezTo>
                        <a:pt x="255754" y="19829"/>
                        <a:pt x="257130" y="20908"/>
                        <a:pt x="258631" y="22526"/>
                      </a:cubicBezTo>
                      <a:cubicBezTo>
                        <a:pt x="260133" y="23605"/>
                        <a:pt x="261134" y="24550"/>
                        <a:pt x="262635" y="25629"/>
                      </a:cubicBezTo>
                      <a:cubicBezTo>
                        <a:pt x="266014" y="27787"/>
                        <a:pt x="269517" y="29810"/>
                        <a:pt x="273021" y="32508"/>
                      </a:cubicBezTo>
                      <a:cubicBezTo>
                        <a:pt x="273896" y="33587"/>
                        <a:pt x="275899" y="35071"/>
                        <a:pt x="277400" y="36690"/>
                      </a:cubicBezTo>
                      <a:cubicBezTo>
                        <a:pt x="277900" y="37769"/>
                        <a:pt x="278901" y="38713"/>
                        <a:pt x="279903" y="39792"/>
                      </a:cubicBezTo>
                      <a:cubicBezTo>
                        <a:pt x="281404" y="41411"/>
                        <a:pt x="282280" y="42894"/>
                        <a:pt x="283280" y="44513"/>
                      </a:cubicBezTo>
                      <a:cubicBezTo>
                        <a:pt x="283781" y="45592"/>
                        <a:pt x="284282" y="46671"/>
                        <a:pt x="284783" y="47616"/>
                      </a:cubicBezTo>
                      <a:cubicBezTo>
                        <a:pt x="285783" y="48155"/>
                        <a:pt x="287285" y="48695"/>
                        <a:pt x="288286" y="49234"/>
                      </a:cubicBezTo>
                      <a:cubicBezTo>
                        <a:pt x="289787" y="49774"/>
                        <a:pt x="291664" y="50313"/>
                        <a:pt x="293666" y="51392"/>
                      </a:cubicBezTo>
                      <a:cubicBezTo>
                        <a:pt x="293916" y="51662"/>
                        <a:pt x="294291" y="51932"/>
                        <a:pt x="294542" y="52337"/>
                      </a:cubicBezTo>
                      <a:cubicBezTo>
                        <a:pt x="294792" y="52472"/>
                        <a:pt x="294918" y="52606"/>
                        <a:pt x="295167" y="52876"/>
                      </a:cubicBezTo>
                      <a:cubicBezTo>
                        <a:pt x="295668" y="54495"/>
                        <a:pt x="294667" y="56114"/>
                        <a:pt x="294167" y="57058"/>
                      </a:cubicBezTo>
                      <a:cubicBezTo>
                        <a:pt x="294167" y="57597"/>
                        <a:pt x="293666" y="58137"/>
                        <a:pt x="293666" y="58676"/>
                      </a:cubicBezTo>
                      <a:lnTo>
                        <a:pt x="293666" y="59216"/>
                      </a:lnTo>
                      <a:lnTo>
                        <a:pt x="294167" y="59755"/>
                      </a:lnTo>
                      <a:cubicBezTo>
                        <a:pt x="295668" y="59755"/>
                        <a:pt x="297670" y="58137"/>
                        <a:pt x="299171" y="58676"/>
                      </a:cubicBezTo>
                      <a:cubicBezTo>
                        <a:pt x="299547" y="58676"/>
                        <a:pt x="300047" y="59216"/>
                        <a:pt x="301049" y="59755"/>
                      </a:cubicBezTo>
                      <a:cubicBezTo>
                        <a:pt x="301049" y="59755"/>
                        <a:pt x="301549" y="59755"/>
                        <a:pt x="302049" y="60295"/>
                      </a:cubicBezTo>
                      <a:cubicBezTo>
                        <a:pt x="305053" y="60295"/>
                        <a:pt x="308056" y="60835"/>
                        <a:pt x="310933" y="61374"/>
                      </a:cubicBezTo>
                      <a:lnTo>
                        <a:pt x="312435" y="61374"/>
                      </a:lnTo>
                      <a:cubicBezTo>
                        <a:pt x="312435" y="61374"/>
                        <a:pt x="312936" y="60835"/>
                        <a:pt x="313436" y="60835"/>
                      </a:cubicBezTo>
                      <a:cubicBezTo>
                        <a:pt x="313936" y="60295"/>
                        <a:pt x="314937" y="59216"/>
                        <a:pt x="315938" y="58676"/>
                      </a:cubicBezTo>
                      <a:cubicBezTo>
                        <a:pt x="316188" y="58541"/>
                        <a:pt x="316313" y="58407"/>
                        <a:pt x="316564" y="58137"/>
                      </a:cubicBezTo>
                      <a:cubicBezTo>
                        <a:pt x="317815" y="57193"/>
                        <a:pt x="319067" y="55979"/>
                        <a:pt x="320318" y="55034"/>
                      </a:cubicBezTo>
                      <a:cubicBezTo>
                        <a:pt x="321819" y="53955"/>
                        <a:pt x="323821" y="53416"/>
                        <a:pt x="325698" y="52876"/>
                      </a:cubicBezTo>
                      <a:cubicBezTo>
                        <a:pt x="330202" y="49774"/>
                        <a:pt x="336083" y="49234"/>
                        <a:pt x="340588" y="51392"/>
                      </a:cubicBezTo>
                      <a:cubicBezTo>
                        <a:pt x="341589" y="51932"/>
                        <a:pt x="342465" y="52337"/>
                        <a:pt x="343466" y="52337"/>
                      </a:cubicBezTo>
                      <a:cubicBezTo>
                        <a:pt x="345968" y="51932"/>
                        <a:pt x="344967" y="47211"/>
                        <a:pt x="346969" y="45592"/>
                      </a:cubicBezTo>
                      <a:cubicBezTo>
                        <a:pt x="348470" y="44513"/>
                        <a:pt x="350473" y="44513"/>
                        <a:pt x="351348" y="45592"/>
                      </a:cubicBezTo>
                      <a:cubicBezTo>
                        <a:pt x="352850" y="46671"/>
                        <a:pt x="353350" y="47616"/>
                        <a:pt x="354352" y="48695"/>
                      </a:cubicBezTo>
                      <a:cubicBezTo>
                        <a:pt x="356353" y="50853"/>
                        <a:pt x="358355" y="52337"/>
                        <a:pt x="360232" y="53416"/>
                      </a:cubicBezTo>
                      <a:cubicBezTo>
                        <a:pt x="361734" y="53955"/>
                        <a:pt x="364236" y="53955"/>
                        <a:pt x="364236" y="52337"/>
                      </a:cubicBezTo>
                      <a:cubicBezTo>
                        <a:pt x="365237" y="51932"/>
                        <a:pt x="366739" y="52337"/>
                        <a:pt x="367239" y="53416"/>
                      </a:cubicBezTo>
                      <a:cubicBezTo>
                        <a:pt x="367739" y="54495"/>
                        <a:pt x="368115" y="55574"/>
                        <a:pt x="368615" y="56114"/>
                      </a:cubicBezTo>
                      <a:cubicBezTo>
                        <a:pt x="369616" y="57058"/>
                        <a:pt x="371118" y="57058"/>
                        <a:pt x="371619" y="57597"/>
                      </a:cubicBezTo>
                      <a:cubicBezTo>
                        <a:pt x="373621" y="58676"/>
                        <a:pt x="374622" y="60835"/>
                        <a:pt x="375122" y="63397"/>
                      </a:cubicBezTo>
                      <a:cubicBezTo>
                        <a:pt x="375122" y="64477"/>
                        <a:pt x="374997" y="65421"/>
                        <a:pt x="374747" y="66500"/>
                      </a:cubicBezTo>
                      <a:cubicBezTo>
                        <a:pt x="374747" y="67579"/>
                        <a:pt x="374371" y="68658"/>
                        <a:pt x="374121" y="69737"/>
                      </a:cubicBezTo>
                      <a:cubicBezTo>
                        <a:pt x="373621" y="72300"/>
                        <a:pt x="373120" y="74458"/>
                        <a:pt x="372119" y="76482"/>
                      </a:cubicBezTo>
                      <a:cubicBezTo>
                        <a:pt x="372119" y="77021"/>
                        <a:pt x="372119" y="78100"/>
                        <a:pt x="371619" y="78640"/>
                      </a:cubicBezTo>
                      <a:cubicBezTo>
                        <a:pt x="371118" y="78640"/>
                        <a:pt x="370618" y="79179"/>
                        <a:pt x="370117" y="79179"/>
                      </a:cubicBezTo>
                      <a:cubicBezTo>
                        <a:pt x="369616" y="79719"/>
                        <a:pt x="369616" y="80663"/>
                        <a:pt x="369616" y="81203"/>
                      </a:cubicBezTo>
                      <a:cubicBezTo>
                        <a:pt x="369116" y="83901"/>
                        <a:pt x="368615" y="87003"/>
                        <a:pt x="367739" y="89161"/>
                      </a:cubicBezTo>
                      <a:cubicBezTo>
                        <a:pt x="367364" y="89431"/>
                        <a:pt x="367239" y="90105"/>
                        <a:pt x="366989" y="90510"/>
                      </a:cubicBezTo>
                      <a:cubicBezTo>
                        <a:pt x="366989" y="90645"/>
                        <a:pt x="366989" y="90645"/>
                        <a:pt x="366739" y="90645"/>
                      </a:cubicBezTo>
                      <a:cubicBezTo>
                        <a:pt x="365738" y="91184"/>
                        <a:pt x="365237" y="91184"/>
                        <a:pt x="364236" y="91184"/>
                      </a:cubicBezTo>
                      <a:cubicBezTo>
                        <a:pt x="360232" y="92264"/>
                        <a:pt x="358856" y="98468"/>
                        <a:pt x="354852" y="100087"/>
                      </a:cubicBezTo>
                      <a:cubicBezTo>
                        <a:pt x="354352" y="100627"/>
                        <a:pt x="353851" y="100627"/>
                        <a:pt x="353851" y="101166"/>
                      </a:cubicBezTo>
                      <a:cubicBezTo>
                        <a:pt x="352725" y="101976"/>
                        <a:pt x="353476" y="103594"/>
                        <a:pt x="353601" y="104943"/>
                      </a:cubicBezTo>
                      <a:cubicBezTo>
                        <a:pt x="352475" y="105752"/>
                        <a:pt x="351599" y="106157"/>
                        <a:pt x="350723" y="106427"/>
                      </a:cubicBezTo>
                      <a:cubicBezTo>
                        <a:pt x="347469" y="107371"/>
                        <a:pt x="342590" y="107641"/>
                        <a:pt x="337835" y="107911"/>
                      </a:cubicBezTo>
                      <a:cubicBezTo>
                        <a:pt x="336959" y="112632"/>
                        <a:pt x="335958" y="117083"/>
                        <a:pt x="335958" y="119511"/>
                      </a:cubicBezTo>
                      <a:cubicBezTo>
                        <a:pt x="335958" y="120455"/>
                        <a:pt x="336209" y="121534"/>
                        <a:pt x="336709" y="122613"/>
                      </a:cubicBezTo>
                      <a:lnTo>
                        <a:pt x="336709" y="122613"/>
                      </a:lnTo>
                      <a:cubicBezTo>
                        <a:pt x="336709" y="125446"/>
                        <a:pt x="336334" y="127874"/>
                        <a:pt x="334582" y="130032"/>
                      </a:cubicBezTo>
                      <a:cubicBezTo>
                        <a:pt x="334082" y="130572"/>
                        <a:pt x="333706" y="131516"/>
                        <a:pt x="333706" y="132056"/>
                      </a:cubicBezTo>
                      <a:cubicBezTo>
                        <a:pt x="333206" y="136777"/>
                        <a:pt x="338085" y="140958"/>
                        <a:pt x="342465" y="142037"/>
                      </a:cubicBezTo>
                      <a:cubicBezTo>
                        <a:pt x="343966" y="142037"/>
                        <a:pt x="345468" y="142577"/>
                        <a:pt x="345968" y="143656"/>
                      </a:cubicBezTo>
                      <a:cubicBezTo>
                        <a:pt x="347970" y="145679"/>
                        <a:pt x="345468" y="148917"/>
                        <a:pt x="345968" y="151479"/>
                      </a:cubicBezTo>
                      <a:cubicBezTo>
                        <a:pt x="345968" y="154177"/>
                        <a:pt x="347970" y="155661"/>
                        <a:pt x="349472" y="157819"/>
                      </a:cubicBezTo>
                      <a:cubicBezTo>
                        <a:pt x="349972" y="158359"/>
                        <a:pt x="350473" y="159033"/>
                        <a:pt x="350848" y="159708"/>
                      </a:cubicBezTo>
                      <a:cubicBezTo>
                        <a:pt x="346719" y="163215"/>
                        <a:pt x="339462" y="163889"/>
                        <a:pt x="334707" y="159438"/>
                      </a:cubicBezTo>
                      <a:cubicBezTo>
                        <a:pt x="329827" y="154987"/>
                        <a:pt x="326699" y="158224"/>
                        <a:pt x="325823" y="163080"/>
                      </a:cubicBezTo>
                      <a:lnTo>
                        <a:pt x="325698" y="163080"/>
                      </a:lnTo>
                      <a:cubicBezTo>
                        <a:pt x="324322" y="164024"/>
                        <a:pt x="322820" y="165103"/>
                        <a:pt x="322320" y="166182"/>
                      </a:cubicBezTo>
                      <a:cubicBezTo>
                        <a:pt x="321319" y="167801"/>
                        <a:pt x="321319" y="169824"/>
                        <a:pt x="321319" y="171443"/>
                      </a:cubicBezTo>
                      <a:cubicBezTo>
                        <a:pt x="321819" y="176164"/>
                        <a:pt x="324322" y="180346"/>
                        <a:pt x="325698" y="185067"/>
                      </a:cubicBezTo>
                      <a:cubicBezTo>
                        <a:pt x="326073" y="186146"/>
                        <a:pt x="326323" y="187225"/>
                        <a:pt x="326448" y="188439"/>
                      </a:cubicBezTo>
                      <a:cubicBezTo>
                        <a:pt x="323946" y="197611"/>
                        <a:pt x="320693" y="207323"/>
                        <a:pt x="325698" y="208133"/>
                      </a:cubicBezTo>
                      <a:cubicBezTo>
                        <a:pt x="325698" y="208672"/>
                        <a:pt x="326199" y="208672"/>
                        <a:pt x="326699" y="209212"/>
                      </a:cubicBezTo>
                      <a:cubicBezTo>
                        <a:pt x="327825" y="209751"/>
                        <a:pt x="329076" y="210156"/>
                        <a:pt x="330453" y="210156"/>
                      </a:cubicBezTo>
                      <a:lnTo>
                        <a:pt x="330578" y="210156"/>
                      </a:lnTo>
                      <a:cubicBezTo>
                        <a:pt x="337084" y="214203"/>
                        <a:pt x="343466" y="222970"/>
                        <a:pt x="351098" y="222970"/>
                      </a:cubicBezTo>
                      <a:cubicBezTo>
                        <a:pt x="351224" y="222970"/>
                        <a:pt x="351224" y="223105"/>
                        <a:pt x="351348" y="222970"/>
                      </a:cubicBezTo>
                      <a:cubicBezTo>
                        <a:pt x="352349" y="223375"/>
                        <a:pt x="353350" y="223645"/>
                        <a:pt x="354352" y="223780"/>
                      </a:cubicBezTo>
                      <a:cubicBezTo>
                        <a:pt x="354852" y="223915"/>
                        <a:pt x="355352" y="224049"/>
                        <a:pt x="355728" y="224319"/>
                      </a:cubicBezTo>
                      <a:cubicBezTo>
                        <a:pt x="356103" y="224454"/>
                        <a:pt x="356479" y="224724"/>
                        <a:pt x="356854" y="224994"/>
                      </a:cubicBezTo>
                      <a:cubicBezTo>
                        <a:pt x="358981" y="226612"/>
                        <a:pt x="360232" y="229040"/>
                        <a:pt x="362735" y="230659"/>
                      </a:cubicBezTo>
                      <a:cubicBezTo>
                        <a:pt x="362985" y="230659"/>
                        <a:pt x="363235" y="230659"/>
                        <a:pt x="363485" y="230794"/>
                      </a:cubicBezTo>
                      <a:cubicBezTo>
                        <a:pt x="368240" y="236054"/>
                        <a:pt x="371743" y="242124"/>
                        <a:pt x="371743" y="242124"/>
                      </a:cubicBezTo>
                      <a:cubicBezTo>
                        <a:pt x="371743" y="242124"/>
                        <a:pt x="373370" y="242124"/>
                        <a:pt x="375372" y="242259"/>
                      </a:cubicBezTo>
                      <a:cubicBezTo>
                        <a:pt x="378626" y="242664"/>
                        <a:pt x="383005" y="243743"/>
                        <a:pt x="383005" y="246980"/>
                      </a:cubicBezTo>
                      <a:cubicBezTo>
                        <a:pt x="384006" y="246980"/>
                        <a:pt x="385006" y="246980"/>
                        <a:pt x="385882" y="247385"/>
                      </a:cubicBezTo>
                      <a:cubicBezTo>
                        <a:pt x="386884" y="247925"/>
                        <a:pt x="387384" y="249409"/>
                        <a:pt x="386884" y="251027"/>
                      </a:cubicBezTo>
                      <a:lnTo>
                        <a:pt x="386884" y="251027"/>
                      </a:lnTo>
                      <a:cubicBezTo>
                        <a:pt x="386884" y="251027"/>
                        <a:pt x="386508" y="251836"/>
                        <a:pt x="386383" y="252106"/>
                      </a:cubicBezTo>
                      <a:cubicBezTo>
                        <a:pt x="386383" y="252106"/>
                        <a:pt x="386258" y="252106"/>
                        <a:pt x="386133" y="252376"/>
                      </a:cubicBezTo>
                      <a:cubicBezTo>
                        <a:pt x="385882" y="252916"/>
                        <a:pt x="385507" y="253725"/>
                        <a:pt x="385006" y="254264"/>
                      </a:cubicBezTo>
                      <a:cubicBezTo>
                        <a:pt x="380002" y="259525"/>
                        <a:pt x="374622" y="263167"/>
                        <a:pt x="371118" y="269507"/>
                      </a:cubicBezTo>
                      <a:cubicBezTo>
                        <a:pt x="370117" y="271530"/>
                        <a:pt x="369116" y="274228"/>
                        <a:pt x="368115" y="276251"/>
                      </a:cubicBezTo>
                      <a:cubicBezTo>
                        <a:pt x="367615" y="277465"/>
                        <a:pt x="366864" y="278679"/>
                        <a:pt x="366238" y="279893"/>
                      </a:cubicBezTo>
                      <a:cubicBezTo>
                        <a:pt x="363485" y="284884"/>
                        <a:pt x="360232" y="290010"/>
                        <a:pt x="362235" y="296754"/>
                      </a:cubicBezTo>
                      <a:cubicBezTo>
                        <a:pt x="363235" y="300396"/>
                        <a:pt x="366238" y="304038"/>
                        <a:pt x="369616" y="306196"/>
                      </a:cubicBezTo>
                      <a:cubicBezTo>
                        <a:pt x="370618" y="306736"/>
                        <a:pt x="372119" y="306736"/>
                        <a:pt x="373120" y="306736"/>
                      </a:cubicBezTo>
                      <a:cubicBezTo>
                        <a:pt x="373995" y="306466"/>
                        <a:pt x="374496" y="305792"/>
                        <a:pt x="374496" y="305117"/>
                      </a:cubicBezTo>
                      <a:cubicBezTo>
                        <a:pt x="377875" y="309029"/>
                        <a:pt x="381503" y="312806"/>
                        <a:pt x="383130" y="315099"/>
                      </a:cubicBezTo>
                      <a:cubicBezTo>
                        <a:pt x="386758" y="320225"/>
                        <a:pt x="399521" y="325485"/>
                        <a:pt x="400772" y="330611"/>
                      </a:cubicBezTo>
                      <a:cubicBezTo>
                        <a:pt x="401899" y="335737"/>
                        <a:pt x="428925" y="348821"/>
                        <a:pt x="437184" y="350170"/>
                      </a:cubicBezTo>
                      <a:cubicBezTo>
                        <a:pt x="438184" y="350710"/>
                        <a:pt x="438685" y="350710"/>
                        <a:pt x="439185" y="350710"/>
                      </a:cubicBezTo>
                      <a:cubicBezTo>
                        <a:pt x="444691" y="350710"/>
                        <a:pt x="450071" y="353407"/>
                        <a:pt x="453575" y="357589"/>
                      </a:cubicBezTo>
                      <a:cubicBezTo>
                        <a:pt x="455952" y="357049"/>
                        <a:pt x="454951" y="351789"/>
                        <a:pt x="457454" y="350710"/>
                      </a:cubicBezTo>
                      <a:cubicBezTo>
                        <a:pt x="459455" y="349630"/>
                        <a:pt x="460957" y="351789"/>
                        <a:pt x="462334" y="353407"/>
                      </a:cubicBezTo>
                      <a:cubicBezTo>
                        <a:pt x="464836" y="355970"/>
                        <a:pt x="468340" y="356510"/>
                        <a:pt x="471217" y="355431"/>
                      </a:cubicBezTo>
                      <a:cubicBezTo>
                        <a:pt x="471217" y="355296"/>
                        <a:pt x="471342" y="355026"/>
                        <a:pt x="471342" y="354891"/>
                      </a:cubicBezTo>
                      <a:cubicBezTo>
                        <a:pt x="478600" y="359477"/>
                        <a:pt x="487859" y="364603"/>
                        <a:pt x="491863" y="364603"/>
                      </a:cubicBezTo>
                      <a:cubicBezTo>
                        <a:pt x="492739" y="364603"/>
                        <a:pt x="493615" y="364738"/>
                        <a:pt x="494490" y="365008"/>
                      </a:cubicBezTo>
                      <a:cubicBezTo>
                        <a:pt x="494615" y="365412"/>
                        <a:pt x="494741" y="365682"/>
                        <a:pt x="494991" y="365952"/>
                      </a:cubicBezTo>
                      <a:cubicBezTo>
                        <a:pt x="496867" y="367975"/>
                        <a:pt x="500371" y="368515"/>
                        <a:pt x="502874" y="370673"/>
                      </a:cubicBezTo>
                      <a:cubicBezTo>
                        <a:pt x="503124" y="370808"/>
                        <a:pt x="503249" y="370943"/>
                        <a:pt x="503499" y="371078"/>
                      </a:cubicBezTo>
                      <a:cubicBezTo>
                        <a:pt x="503499" y="371213"/>
                        <a:pt x="503625" y="371213"/>
                        <a:pt x="503625" y="371213"/>
                      </a:cubicBezTo>
                      <a:cubicBezTo>
                        <a:pt x="505251" y="373236"/>
                        <a:pt x="506502" y="375529"/>
                        <a:pt x="506878" y="377822"/>
                      </a:cubicBezTo>
                      <a:cubicBezTo>
                        <a:pt x="507503" y="380925"/>
                        <a:pt x="515512" y="379710"/>
                        <a:pt x="524395" y="378362"/>
                      </a:cubicBezTo>
                      <a:cubicBezTo>
                        <a:pt x="525396" y="379441"/>
                        <a:pt x="526397" y="380250"/>
                        <a:pt x="527523" y="380655"/>
                      </a:cubicBezTo>
                      <a:cubicBezTo>
                        <a:pt x="529525" y="381194"/>
                        <a:pt x="531402" y="380655"/>
                        <a:pt x="533404" y="380115"/>
                      </a:cubicBezTo>
                      <a:cubicBezTo>
                        <a:pt x="536907" y="379576"/>
                        <a:pt x="540286" y="380115"/>
                        <a:pt x="543289" y="381599"/>
                      </a:cubicBezTo>
                      <a:cubicBezTo>
                        <a:pt x="545791" y="382678"/>
                        <a:pt x="547793" y="384297"/>
                        <a:pt x="549670" y="384836"/>
                      </a:cubicBezTo>
                      <a:cubicBezTo>
                        <a:pt x="552173" y="385915"/>
                        <a:pt x="554675" y="385915"/>
                        <a:pt x="556677" y="383757"/>
                      </a:cubicBezTo>
                      <a:cubicBezTo>
                        <a:pt x="556802" y="383757"/>
                        <a:pt x="556928" y="383218"/>
                        <a:pt x="557177" y="382948"/>
                      </a:cubicBezTo>
                      <a:cubicBezTo>
                        <a:pt x="558429" y="383218"/>
                        <a:pt x="559680" y="383622"/>
                        <a:pt x="561056" y="383757"/>
                      </a:cubicBezTo>
                      <a:lnTo>
                        <a:pt x="561181" y="383757"/>
                      </a:lnTo>
                      <a:cubicBezTo>
                        <a:pt x="563684" y="387399"/>
                        <a:pt x="569940" y="387939"/>
                        <a:pt x="574319" y="387399"/>
                      </a:cubicBezTo>
                      <a:cubicBezTo>
                        <a:pt x="576322" y="386860"/>
                        <a:pt x="578824" y="386860"/>
                        <a:pt x="581326" y="386860"/>
                      </a:cubicBezTo>
                      <a:cubicBezTo>
                        <a:pt x="581827" y="386860"/>
                        <a:pt x="583704" y="386320"/>
                        <a:pt x="584705" y="386320"/>
                      </a:cubicBezTo>
                      <a:cubicBezTo>
                        <a:pt x="585205" y="386320"/>
                        <a:pt x="585706" y="387939"/>
                        <a:pt x="586707" y="387939"/>
                      </a:cubicBezTo>
                      <a:cubicBezTo>
                        <a:pt x="587208" y="387399"/>
                        <a:pt x="588209" y="387399"/>
                        <a:pt x="588709" y="386860"/>
                      </a:cubicBezTo>
                      <a:cubicBezTo>
                        <a:pt x="589209" y="386860"/>
                        <a:pt x="589710" y="386320"/>
                        <a:pt x="590210" y="386320"/>
                      </a:cubicBezTo>
                      <a:cubicBezTo>
                        <a:pt x="592588" y="385376"/>
                        <a:pt x="594089" y="382678"/>
                        <a:pt x="594089" y="380115"/>
                      </a:cubicBezTo>
                      <a:lnTo>
                        <a:pt x="594089" y="379845"/>
                      </a:lnTo>
                      <a:cubicBezTo>
                        <a:pt x="596467" y="378227"/>
                        <a:pt x="598593" y="376069"/>
                        <a:pt x="600095" y="373371"/>
                      </a:cubicBezTo>
                      <a:cubicBezTo>
                        <a:pt x="605351" y="363929"/>
                        <a:pt x="601347" y="351384"/>
                        <a:pt x="601347" y="339918"/>
                      </a:cubicBezTo>
                      <a:cubicBezTo>
                        <a:pt x="601347" y="336007"/>
                        <a:pt x="602223" y="333983"/>
                        <a:pt x="603348" y="332500"/>
                      </a:cubicBezTo>
                      <a:cubicBezTo>
                        <a:pt x="605600" y="329937"/>
                        <a:pt x="606602" y="331555"/>
                        <a:pt x="609104" y="328048"/>
                      </a:cubicBezTo>
                      <a:cubicBezTo>
                        <a:pt x="609104" y="328048"/>
                        <a:pt x="609192" y="328089"/>
                        <a:pt x="609355" y="328183"/>
                      </a:cubicBezTo>
                      <a:cubicBezTo>
                        <a:pt x="613358" y="331286"/>
                        <a:pt x="613358" y="338165"/>
                        <a:pt x="612358" y="343965"/>
                      </a:cubicBezTo>
                      <a:cubicBezTo>
                        <a:pt x="611857" y="345988"/>
                        <a:pt x="611356" y="348147"/>
                        <a:pt x="611356" y="350710"/>
                      </a:cubicBezTo>
                      <a:cubicBezTo>
                        <a:pt x="611106" y="352733"/>
                        <a:pt x="611356" y="354756"/>
                        <a:pt x="611731" y="356779"/>
                      </a:cubicBezTo>
                      <a:lnTo>
                        <a:pt x="611731" y="356779"/>
                      </a:lnTo>
                      <a:cubicBezTo>
                        <a:pt x="611482" y="358533"/>
                        <a:pt x="611982" y="360152"/>
                        <a:pt x="612858" y="361635"/>
                      </a:cubicBezTo>
                      <a:cubicBezTo>
                        <a:pt x="613358" y="363119"/>
                        <a:pt x="613859" y="364603"/>
                        <a:pt x="614359" y="365952"/>
                      </a:cubicBezTo>
                      <a:cubicBezTo>
                        <a:pt x="614859" y="367031"/>
                        <a:pt x="614859" y="367975"/>
                        <a:pt x="615861" y="369054"/>
                      </a:cubicBezTo>
                      <a:cubicBezTo>
                        <a:pt x="616737" y="370133"/>
                        <a:pt x="617738" y="370673"/>
                        <a:pt x="619239" y="371213"/>
                      </a:cubicBezTo>
                      <a:cubicBezTo>
                        <a:pt x="625996" y="374045"/>
                        <a:pt x="631626" y="374315"/>
                        <a:pt x="638633" y="375529"/>
                      </a:cubicBezTo>
                      <a:cubicBezTo>
                        <a:pt x="639259" y="375664"/>
                        <a:pt x="639884" y="375799"/>
                        <a:pt x="640511" y="375934"/>
                      </a:cubicBezTo>
                      <a:cubicBezTo>
                        <a:pt x="640511" y="375934"/>
                        <a:pt x="642387" y="377417"/>
                        <a:pt x="642888" y="377013"/>
                      </a:cubicBezTo>
                      <a:cubicBezTo>
                        <a:pt x="645891" y="378496"/>
                        <a:pt x="648894" y="377957"/>
                        <a:pt x="652272" y="376473"/>
                      </a:cubicBezTo>
                      <a:cubicBezTo>
                        <a:pt x="655275" y="374854"/>
                        <a:pt x="658278" y="372696"/>
                        <a:pt x="661657" y="372696"/>
                      </a:cubicBezTo>
                      <a:cubicBezTo>
                        <a:pt x="665661" y="372696"/>
                        <a:pt x="669038" y="375394"/>
                        <a:pt x="673043" y="375394"/>
                      </a:cubicBezTo>
                      <a:cubicBezTo>
                        <a:pt x="677422" y="374854"/>
                        <a:pt x="680925" y="371752"/>
                        <a:pt x="685304" y="371213"/>
                      </a:cubicBezTo>
                      <a:cubicBezTo>
                        <a:pt x="689809" y="370673"/>
                        <a:pt x="693814" y="373236"/>
                        <a:pt x="697692" y="372696"/>
                      </a:cubicBezTo>
                      <a:cubicBezTo>
                        <a:pt x="698943" y="372292"/>
                        <a:pt x="699945" y="371752"/>
                        <a:pt x="700945" y="370808"/>
                      </a:cubicBezTo>
                      <a:lnTo>
                        <a:pt x="701070" y="370808"/>
                      </a:lnTo>
                      <a:cubicBezTo>
                        <a:pt x="705574" y="371347"/>
                        <a:pt x="709204" y="370943"/>
                        <a:pt x="711330" y="366896"/>
                      </a:cubicBezTo>
                      <a:cubicBezTo>
                        <a:pt x="716085" y="357859"/>
                        <a:pt x="707702" y="338570"/>
                        <a:pt x="707702" y="338570"/>
                      </a:cubicBezTo>
                      <a:cubicBezTo>
                        <a:pt x="707702" y="338570"/>
                        <a:pt x="709954" y="337356"/>
                        <a:pt x="712582" y="336142"/>
                      </a:cubicBezTo>
                      <a:cubicBezTo>
                        <a:pt x="713457" y="335737"/>
                        <a:pt x="714333" y="335197"/>
                        <a:pt x="715335" y="334793"/>
                      </a:cubicBezTo>
                      <a:cubicBezTo>
                        <a:pt x="716085" y="335062"/>
                        <a:pt x="716711" y="334928"/>
                        <a:pt x="717461" y="334523"/>
                      </a:cubicBezTo>
                      <a:cubicBezTo>
                        <a:pt x="718588" y="333983"/>
                        <a:pt x="719714" y="333309"/>
                        <a:pt x="720840" y="332635"/>
                      </a:cubicBezTo>
                      <a:cubicBezTo>
                        <a:pt x="721841" y="332230"/>
                        <a:pt x="722592" y="332095"/>
                        <a:pt x="723217" y="332095"/>
                      </a:cubicBezTo>
                      <a:cubicBezTo>
                        <a:pt x="726846" y="332095"/>
                        <a:pt x="731601" y="324406"/>
                        <a:pt x="737607" y="317932"/>
                      </a:cubicBezTo>
                      <a:cubicBezTo>
                        <a:pt x="743613" y="311457"/>
                        <a:pt x="742361" y="303768"/>
                        <a:pt x="749618" y="305117"/>
                      </a:cubicBezTo>
                      <a:cubicBezTo>
                        <a:pt x="756751" y="306331"/>
                        <a:pt x="760254" y="296080"/>
                        <a:pt x="775770" y="287042"/>
                      </a:cubicBezTo>
                      <a:cubicBezTo>
                        <a:pt x="791410" y="278005"/>
                        <a:pt x="804548" y="292168"/>
                        <a:pt x="811680" y="285693"/>
                      </a:cubicBezTo>
                      <a:cubicBezTo>
                        <a:pt x="817186" y="280837"/>
                        <a:pt x="823442" y="278140"/>
                        <a:pt x="825945" y="280298"/>
                      </a:cubicBezTo>
                      <a:cubicBezTo>
                        <a:pt x="825694" y="280702"/>
                        <a:pt x="825194" y="281107"/>
                        <a:pt x="824943" y="281512"/>
                      </a:cubicBezTo>
                      <a:cubicBezTo>
                        <a:pt x="823442" y="282591"/>
                        <a:pt x="820063" y="284614"/>
                        <a:pt x="820063" y="286772"/>
                      </a:cubicBezTo>
                      <a:cubicBezTo>
                        <a:pt x="821065" y="287312"/>
                        <a:pt x="823942" y="286233"/>
                        <a:pt x="824943" y="285154"/>
                      </a:cubicBezTo>
                      <a:cubicBezTo>
                        <a:pt x="825694" y="284479"/>
                        <a:pt x="826445" y="283670"/>
                        <a:pt x="827196" y="283535"/>
                      </a:cubicBezTo>
                      <a:cubicBezTo>
                        <a:pt x="827321" y="286638"/>
                        <a:pt x="829573" y="290010"/>
                        <a:pt x="832201" y="293517"/>
                      </a:cubicBezTo>
                      <a:cubicBezTo>
                        <a:pt x="832201" y="294057"/>
                        <a:pt x="831825" y="294866"/>
                        <a:pt x="831825" y="295675"/>
                      </a:cubicBezTo>
                      <a:cubicBezTo>
                        <a:pt x="831325" y="296215"/>
                        <a:pt x="829948" y="298238"/>
                        <a:pt x="829448" y="298777"/>
                      </a:cubicBezTo>
                      <a:cubicBezTo>
                        <a:pt x="827446" y="300396"/>
                        <a:pt x="826445" y="302015"/>
                        <a:pt x="824943" y="304038"/>
                      </a:cubicBezTo>
                      <a:cubicBezTo>
                        <a:pt x="824943" y="304578"/>
                        <a:pt x="824943" y="305117"/>
                        <a:pt x="825444" y="305657"/>
                      </a:cubicBezTo>
                      <a:cubicBezTo>
                        <a:pt x="827446" y="306196"/>
                        <a:pt x="832325" y="305657"/>
                        <a:pt x="834328" y="305657"/>
                      </a:cubicBezTo>
                      <a:cubicBezTo>
                        <a:pt x="836329" y="305387"/>
                        <a:pt x="837956" y="305657"/>
                        <a:pt x="839583" y="305792"/>
                      </a:cubicBezTo>
                      <a:cubicBezTo>
                        <a:pt x="842211" y="312131"/>
                        <a:pt x="854098" y="314829"/>
                        <a:pt x="856599" y="315234"/>
                      </a:cubicBezTo>
                      <a:cubicBezTo>
                        <a:pt x="856850" y="315099"/>
                        <a:pt x="857226" y="314964"/>
                        <a:pt x="857475" y="314694"/>
                      </a:cubicBezTo>
                      <a:cubicBezTo>
                        <a:pt x="857726" y="314964"/>
                        <a:pt x="857851" y="315369"/>
                        <a:pt x="857976" y="3156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6BB42E38-E1C8-F1C9-E56B-D36CBDCCFC78}"/>
                    </a:ext>
                  </a:extLst>
                </p:cNvPr>
                <p:cNvSpPr/>
                <p:nvPr/>
              </p:nvSpPr>
              <p:spPr>
                <a:xfrm>
                  <a:off x="7987353" y="2323525"/>
                  <a:ext cx="1813084" cy="1273844"/>
                </a:xfrm>
                <a:custGeom>
                  <a:avLst/>
                  <a:gdLst>
                    <a:gd name="connsiteX0" fmla="*/ 1809545 w 1813084"/>
                    <a:gd name="connsiteY0" fmla="*/ 266421 h 1273844"/>
                    <a:gd name="connsiteX1" fmla="*/ 1793404 w 1813084"/>
                    <a:gd name="connsiteY1" fmla="*/ 307966 h 1273844"/>
                    <a:gd name="connsiteX2" fmla="*/ 1775511 w 1813084"/>
                    <a:gd name="connsiteY2" fmla="*/ 333055 h 1273844"/>
                    <a:gd name="connsiteX3" fmla="*/ 1761248 w 1813084"/>
                    <a:gd name="connsiteY3" fmla="*/ 354368 h 1273844"/>
                    <a:gd name="connsiteX4" fmla="*/ 1734346 w 1813084"/>
                    <a:gd name="connsiteY4" fmla="*/ 354368 h 1273844"/>
                    <a:gd name="connsiteX5" fmla="*/ 1709321 w 1813084"/>
                    <a:gd name="connsiteY5" fmla="*/ 366912 h 1273844"/>
                    <a:gd name="connsiteX6" fmla="*/ 1704816 w 1813084"/>
                    <a:gd name="connsiteY6" fmla="*/ 390113 h 1273844"/>
                    <a:gd name="connsiteX7" fmla="*/ 1706568 w 1813084"/>
                    <a:gd name="connsiteY7" fmla="*/ 417091 h 1273844"/>
                    <a:gd name="connsiteX8" fmla="*/ 1708821 w 1813084"/>
                    <a:gd name="connsiteY8" fmla="*/ 448250 h 1273844"/>
                    <a:gd name="connsiteX9" fmla="*/ 1701313 w 1813084"/>
                    <a:gd name="connsiteY9" fmla="*/ 454185 h 1273844"/>
                    <a:gd name="connsiteX10" fmla="*/ 1693055 w 1813084"/>
                    <a:gd name="connsiteY10" fmla="*/ 452971 h 1273844"/>
                    <a:gd name="connsiteX11" fmla="*/ 1667654 w 1813084"/>
                    <a:gd name="connsiteY11" fmla="*/ 442450 h 1273844"/>
                    <a:gd name="connsiteX12" fmla="*/ 1650137 w 1813084"/>
                    <a:gd name="connsiteY12" fmla="*/ 467674 h 1273844"/>
                    <a:gd name="connsiteX13" fmla="*/ 1628741 w 1813084"/>
                    <a:gd name="connsiteY13" fmla="*/ 484400 h 1273844"/>
                    <a:gd name="connsiteX14" fmla="*/ 1616979 w 1813084"/>
                    <a:gd name="connsiteY14" fmla="*/ 497080 h 1273844"/>
                    <a:gd name="connsiteX15" fmla="*/ 1597460 w 1813084"/>
                    <a:gd name="connsiteY15" fmla="*/ 503419 h 1273844"/>
                    <a:gd name="connsiteX16" fmla="*/ 1577940 w 1813084"/>
                    <a:gd name="connsiteY16" fmla="*/ 495056 h 1273844"/>
                    <a:gd name="connsiteX17" fmla="*/ 1558421 w 1813084"/>
                    <a:gd name="connsiteY17" fmla="*/ 518122 h 1273844"/>
                    <a:gd name="connsiteX18" fmla="*/ 1501990 w 1813084"/>
                    <a:gd name="connsiteY18" fmla="*/ 551709 h 1273844"/>
                    <a:gd name="connsiteX19" fmla="*/ 1493356 w 1813084"/>
                    <a:gd name="connsiteY19" fmla="*/ 566142 h 1273844"/>
                    <a:gd name="connsiteX20" fmla="*/ 1478717 w 1813084"/>
                    <a:gd name="connsiteY20" fmla="*/ 568031 h 1273844"/>
                    <a:gd name="connsiteX21" fmla="*/ 1422786 w 1813084"/>
                    <a:gd name="connsiteY21" fmla="*/ 601888 h 1273844"/>
                    <a:gd name="connsiteX22" fmla="*/ 1401765 w 1813084"/>
                    <a:gd name="connsiteY22" fmla="*/ 602292 h 1273844"/>
                    <a:gd name="connsiteX23" fmla="*/ 1406270 w 1813084"/>
                    <a:gd name="connsiteY23" fmla="*/ 577203 h 1273844"/>
                    <a:gd name="connsiteX24" fmla="*/ 1426790 w 1813084"/>
                    <a:gd name="connsiteY24" fmla="*/ 532825 h 1273844"/>
                    <a:gd name="connsiteX25" fmla="*/ 1375364 w 1813084"/>
                    <a:gd name="connsiteY25" fmla="*/ 554542 h 1273844"/>
                    <a:gd name="connsiteX26" fmla="*/ 1340079 w 1813084"/>
                    <a:gd name="connsiteY26" fmla="*/ 581115 h 1273844"/>
                    <a:gd name="connsiteX27" fmla="*/ 1302417 w 1813084"/>
                    <a:gd name="connsiteY27" fmla="*/ 593120 h 1273844"/>
                    <a:gd name="connsiteX28" fmla="*/ 1302918 w 1813084"/>
                    <a:gd name="connsiteY28" fmla="*/ 633721 h 1273844"/>
                    <a:gd name="connsiteX29" fmla="*/ 1334199 w 1813084"/>
                    <a:gd name="connsiteY29" fmla="*/ 645322 h 1273844"/>
                    <a:gd name="connsiteX30" fmla="*/ 1352967 w 1813084"/>
                    <a:gd name="connsiteY30" fmla="*/ 671355 h 1273844"/>
                    <a:gd name="connsiteX31" fmla="*/ 1393257 w 1813084"/>
                    <a:gd name="connsiteY31" fmla="*/ 642894 h 1273844"/>
                    <a:gd name="connsiteX32" fmla="*/ 1422786 w 1813084"/>
                    <a:gd name="connsiteY32" fmla="*/ 655843 h 1273844"/>
                    <a:gd name="connsiteX33" fmla="*/ 1440304 w 1813084"/>
                    <a:gd name="connsiteY33" fmla="*/ 676616 h 1273844"/>
                    <a:gd name="connsiteX34" fmla="*/ 1405895 w 1813084"/>
                    <a:gd name="connsiteY34" fmla="*/ 687812 h 1273844"/>
                    <a:gd name="connsiteX35" fmla="*/ 1387501 w 1813084"/>
                    <a:gd name="connsiteY35" fmla="*/ 697928 h 1273844"/>
                    <a:gd name="connsiteX36" fmla="*/ 1370860 w 1813084"/>
                    <a:gd name="connsiteY36" fmla="*/ 710473 h 1273844"/>
                    <a:gd name="connsiteX37" fmla="*/ 1356596 w 1813084"/>
                    <a:gd name="connsiteY37" fmla="*/ 727738 h 1273844"/>
                    <a:gd name="connsiteX38" fmla="*/ 1342331 w 1813084"/>
                    <a:gd name="connsiteY38" fmla="*/ 758223 h 1273844"/>
                    <a:gd name="connsiteX39" fmla="*/ 1369108 w 1813084"/>
                    <a:gd name="connsiteY39" fmla="*/ 778457 h 1273844"/>
                    <a:gd name="connsiteX40" fmla="*/ 1388377 w 1813084"/>
                    <a:gd name="connsiteY40" fmla="*/ 817979 h 1273844"/>
                    <a:gd name="connsiteX41" fmla="*/ 1393757 w 1813084"/>
                    <a:gd name="connsiteY41" fmla="*/ 837807 h 1273844"/>
                    <a:gd name="connsiteX42" fmla="*/ 1419283 w 1813084"/>
                    <a:gd name="connsiteY42" fmla="*/ 868697 h 1273844"/>
                    <a:gd name="connsiteX43" fmla="*/ 1392381 w 1813084"/>
                    <a:gd name="connsiteY43" fmla="*/ 862897 h 1273844"/>
                    <a:gd name="connsiteX44" fmla="*/ 1375364 w 1813084"/>
                    <a:gd name="connsiteY44" fmla="*/ 863841 h 1273844"/>
                    <a:gd name="connsiteX45" fmla="*/ 1402266 w 1813084"/>
                    <a:gd name="connsiteY45" fmla="*/ 885018 h 1273844"/>
                    <a:gd name="connsiteX46" fmla="*/ 1420534 w 1813084"/>
                    <a:gd name="connsiteY46" fmla="*/ 902958 h 1273844"/>
                    <a:gd name="connsiteX47" fmla="*/ 1388878 w 1813084"/>
                    <a:gd name="connsiteY47" fmla="*/ 919819 h 1273844"/>
                    <a:gd name="connsiteX48" fmla="*/ 1399513 w 1813084"/>
                    <a:gd name="connsiteY48" fmla="*/ 926564 h 1273844"/>
                    <a:gd name="connsiteX49" fmla="*/ 1417031 w 1813084"/>
                    <a:gd name="connsiteY49" fmla="*/ 933308 h 1273844"/>
                    <a:gd name="connsiteX50" fmla="*/ 1429543 w 1813084"/>
                    <a:gd name="connsiteY50" fmla="*/ 937220 h 1273844"/>
                    <a:gd name="connsiteX51" fmla="*/ 1416530 w 1813084"/>
                    <a:gd name="connsiteY51" fmla="*/ 956914 h 1273844"/>
                    <a:gd name="connsiteX52" fmla="*/ 1411651 w 1813084"/>
                    <a:gd name="connsiteY52" fmla="*/ 969593 h 1273844"/>
                    <a:gd name="connsiteX53" fmla="*/ 1405269 w 1813084"/>
                    <a:gd name="connsiteY53" fmla="*/ 996031 h 1273844"/>
                    <a:gd name="connsiteX54" fmla="*/ 1385625 w 1813084"/>
                    <a:gd name="connsiteY54" fmla="*/ 1015860 h 1273844"/>
                    <a:gd name="connsiteX55" fmla="*/ 1371861 w 1813084"/>
                    <a:gd name="connsiteY55" fmla="*/ 1038521 h 1273844"/>
                    <a:gd name="connsiteX56" fmla="*/ 1350715 w 1813084"/>
                    <a:gd name="connsiteY56" fmla="*/ 1049177 h 1273844"/>
                    <a:gd name="connsiteX57" fmla="*/ 1354844 w 1813084"/>
                    <a:gd name="connsiteY57" fmla="*/ 1065094 h 1273844"/>
                    <a:gd name="connsiteX58" fmla="*/ 1350715 w 1813084"/>
                    <a:gd name="connsiteY58" fmla="*/ 1090183 h 1273844"/>
                    <a:gd name="connsiteX59" fmla="*/ 1337827 w 1813084"/>
                    <a:gd name="connsiteY59" fmla="*/ 1102188 h 1273844"/>
                    <a:gd name="connsiteX60" fmla="*/ 1322562 w 1813084"/>
                    <a:gd name="connsiteY60" fmla="*/ 1118105 h 1273844"/>
                    <a:gd name="connsiteX61" fmla="*/ 1301917 w 1813084"/>
                    <a:gd name="connsiteY61" fmla="*/ 1132134 h 1273844"/>
                    <a:gd name="connsiteX62" fmla="*/ 1284524 w 1813084"/>
                    <a:gd name="connsiteY62" fmla="*/ 1151962 h 1273844"/>
                    <a:gd name="connsiteX63" fmla="*/ 1266631 w 1813084"/>
                    <a:gd name="connsiteY63" fmla="*/ 1167339 h 1273844"/>
                    <a:gd name="connsiteX64" fmla="*/ 1248739 w 1813084"/>
                    <a:gd name="connsiteY64" fmla="*/ 1184200 h 1273844"/>
                    <a:gd name="connsiteX65" fmla="*/ 1196312 w 1813084"/>
                    <a:gd name="connsiteY65" fmla="*/ 1193373 h 1273844"/>
                    <a:gd name="connsiteX66" fmla="*/ 1166783 w 1813084"/>
                    <a:gd name="connsiteY66" fmla="*/ 1192429 h 1273844"/>
                    <a:gd name="connsiteX67" fmla="*/ 1107724 w 1813084"/>
                    <a:gd name="connsiteY67" fmla="*/ 1229658 h 1273844"/>
                    <a:gd name="connsiteX68" fmla="*/ 1065182 w 1813084"/>
                    <a:gd name="connsiteY68" fmla="*/ 1257040 h 1273844"/>
                    <a:gd name="connsiteX69" fmla="*/ 1057174 w 1813084"/>
                    <a:gd name="connsiteY69" fmla="*/ 1271068 h 1273844"/>
                    <a:gd name="connsiteX70" fmla="*/ 1050417 w 1813084"/>
                    <a:gd name="connsiteY70" fmla="*/ 1242607 h 1273844"/>
                    <a:gd name="connsiteX71" fmla="*/ 1042409 w 1813084"/>
                    <a:gd name="connsiteY71" fmla="*/ 1229118 h 1273844"/>
                    <a:gd name="connsiteX72" fmla="*/ 1024892 w 1813084"/>
                    <a:gd name="connsiteY72" fmla="*/ 1229118 h 1273844"/>
                    <a:gd name="connsiteX73" fmla="*/ 1008375 w 1813084"/>
                    <a:gd name="connsiteY73" fmla="*/ 1228174 h 1273844"/>
                    <a:gd name="connsiteX74" fmla="*/ 989857 w 1813084"/>
                    <a:gd name="connsiteY74" fmla="*/ 1233570 h 1273844"/>
                    <a:gd name="connsiteX75" fmla="*/ 983726 w 1813084"/>
                    <a:gd name="connsiteY75" fmla="*/ 1228174 h 1273844"/>
                    <a:gd name="connsiteX76" fmla="*/ 953821 w 1813084"/>
                    <a:gd name="connsiteY76" fmla="*/ 1203624 h 1273844"/>
                    <a:gd name="connsiteX77" fmla="*/ 945438 w 1813084"/>
                    <a:gd name="connsiteY77" fmla="*/ 1184335 h 1273844"/>
                    <a:gd name="connsiteX78" fmla="*/ 920288 w 1813084"/>
                    <a:gd name="connsiteY78" fmla="*/ 1170172 h 1273844"/>
                    <a:gd name="connsiteX79" fmla="*/ 896389 w 1813084"/>
                    <a:gd name="connsiteY79" fmla="*/ 1186898 h 1273844"/>
                    <a:gd name="connsiteX80" fmla="*/ 876119 w 1813084"/>
                    <a:gd name="connsiteY80" fmla="*/ 1190810 h 1273844"/>
                    <a:gd name="connsiteX81" fmla="*/ 849843 w 1813084"/>
                    <a:gd name="connsiteY81" fmla="*/ 1190810 h 1273844"/>
                    <a:gd name="connsiteX82" fmla="*/ 827070 w 1813084"/>
                    <a:gd name="connsiteY82" fmla="*/ 1193373 h 1273844"/>
                    <a:gd name="connsiteX83" fmla="*/ 806800 w 1813084"/>
                    <a:gd name="connsiteY83" fmla="*/ 1201061 h 1273844"/>
                    <a:gd name="connsiteX84" fmla="*/ 801920 w 1813084"/>
                    <a:gd name="connsiteY84" fmla="*/ 1217922 h 1273844"/>
                    <a:gd name="connsiteX85" fmla="*/ 800795 w 1813084"/>
                    <a:gd name="connsiteY85" fmla="*/ 1243686 h 1273844"/>
                    <a:gd name="connsiteX86" fmla="*/ 785905 w 1813084"/>
                    <a:gd name="connsiteY86" fmla="*/ 1228309 h 1273844"/>
                    <a:gd name="connsiteX87" fmla="*/ 772266 w 1813084"/>
                    <a:gd name="connsiteY87" fmla="*/ 1231276 h 1273844"/>
                    <a:gd name="connsiteX88" fmla="*/ 753372 w 1813084"/>
                    <a:gd name="connsiteY88" fmla="*/ 1220485 h 1273844"/>
                    <a:gd name="connsiteX89" fmla="*/ 736606 w 1813084"/>
                    <a:gd name="connsiteY89" fmla="*/ 1211718 h 1273844"/>
                    <a:gd name="connsiteX90" fmla="*/ 736606 w 1813084"/>
                    <a:gd name="connsiteY90" fmla="*/ 1190001 h 1273844"/>
                    <a:gd name="connsiteX91" fmla="*/ 725219 w 1813084"/>
                    <a:gd name="connsiteY91" fmla="*/ 1175568 h 1273844"/>
                    <a:gd name="connsiteX92" fmla="*/ 715835 w 1813084"/>
                    <a:gd name="connsiteY92" fmla="*/ 1148725 h 1273844"/>
                    <a:gd name="connsiteX93" fmla="*/ 688308 w 1813084"/>
                    <a:gd name="connsiteY93" fmla="*/ 1142925 h 1273844"/>
                    <a:gd name="connsiteX94" fmla="*/ 682927 w 1813084"/>
                    <a:gd name="connsiteY94" fmla="*/ 1127008 h 1273844"/>
                    <a:gd name="connsiteX95" fmla="*/ 707827 w 1813084"/>
                    <a:gd name="connsiteY95" fmla="*/ 1081550 h 1273844"/>
                    <a:gd name="connsiteX96" fmla="*/ 715209 w 1813084"/>
                    <a:gd name="connsiteY96" fmla="*/ 1033665 h 1273844"/>
                    <a:gd name="connsiteX97" fmla="*/ 703073 w 1813084"/>
                    <a:gd name="connsiteY97" fmla="*/ 1017748 h 1273844"/>
                    <a:gd name="connsiteX98" fmla="*/ 696315 w 1813084"/>
                    <a:gd name="connsiteY98" fmla="*/ 999673 h 1273844"/>
                    <a:gd name="connsiteX99" fmla="*/ 676296 w 1813084"/>
                    <a:gd name="connsiteY99" fmla="*/ 990231 h 1273844"/>
                    <a:gd name="connsiteX100" fmla="*/ 672041 w 1813084"/>
                    <a:gd name="connsiteY100" fmla="*/ 992929 h 1273844"/>
                    <a:gd name="connsiteX101" fmla="*/ 665160 w 1813084"/>
                    <a:gd name="connsiteY101" fmla="*/ 984971 h 1273844"/>
                    <a:gd name="connsiteX102" fmla="*/ 660781 w 1813084"/>
                    <a:gd name="connsiteY102" fmla="*/ 984431 h 1273844"/>
                    <a:gd name="connsiteX103" fmla="*/ 654149 w 1813084"/>
                    <a:gd name="connsiteY103" fmla="*/ 984026 h 1273844"/>
                    <a:gd name="connsiteX104" fmla="*/ 653774 w 1813084"/>
                    <a:gd name="connsiteY104" fmla="*/ 983352 h 1273844"/>
                    <a:gd name="connsiteX105" fmla="*/ 646767 w 1813084"/>
                    <a:gd name="connsiteY105" fmla="*/ 971751 h 1273844"/>
                    <a:gd name="connsiteX106" fmla="*/ 646892 w 1813084"/>
                    <a:gd name="connsiteY106" fmla="*/ 971347 h 1273844"/>
                    <a:gd name="connsiteX107" fmla="*/ 643513 w 1813084"/>
                    <a:gd name="connsiteY107" fmla="*/ 962849 h 1273844"/>
                    <a:gd name="connsiteX108" fmla="*/ 642512 w 1813084"/>
                    <a:gd name="connsiteY108" fmla="*/ 961905 h 1273844"/>
                    <a:gd name="connsiteX109" fmla="*/ 641761 w 1813084"/>
                    <a:gd name="connsiteY109" fmla="*/ 961770 h 1273844"/>
                    <a:gd name="connsiteX110" fmla="*/ 641761 w 1813084"/>
                    <a:gd name="connsiteY110" fmla="*/ 961500 h 1273844"/>
                    <a:gd name="connsiteX111" fmla="*/ 640511 w 1813084"/>
                    <a:gd name="connsiteY111" fmla="*/ 958532 h 1273844"/>
                    <a:gd name="connsiteX112" fmla="*/ 641011 w 1813084"/>
                    <a:gd name="connsiteY112" fmla="*/ 955025 h 1273844"/>
                    <a:gd name="connsiteX113" fmla="*/ 636632 w 1813084"/>
                    <a:gd name="connsiteY113" fmla="*/ 953407 h 1273844"/>
                    <a:gd name="connsiteX114" fmla="*/ 632628 w 1813084"/>
                    <a:gd name="connsiteY114" fmla="*/ 951383 h 1273844"/>
                    <a:gd name="connsiteX115" fmla="*/ 630125 w 1813084"/>
                    <a:gd name="connsiteY115" fmla="*/ 949765 h 1273844"/>
                    <a:gd name="connsiteX116" fmla="*/ 627247 w 1813084"/>
                    <a:gd name="connsiteY116" fmla="*/ 950844 h 1273844"/>
                    <a:gd name="connsiteX117" fmla="*/ 613358 w 1813084"/>
                    <a:gd name="connsiteY117" fmla="*/ 961905 h 1273844"/>
                    <a:gd name="connsiteX118" fmla="*/ 611356 w 1813084"/>
                    <a:gd name="connsiteY118" fmla="*/ 963388 h 1273844"/>
                    <a:gd name="connsiteX119" fmla="*/ 608979 w 1813084"/>
                    <a:gd name="connsiteY119" fmla="*/ 962849 h 1273844"/>
                    <a:gd name="connsiteX120" fmla="*/ 593213 w 1813084"/>
                    <a:gd name="connsiteY120" fmla="*/ 956104 h 1273844"/>
                    <a:gd name="connsiteX121" fmla="*/ 591212 w 1813084"/>
                    <a:gd name="connsiteY121" fmla="*/ 955565 h 1273844"/>
                    <a:gd name="connsiteX122" fmla="*/ 590210 w 1813084"/>
                    <a:gd name="connsiteY122" fmla="*/ 956104 h 1273844"/>
                    <a:gd name="connsiteX123" fmla="*/ 583829 w 1813084"/>
                    <a:gd name="connsiteY123" fmla="*/ 960825 h 1273844"/>
                    <a:gd name="connsiteX124" fmla="*/ 574946 w 1813084"/>
                    <a:gd name="connsiteY124" fmla="*/ 974989 h 1273844"/>
                    <a:gd name="connsiteX125" fmla="*/ 571942 w 1813084"/>
                    <a:gd name="connsiteY125" fmla="*/ 979710 h 1273844"/>
                    <a:gd name="connsiteX126" fmla="*/ 567063 w 1813084"/>
                    <a:gd name="connsiteY126" fmla="*/ 980249 h 1273844"/>
                    <a:gd name="connsiteX127" fmla="*/ 554175 w 1813084"/>
                    <a:gd name="connsiteY127" fmla="*/ 984431 h 1273844"/>
                    <a:gd name="connsiteX128" fmla="*/ 552173 w 1813084"/>
                    <a:gd name="connsiteY128" fmla="*/ 986454 h 1273844"/>
                    <a:gd name="connsiteX129" fmla="*/ 551672 w 1813084"/>
                    <a:gd name="connsiteY129" fmla="*/ 990636 h 1273844"/>
                    <a:gd name="connsiteX130" fmla="*/ 539910 w 1813084"/>
                    <a:gd name="connsiteY130" fmla="*/ 1001697 h 1273844"/>
                    <a:gd name="connsiteX131" fmla="*/ 539910 w 1813084"/>
                    <a:gd name="connsiteY131" fmla="*/ 1004799 h 1273844"/>
                    <a:gd name="connsiteX132" fmla="*/ 535406 w 1813084"/>
                    <a:gd name="connsiteY132" fmla="*/ 1010869 h 1273844"/>
                    <a:gd name="connsiteX133" fmla="*/ 529900 w 1813084"/>
                    <a:gd name="connsiteY133" fmla="*/ 1013027 h 1273844"/>
                    <a:gd name="connsiteX134" fmla="*/ 529024 w 1813084"/>
                    <a:gd name="connsiteY134" fmla="*/ 1012757 h 1273844"/>
                    <a:gd name="connsiteX135" fmla="*/ 526022 w 1813084"/>
                    <a:gd name="connsiteY135" fmla="*/ 1010060 h 1273844"/>
                    <a:gd name="connsiteX136" fmla="*/ 522894 w 1813084"/>
                    <a:gd name="connsiteY136" fmla="*/ 1010599 h 1273844"/>
                    <a:gd name="connsiteX137" fmla="*/ 520641 w 1813084"/>
                    <a:gd name="connsiteY137" fmla="*/ 1012757 h 1273844"/>
                    <a:gd name="connsiteX138" fmla="*/ 515761 w 1813084"/>
                    <a:gd name="connsiteY138" fmla="*/ 1016939 h 1273844"/>
                    <a:gd name="connsiteX139" fmla="*/ 511757 w 1813084"/>
                    <a:gd name="connsiteY139" fmla="*/ 1014781 h 1273844"/>
                    <a:gd name="connsiteX140" fmla="*/ 508379 w 1813084"/>
                    <a:gd name="connsiteY140" fmla="*/ 1012218 h 1273844"/>
                    <a:gd name="connsiteX141" fmla="*/ 505376 w 1813084"/>
                    <a:gd name="connsiteY141" fmla="*/ 1014241 h 1273844"/>
                    <a:gd name="connsiteX142" fmla="*/ 507378 w 1813084"/>
                    <a:gd name="connsiteY142" fmla="*/ 1022200 h 1273844"/>
                    <a:gd name="connsiteX143" fmla="*/ 512758 w 1813084"/>
                    <a:gd name="connsiteY143" fmla="*/ 1024763 h 1273844"/>
                    <a:gd name="connsiteX144" fmla="*/ 518640 w 1813084"/>
                    <a:gd name="connsiteY144" fmla="*/ 1025842 h 1273844"/>
                    <a:gd name="connsiteX145" fmla="*/ 521142 w 1813084"/>
                    <a:gd name="connsiteY145" fmla="*/ 1033665 h 1273844"/>
                    <a:gd name="connsiteX146" fmla="*/ 519640 w 1813084"/>
                    <a:gd name="connsiteY146" fmla="*/ 1044186 h 1273844"/>
                    <a:gd name="connsiteX147" fmla="*/ 515636 w 1813084"/>
                    <a:gd name="connsiteY147" fmla="*/ 1049042 h 1273844"/>
                    <a:gd name="connsiteX148" fmla="*/ 515512 w 1813084"/>
                    <a:gd name="connsiteY148" fmla="*/ 1049042 h 1273844"/>
                    <a:gd name="connsiteX149" fmla="*/ 512258 w 1813084"/>
                    <a:gd name="connsiteY149" fmla="*/ 1050931 h 1273844"/>
                    <a:gd name="connsiteX150" fmla="*/ 499871 w 1813084"/>
                    <a:gd name="connsiteY150" fmla="*/ 1049447 h 1273844"/>
                    <a:gd name="connsiteX151" fmla="*/ 487608 w 1813084"/>
                    <a:gd name="connsiteY151" fmla="*/ 1053629 h 1273844"/>
                    <a:gd name="connsiteX152" fmla="*/ 476222 w 1813084"/>
                    <a:gd name="connsiteY152" fmla="*/ 1050931 h 1273844"/>
                    <a:gd name="connsiteX153" fmla="*/ 466838 w 1813084"/>
                    <a:gd name="connsiteY153" fmla="*/ 1054708 h 1273844"/>
                    <a:gd name="connsiteX154" fmla="*/ 457454 w 1813084"/>
                    <a:gd name="connsiteY154" fmla="*/ 1055247 h 1273844"/>
                    <a:gd name="connsiteX155" fmla="*/ 455076 w 1813084"/>
                    <a:gd name="connsiteY155" fmla="*/ 1054168 h 1273844"/>
                    <a:gd name="connsiteX156" fmla="*/ 453199 w 1813084"/>
                    <a:gd name="connsiteY156" fmla="*/ 1053763 h 1273844"/>
                    <a:gd name="connsiteX157" fmla="*/ 433805 w 1813084"/>
                    <a:gd name="connsiteY157" fmla="*/ 1049447 h 1273844"/>
                    <a:gd name="connsiteX158" fmla="*/ 427424 w 1813084"/>
                    <a:gd name="connsiteY158" fmla="*/ 1039870 h 1273844"/>
                    <a:gd name="connsiteX159" fmla="*/ 426298 w 1813084"/>
                    <a:gd name="connsiteY159" fmla="*/ 1035149 h 1273844"/>
                    <a:gd name="connsiteX160" fmla="*/ 426298 w 1813084"/>
                    <a:gd name="connsiteY160" fmla="*/ 1035149 h 1273844"/>
                    <a:gd name="connsiteX161" fmla="*/ 424546 w 1813084"/>
                    <a:gd name="connsiteY161" fmla="*/ 1005069 h 1273844"/>
                    <a:gd name="connsiteX162" fmla="*/ 423670 w 1813084"/>
                    <a:gd name="connsiteY162" fmla="*/ 1006283 h 1273844"/>
                    <a:gd name="connsiteX163" fmla="*/ 422043 w 1813084"/>
                    <a:gd name="connsiteY163" fmla="*/ 1005339 h 1273844"/>
                    <a:gd name="connsiteX164" fmla="*/ 421042 w 1813084"/>
                    <a:gd name="connsiteY164" fmla="*/ 1006957 h 1273844"/>
                    <a:gd name="connsiteX165" fmla="*/ 413786 w 1813084"/>
                    <a:gd name="connsiteY165" fmla="*/ 1010599 h 1273844"/>
                    <a:gd name="connsiteX166" fmla="*/ 413285 w 1813084"/>
                    <a:gd name="connsiteY166" fmla="*/ 1010599 h 1273844"/>
                    <a:gd name="connsiteX167" fmla="*/ 411033 w 1813084"/>
                    <a:gd name="connsiteY167" fmla="*/ 1010599 h 1273844"/>
                    <a:gd name="connsiteX168" fmla="*/ 408280 w 1813084"/>
                    <a:gd name="connsiteY168" fmla="*/ 1010464 h 1273844"/>
                    <a:gd name="connsiteX169" fmla="*/ 402900 w 1813084"/>
                    <a:gd name="connsiteY169" fmla="*/ 1010060 h 1273844"/>
                    <a:gd name="connsiteX170" fmla="*/ 380002 w 1813084"/>
                    <a:gd name="connsiteY170" fmla="*/ 1003720 h 1273844"/>
                    <a:gd name="connsiteX171" fmla="*/ 372870 w 1813084"/>
                    <a:gd name="connsiteY171" fmla="*/ 1002641 h 1273844"/>
                    <a:gd name="connsiteX172" fmla="*/ 371368 w 1813084"/>
                    <a:gd name="connsiteY172" fmla="*/ 1002641 h 1273844"/>
                    <a:gd name="connsiteX173" fmla="*/ 312936 w 1813084"/>
                    <a:gd name="connsiteY173" fmla="*/ 977282 h 1273844"/>
                    <a:gd name="connsiteX174" fmla="*/ 251249 w 1813084"/>
                    <a:gd name="connsiteY174" fmla="*/ 928722 h 1273844"/>
                    <a:gd name="connsiteX175" fmla="*/ 248997 w 1813084"/>
                    <a:gd name="connsiteY175" fmla="*/ 926564 h 1273844"/>
                    <a:gd name="connsiteX176" fmla="*/ 245118 w 1813084"/>
                    <a:gd name="connsiteY176" fmla="*/ 923731 h 1273844"/>
                    <a:gd name="connsiteX177" fmla="*/ 242240 w 1813084"/>
                    <a:gd name="connsiteY177" fmla="*/ 922113 h 1273844"/>
                    <a:gd name="connsiteX178" fmla="*/ 227100 w 1813084"/>
                    <a:gd name="connsiteY178" fmla="*/ 922382 h 1273844"/>
                    <a:gd name="connsiteX179" fmla="*/ 202451 w 1813084"/>
                    <a:gd name="connsiteY179" fmla="*/ 928587 h 1273844"/>
                    <a:gd name="connsiteX180" fmla="*/ 201825 w 1813084"/>
                    <a:gd name="connsiteY180" fmla="*/ 929396 h 1273844"/>
                    <a:gd name="connsiteX181" fmla="*/ 201450 w 1813084"/>
                    <a:gd name="connsiteY181" fmla="*/ 929396 h 1273844"/>
                    <a:gd name="connsiteX182" fmla="*/ 200448 w 1813084"/>
                    <a:gd name="connsiteY182" fmla="*/ 925620 h 1273844"/>
                    <a:gd name="connsiteX183" fmla="*/ 197571 w 1813084"/>
                    <a:gd name="connsiteY183" fmla="*/ 925215 h 1273844"/>
                    <a:gd name="connsiteX184" fmla="*/ 189938 w 1813084"/>
                    <a:gd name="connsiteY184" fmla="*/ 920494 h 1273844"/>
                    <a:gd name="connsiteX185" fmla="*/ 188687 w 1813084"/>
                    <a:gd name="connsiteY185" fmla="*/ 919415 h 1273844"/>
                    <a:gd name="connsiteX186" fmla="*/ 183181 w 1813084"/>
                    <a:gd name="connsiteY186" fmla="*/ 914154 h 1273844"/>
                    <a:gd name="connsiteX187" fmla="*/ 179803 w 1813084"/>
                    <a:gd name="connsiteY187" fmla="*/ 909433 h 1273844"/>
                    <a:gd name="connsiteX188" fmla="*/ 178051 w 1813084"/>
                    <a:gd name="connsiteY188" fmla="*/ 909028 h 1273844"/>
                    <a:gd name="connsiteX189" fmla="*/ 171420 w 1813084"/>
                    <a:gd name="connsiteY189" fmla="*/ 903228 h 1273844"/>
                    <a:gd name="connsiteX190" fmla="*/ 170294 w 1813084"/>
                    <a:gd name="connsiteY190" fmla="*/ 902554 h 1273844"/>
                    <a:gd name="connsiteX191" fmla="*/ 168918 w 1813084"/>
                    <a:gd name="connsiteY191" fmla="*/ 902014 h 1273844"/>
                    <a:gd name="connsiteX192" fmla="*/ 165915 w 1813084"/>
                    <a:gd name="connsiteY192" fmla="*/ 901205 h 1273844"/>
                    <a:gd name="connsiteX193" fmla="*/ 165664 w 1813084"/>
                    <a:gd name="connsiteY193" fmla="*/ 901205 h 1273844"/>
                    <a:gd name="connsiteX194" fmla="*/ 162536 w 1813084"/>
                    <a:gd name="connsiteY194" fmla="*/ 899991 h 1273844"/>
                    <a:gd name="connsiteX195" fmla="*/ 159533 w 1813084"/>
                    <a:gd name="connsiteY195" fmla="*/ 896349 h 1273844"/>
                    <a:gd name="connsiteX196" fmla="*/ 156155 w 1813084"/>
                    <a:gd name="connsiteY196" fmla="*/ 892167 h 1273844"/>
                    <a:gd name="connsiteX197" fmla="*/ 154653 w 1813084"/>
                    <a:gd name="connsiteY197" fmla="*/ 888390 h 1273844"/>
                    <a:gd name="connsiteX198" fmla="*/ 151149 w 1813084"/>
                    <a:gd name="connsiteY198" fmla="*/ 886367 h 1273844"/>
                    <a:gd name="connsiteX199" fmla="*/ 148272 w 1813084"/>
                    <a:gd name="connsiteY199" fmla="*/ 887446 h 1273844"/>
                    <a:gd name="connsiteX200" fmla="*/ 145144 w 1813084"/>
                    <a:gd name="connsiteY200" fmla="*/ 888390 h 1273844"/>
                    <a:gd name="connsiteX201" fmla="*/ 145018 w 1813084"/>
                    <a:gd name="connsiteY201" fmla="*/ 888390 h 1273844"/>
                    <a:gd name="connsiteX202" fmla="*/ 140264 w 1813084"/>
                    <a:gd name="connsiteY202" fmla="*/ 886367 h 1273844"/>
                    <a:gd name="connsiteX203" fmla="*/ 140264 w 1813084"/>
                    <a:gd name="connsiteY203" fmla="*/ 883265 h 1273844"/>
                    <a:gd name="connsiteX204" fmla="*/ 141014 w 1813084"/>
                    <a:gd name="connsiteY204" fmla="*/ 866673 h 1273844"/>
                    <a:gd name="connsiteX205" fmla="*/ 140264 w 1813084"/>
                    <a:gd name="connsiteY205" fmla="*/ 863301 h 1273844"/>
                    <a:gd name="connsiteX206" fmla="*/ 135885 w 1813084"/>
                    <a:gd name="connsiteY206" fmla="*/ 849678 h 1273844"/>
                    <a:gd name="connsiteX207" fmla="*/ 136886 w 1813084"/>
                    <a:gd name="connsiteY207" fmla="*/ 844417 h 1273844"/>
                    <a:gd name="connsiteX208" fmla="*/ 140264 w 1813084"/>
                    <a:gd name="connsiteY208" fmla="*/ 841314 h 1273844"/>
                    <a:gd name="connsiteX209" fmla="*/ 140389 w 1813084"/>
                    <a:gd name="connsiteY209" fmla="*/ 841314 h 1273844"/>
                    <a:gd name="connsiteX210" fmla="*/ 149273 w 1813084"/>
                    <a:gd name="connsiteY210" fmla="*/ 837673 h 1273844"/>
                    <a:gd name="connsiteX211" fmla="*/ 165414 w 1813084"/>
                    <a:gd name="connsiteY211" fmla="*/ 837942 h 1273844"/>
                    <a:gd name="connsiteX212" fmla="*/ 164038 w 1813084"/>
                    <a:gd name="connsiteY212" fmla="*/ 836054 h 1273844"/>
                    <a:gd name="connsiteX213" fmla="*/ 160534 w 1813084"/>
                    <a:gd name="connsiteY213" fmla="*/ 829714 h 1273844"/>
                    <a:gd name="connsiteX214" fmla="*/ 160534 w 1813084"/>
                    <a:gd name="connsiteY214" fmla="*/ 821890 h 1273844"/>
                    <a:gd name="connsiteX215" fmla="*/ 157031 w 1813084"/>
                    <a:gd name="connsiteY215" fmla="*/ 820272 h 1273844"/>
                    <a:gd name="connsiteX216" fmla="*/ 148272 w 1813084"/>
                    <a:gd name="connsiteY216" fmla="*/ 810290 h 1273844"/>
                    <a:gd name="connsiteX217" fmla="*/ 149148 w 1813084"/>
                    <a:gd name="connsiteY217" fmla="*/ 808267 h 1273844"/>
                    <a:gd name="connsiteX218" fmla="*/ 151275 w 1813084"/>
                    <a:gd name="connsiteY218" fmla="*/ 800983 h 1273844"/>
                    <a:gd name="connsiteX219" fmla="*/ 151275 w 1813084"/>
                    <a:gd name="connsiteY219" fmla="*/ 800983 h 1273844"/>
                    <a:gd name="connsiteX220" fmla="*/ 151149 w 1813084"/>
                    <a:gd name="connsiteY220" fmla="*/ 795587 h 1273844"/>
                    <a:gd name="connsiteX221" fmla="*/ 151650 w 1813084"/>
                    <a:gd name="connsiteY221" fmla="*/ 794103 h 1273844"/>
                    <a:gd name="connsiteX222" fmla="*/ 153652 w 1813084"/>
                    <a:gd name="connsiteY222" fmla="*/ 793564 h 1273844"/>
                    <a:gd name="connsiteX223" fmla="*/ 163537 w 1813084"/>
                    <a:gd name="connsiteY223" fmla="*/ 791406 h 1273844"/>
                    <a:gd name="connsiteX224" fmla="*/ 165915 w 1813084"/>
                    <a:gd name="connsiteY224" fmla="*/ 788843 h 1273844"/>
                    <a:gd name="connsiteX225" fmla="*/ 166415 w 1813084"/>
                    <a:gd name="connsiteY225" fmla="*/ 786685 h 1273844"/>
                    <a:gd name="connsiteX226" fmla="*/ 167916 w 1813084"/>
                    <a:gd name="connsiteY226" fmla="*/ 784661 h 1273844"/>
                    <a:gd name="connsiteX227" fmla="*/ 168167 w 1813084"/>
                    <a:gd name="connsiteY227" fmla="*/ 783178 h 1273844"/>
                    <a:gd name="connsiteX228" fmla="*/ 181555 w 1813084"/>
                    <a:gd name="connsiteY228" fmla="*/ 768745 h 1273844"/>
                    <a:gd name="connsiteX229" fmla="*/ 195569 w 1813084"/>
                    <a:gd name="connsiteY229" fmla="*/ 745679 h 1273844"/>
                    <a:gd name="connsiteX230" fmla="*/ 189313 w 1813084"/>
                    <a:gd name="connsiteY230" fmla="*/ 744735 h 1273844"/>
                    <a:gd name="connsiteX231" fmla="*/ 189688 w 1813084"/>
                    <a:gd name="connsiteY231" fmla="*/ 741632 h 1273844"/>
                    <a:gd name="connsiteX232" fmla="*/ 186185 w 1813084"/>
                    <a:gd name="connsiteY232" fmla="*/ 735832 h 1273844"/>
                    <a:gd name="connsiteX233" fmla="*/ 183181 w 1813084"/>
                    <a:gd name="connsiteY233" fmla="*/ 734348 h 1273844"/>
                    <a:gd name="connsiteX234" fmla="*/ 181805 w 1813084"/>
                    <a:gd name="connsiteY234" fmla="*/ 731650 h 1273844"/>
                    <a:gd name="connsiteX235" fmla="*/ 178802 w 1813084"/>
                    <a:gd name="connsiteY235" fmla="*/ 730571 h 1273844"/>
                    <a:gd name="connsiteX236" fmla="*/ 174798 w 1813084"/>
                    <a:gd name="connsiteY236" fmla="*/ 731650 h 1273844"/>
                    <a:gd name="connsiteX237" fmla="*/ 168918 w 1813084"/>
                    <a:gd name="connsiteY237" fmla="*/ 726929 h 1273844"/>
                    <a:gd name="connsiteX238" fmla="*/ 165915 w 1813084"/>
                    <a:gd name="connsiteY238" fmla="*/ 723827 h 1273844"/>
                    <a:gd name="connsiteX239" fmla="*/ 161535 w 1813084"/>
                    <a:gd name="connsiteY239" fmla="*/ 723827 h 1273844"/>
                    <a:gd name="connsiteX240" fmla="*/ 158032 w 1813084"/>
                    <a:gd name="connsiteY240" fmla="*/ 730571 h 1273844"/>
                    <a:gd name="connsiteX241" fmla="*/ 155153 w 1813084"/>
                    <a:gd name="connsiteY241" fmla="*/ 729627 h 1273844"/>
                    <a:gd name="connsiteX242" fmla="*/ 140264 w 1813084"/>
                    <a:gd name="connsiteY242" fmla="*/ 731111 h 1273844"/>
                    <a:gd name="connsiteX243" fmla="*/ 134883 w 1813084"/>
                    <a:gd name="connsiteY243" fmla="*/ 733269 h 1273844"/>
                    <a:gd name="connsiteX244" fmla="*/ 131130 w 1813084"/>
                    <a:gd name="connsiteY244" fmla="*/ 736371 h 1273844"/>
                    <a:gd name="connsiteX245" fmla="*/ 125124 w 1813084"/>
                    <a:gd name="connsiteY245" fmla="*/ 741497 h 1273844"/>
                    <a:gd name="connsiteX246" fmla="*/ 110985 w 1813084"/>
                    <a:gd name="connsiteY246" fmla="*/ 742037 h 1273844"/>
                    <a:gd name="connsiteX247" fmla="*/ 105730 w 1813084"/>
                    <a:gd name="connsiteY247" fmla="*/ 732864 h 1273844"/>
                    <a:gd name="connsiteX248" fmla="*/ 108357 w 1813084"/>
                    <a:gd name="connsiteY248" fmla="*/ 729627 h 1273844"/>
                    <a:gd name="connsiteX249" fmla="*/ 102977 w 1813084"/>
                    <a:gd name="connsiteY249" fmla="*/ 727469 h 1273844"/>
                    <a:gd name="connsiteX250" fmla="*/ 99474 w 1813084"/>
                    <a:gd name="connsiteY250" fmla="*/ 725850 h 1273844"/>
                    <a:gd name="connsiteX251" fmla="*/ 97972 w 1813084"/>
                    <a:gd name="connsiteY251" fmla="*/ 722748 h 1273844"/>
                    <a:gd name="connsiteX252" fmla="*/ 94594 w 1813084"/>
                    <a:gd name="connsiteY252" fmla="*/ 718026 h 1273844"/>
                    <a:gd name="connsiteX253" fmla="*/ 92091 w 1813084"/>
                    <a:gd name="connsiteY253" fmla="*/ 714924 h 1273844"/>
                    <a:gd name="connsiteX254" fmla="*/ 87712 w 1813084"/>
                    <a:gd name="connsiteY254" fmla="*/ 710743 h 1273844"/>
                    <a:gd name="connsiteX255" fmla="*/ 77327 w 1813084"/>
                    <a:gd name="connsiteY255" fmla="*/ 703863 h 1273844"/>
                    <a:gd name="connsiteX256" fmla="*/ 73323 w 1813084"/>
                    <a:gd name="connsiteY256" fmla="*/ 700761 h 1273844"/>
                    <a:gd name="connsiteX257" fmla="*/ 69444 w 1813084"/>
                    <a:gd name="connsiteY257" fmla="*/ 696040 h 1273844"/>
                    <a:gd name="connsiteX258" fmla="*/ 66441 w 1813084"/>
                    <a:gd name="connsiteY258" fmla="*/ 689700 h 1273844"/>
                    <a:gd name="connsiteX259" fmla="*/ 63938 w 1813084"/>
                    <a:gd name="connsiteY259" fmla="*/ 686058 h 1273844"/>
                    <a:gd name="connsiteX260" fmla="*/ 62562 w 1813084"/>
                    <a:gd name="connsiteY260" fmla="*/ 681877 h 1273844"/>
                    <a:gd name="connsiteX261" fmla="*/ 60560 w 1813084"/>
                    <a:gd name="connsiteY261" fmla="*/ 678774 h 1273844"/>
                    <a:gd name="connsiteX262" fmla="*/ 57557 w 1813084"/>
                    <a:gd name="connsiteY262" fmla="*/ 679314 h 1273844"/>
                    <a:gd name="connsiteX263" fmla="*/ 55555 w 1813084"/>
                    <a:gd name="connsiteY263" fmla="*/ 680797 h 1273844"/>
                    <a:gd name="connsiteX264" fmla="*/ 51676 w 1813084"/>
                    <a:gd name="connsiteY264" fmla="*/ 680797 h 1273844"/>
                    <a:gd name="connsiteX265" fmla="*/ 39915 w 1813084"/>
                    <a:gd name="connsiteY265" fmla="*/ 671490 h 1273844"/>
                    <a:gd name="connsiteX266" fmla="*/ 40665 w 1813084"/>
                    <a:gd name="connsiteY266" fmla="*/ 671490 h 1273844"/>
                    <a:gd name="connsiteX267" fmla="*/ 34659 w 1813084"/>
                    <a:gd name="connsiteY267" fmla="*/ 627651 h 1273844"/>
                    <a:gd name="connsiteX268" fmla="*/ 4755 w 1813084"/>
                    <a:gd name="connsiteY268" fmla="*/ 607014 h 1273844"/>
                    <a:gd name="connsiteX269" fmla="*/ 125 w 1813084"/>
                    <a:gd name="connsiteY269" fmla="*/ 578687 h 1273844"/>
                    <a:gd name="connsiteX270" fmla="*/ 0 w 1813084"/>
                    <a:gd name="connsiteY270" fmla="*/ 578687 h 1273844"/>
                    <a:gd name="connsiteX271" fmla="*/ 5005 w 1813084"/>
                    <a:gd name="connsiteY271" fmla="*/ 562500 h 1273844"/>
                    <a:gd name="connsiteX272" fmla="*/ 18393 w 1813084"/>
                    <a:gd name="connsiteY272" fmla="*/ 553867 h 1273844"/>
                    <a:gd name="connsiteX273" fmla="*/ 35160 w 1813084"/>
                    <a:gd name="connsiteY273" fmla="*/ 542267 h 1273844"/>
                    <a:gd name="connsiteX274" fmla="*/ 53303 w 1813084"/>
                    <a:gd name="connsiteY274" fmla="*/ 535793 h 1273844"/>
                    <a:gd name="connsiteX275" fmla="*/ 72072 w 1813084"/>
                    <a:gd name="connsiteY275" fmla="*/ 542267 h 1273844"/>
                    <a:gd name="connsiteX276" fmla="*/ 90214 w 1813084"/>
                    <a:gd name="connsiteY276" fmla="*/ 529183 h 1273844"/>
                    <a:gd name="connsiteX277" fmla="*/ 117741 w 1813084"/>
                    <a:gd name="connsiteY277" fmla="*/ 520550 h 1273844"/>
                    <a:gd name="connsiteX278" fmla="*/ 141890 w 1813084"/>
                    <a:gd name="connsiteY278" fmla="*/ 506117 h 1273844"/>
                    <a:gd name="connsiteX279" fmla="*/ 165414 w 1813084"/>
                    <a:gd name="connsiteY279" fmla="*/ 491549 h 1273844"/>
                    <a:gd name="connsiteX280" fmla="*/ 192316 w 1813084"/>
                    <a:gd name="connsiteY280" fmla="*/ 477116 h 1273844"/>
                    <a:gd name="connsiteX281" fmla="*/ 193692 w 1813084"/>
                    <a:gd name="connsiteY281" fmla="*/ 476037 h 1273844"/>
                    <a:gd name="connsiteX282" fmla="*/ 194443 w 1813084"/>
                    <a:gd name="connsiteY282" fmla="*/ 474553 h 1273844"/>
                    <a:gd name="connsiteX283" fmla="*/ 194818 w 1813084"/>
                    <a:gd name="connsiteY283" fmla="*/ 473069 h 1273844"/>
                    <a:gd name="connsiteX284" fmla="*/ 194818 w 1813084"/>
                    <a:gd name="connsiteY284" fmla="*/ 471721 h 1273844"/>
                    <a:gd name="connsiteX285" fmla="*/ 194943 w 1813084"/>
                    <a:gd name="connsiteY285" fmla="*/ 470102 h 1273844"/>
                    <a:gd name="connsiteX286" fmla="*/ 194192 w 1813084"/>
                    <a:gd name="connsiteY286" fmla="*/ 456883 h 1273844"/>
                    <a:gd name="connsiteX287" fmla="*/ 210334 w 1813084"/>
                    <a:gd name="connsiteY287" fmla="*/ 432198 h 1273844"/>
                    <a:gd name="connsiteX288" fmla="*/ 198196 w 1813084"/>
                    <a:gd name="connsiteY288" fmla="*/ 396048 h 1273844"/>
                    <a:gd name="connsiteX289" fmla="*/ 191440 w 1813084"/>
                    <a:gd name="connsiteY289" fmla="*/ 367857 h 1273844"/>
                    <a:gd name="connsiteX290" fmla="*/ 208832 w 1813084"/>
                    <a:gd name="connsiteY290" fmla="*/ 355042 h 1273844"/>
                    <a:gd name="connsiteX291" fmla="*/ 237360 w 1813084"/>
                    <a:gd name="connsiteY291" fmla="*/ 348972 h 1273844"/>
                    <a:gd name="connsiteX292" fmla="*/ 259132 w 1813084"/>
                    <a:gd name="connsiteY292" fmla="*/ 355042 h 1273844"/>
                    <a:gd name="connsiteX293" fmla="*/ 259132 w 1813084"/>
                    <a:gd name="connsiteY293" fmla="*/ 339665 h 1273844"/>
                    <a:gd name="connsiteX294" fmla="*/ 277651 w 1813084"/>
                    <a:gd name="connsiteY294" fmla="*/ 276942 h 1273844"/>
                    <a:gd name="connsiteX295" fmla="*/ 298046 w 1813084"/>
                    <a:gd name="connsiteY295" fmla="*/ 276942 h 1273844"/>
                    <a:gd name="connsiteX296" fmla="*/ 325948 w 1813084"/>
                    <a:gd name="connsiteY296" fmla="*/ 279640 h 1273844"/>
                    <a:gd name="connsiteX297" fmla="*/ 354476 w 1813084"/>
                    <a:gd name="connsiteY297" fmla="*/ 268174 h 1273844"/>
                    <a:gd name="connsiteX298" fmla="*/ 350097 w 1813084"/>
                    <a:gd name="connsiteY298" fmla="*/ 242141 h 1273844"/>
                    <a:gd name="connsiteX299" fmla="*/ 369992 w 1813084"/>
                    <a:gd name="connsiteY299" fmla="*/ 217456 h 1273844"/>
                    <a:gd name="connsiteX300" fmla="*/ 383005 w 1813084"/>
                    <a:gd name="connsiteY300" fmla="*/ 199381 h 1273844"/>
                    <a:gd name="connsiteX301" fmla="*/ 393516 w 1813084"/>
                    <a:gd name="connsiteY301" fmla="*/ 178339 h 1273844"/>
                    <a:gd name="connsiteX302" fmla="*/ 401398 w 1813084"/>
                    <a:gd name="connsiteY302" fmla="*/ 183464 h 1273844"/>
                    <a:gd name="connsiteX303" fmla="*/ 413035 w 1813084"/>
                    <a:gd name="connsiteY303" fmla="*/ 185488 h 1273844"/>
                    <a:gd name="connsiteX304" fmla="*/ 414035 w 1813084"/>
                    <a:gd name="connsiteY304" fmla="*/ 189399 h 1273844"/>
                    <a:gd name="connsiteX305" fmla="*/ 435682 w 1813084"/>
                    <a:gd name="connsiteY305" fmla="*/ 219480 h 1273844"/>
                    <a:gd name="connsiteX306" fmla="*/ 462959 w 1813084"/>
                    <a:gd name="connsiteY306" fmla="*/ 235531 h 1273844"/>
                    <a:gd name="connsiteX307" fmla="*/ 488985 w 1813084"/>
                    <a:gd name="connsiteY307" fmla="*/ 258192 h 1273844"/>
                    <a:gd name="connsiteX308" fmla="*/ 505001 w 1813084"/>
                    <a:gd name="connsiteY308" fmla="*/ 282877 h 1273844"/>
                    <a:gd name="connsiteX309" fmla="*/ 503249 w 1813084"/>
                    <a:gd name="connsiteY309" fmla="*/ 315655 h 1273844"/>
                    <a:gd name="connsiteX310" fmla="*/ 496367 w 1813084"/>
                    <a:gd name="connsiteY310" fmla="*/ 342363 h 1273844"/>
                    <a:gd name="connsiteX311" fmla="*/ 564560 w 1813084"/>
                    <a:gd name="connsiteY311" fmla="*/ 360303 h 1273844"/>
                    <a:gd name="connsiteX312" fmla="*/ 587208 w 1813084"/>
                    <a:gd name="connsiteY312" fmla="*/ 375141 h 1273844"/>
                    <a:gd name="connsiteX313" fmla="*/ 606727 w 1813084"/>
                    <a:gd name="connsiteY313" fmla="*/ 389843 h 1273844"/>
                    <a:gd name="connsiteX314" fmla="*/ 630125 w 1813084"/>
                    <a:gd name="connsiteY314" fmla="*/ 417226 h 1273844"/>
                    <a:gd name="connsiteX315" fmla="*/ 647643 w 1813084"/>
                    <a:gd name="connsiteY315" fmla="*/ 450813 h 1273844"/>
                    <a:gd name="connsiteX316" fmla="*/ 686681 w 1813084"/>
                    <a:gd name="connsiteY316" fmla="*/ 455129 h 1273844"/>
                    <a:gd name="connsiteX317" fmla="*/ 758877 w 1813084"/>
                    <a:gd name="connsiteY317" fmla="*/ 457153 h 1273844"/>
                    <a:gd name="connsiteX318" fmla="*/ 813432 w 1813084"/>
                    <a:gd name="connsiteY318" fmla="*/ 469697 h 1273844"/>
                    <a:gd name="connsiteX319" fmla="*/ 846590 w 1813084"/>
                    <a:gd name="connsiteY319" fmla="*/ 478195 h 1273844"/>
                    <a:gd name="connsiteX320" fmla="*/ 877871 w 1813084"/>
                    <a:gd name="connsiteY320" fmla="*/ 486558 h 1273844"/>
                    <a:gd name="connsiteX321" fmla="*/ 901269 w 1813084"/>
                    <a:gd name="connsiteY321" fmla="*/ 499238 h 1273844"/>
                    <a:gd name="connsiteX322" fmla="*/ 953946 w 1813084"/>
                    <a:gd name="connsiteY322" fmla="*/ 469697 h 1273844"/>
                    <a:gd name="connsiteX323" fmla="*/ 1022139 w 1813084"/>
                    <a:gd name="connsiteY323" fmla="*/ 467674 h 1273844"/>
                    <a:gd name="connsiteX324" fmla="*/ 1076693 w 1813084"/>
                    <a:gd name="connsiteY324" fmla="*/ 442450 h 1273844"/>
                    <a:gd name="connsiteX325" fmla="*/ 1113855 w 1813084"/>
                    <a:gd name="connsiteY325" fmla="*/ 410886 h 1273844"/>
                    <a:gd name="connsiteX326" fmla="*/ 1105972 w 1813084"/>
                    <a:gd name="connsiteY326" fmla="*/ 372982 h 1273844"/>
                    <a:gd name="connsiteX327" fmla="*/ 1135251 w 1813084"/>
                    <a:gd name="connsiteY327" fmla="*/ 364619 h 1273844"/>
                    <a:gd name="connsiteX328" fmla="*/ 1184050 w 1813084"/>
                    <a:gd name="connsiteY328" fmla="*/ 360438 h 1273844"/>
                    <a:gd name="connsiteX329" fmla="*/ 1228844 w 1813084"/>
                    <a:gd name="connsiteY329" fmla="*/ 345735 h 1273844"/>
                    <a:gd name="connsiteX330" fmla="*/ 1256121 w 1813084"/>
                    <a:gd name="connsiteY330" fmla="*/ 318353 h 1273844"/>
                    <a:gd name="connsiteX331" fmla="*/ 1293283 w 1813084"/>
                    <a:gd name="connsiteY331" fmla="*/ 301492 h 1273844"/>
                    <a:gd name="connsiteX332" fmla="*/ 1332196 w 1813084"/>
                    <a:gd name="connsiteY332" fmla="*/ 293128 h 1273844"/>
                    <a:gd name="connsiteX333" fmla="*/ 1363477 w 1813084"/>
                    <a:gd name="connsiteY333" fmla="*/ 288947 h 1273844"/>
                    <a:gd name="connsiteX334" fmla="*/ 1324439 w 1813084"/>
                    <a:gd name="connsiteY334" fmla="*/ 244838 h 1273844"/>
                    <a:gd name="connsiteX335" fmla="*/ 1295160 w 1813084"/>
                    <a:gd name="connsiteY335" fmla="*/ 249020 h 1273844"/>
                    <a:gd name="connsiteX336" fmla="*/ 1266006 w 1813084"/>
                    <a:gd name="connsiteY336" fmla="*/ 244838 h 1273844"/>
                    <a:gd name="connsiteX337" fmla="*/ 1234725 w 1813084"/>
                    <a:gd name="connsiteY337" fmla="*/ 242680 h 1273844"/>
                    <a:gd name="connsiteX338" fmla="*/ 1238604 w 1813084"/>
                    <a:gd name="connsiteY338" fmla="*/ 225819 h 1273844"/>
                    <a:gd name="connsiteX339" fmla="*/ 1240605 w 1813084"/>
                    <a:gd name="connsiteY339" fmla="*/ 209093 h 1273844"/>
                    <a:gd name="connsiteX340" fmla="*/ 1264880 w 1813084"/>
                    <a:gd name="connsiteY340" fmla="*/ 156756 h 1273844"/>
                    <a:gd name="connsiteX341" fmla="*/ 1271512 w 1813084"/>
                    <a:gd name="connsiteY341" fmla="*/ 162287 h 1273844"/>
                    <a:gd name="connsiteX342" fmla="*/ 1301041 w 1813084"/>
                    <a:gd name="connsiteY342" fmla="*/ 170920 h 1273844"/>
                    <a:gd name="connsiteX343" fmla="*/ 1329694 w 1813084"/>
                    <a:gd name="connsiteY343" fmla="*/ 154598 h 1273844"/>
                    <a:gd name="connsiteX344" fmla="*/ 1343082 w 1813084"/>
                    <a:gd name="connsiteY344" fmla="*/ 140030 h 1273844"/>
                    <a:gd name="connsiteX345" fmla="*/ 1357472 w 1813084"/>
                    <a:gd name="connsiteY345" fmla="*/ 106308 h 1273844"/>
                    <a:gd name="connsiteX346" fmla="*/ 1376240 w 1813084"/>
                    <a:gd name="connsiteY346" fmla="*/ 75419 h 1273844"/>
                    <a:gd name="connsiteX347" fmla="*/ 1389629 w 1813084"/>
                    <a:gd name="connsiteY347" fmla="*/ 58962 h 1273844"/>
                    <a:gd name="connsiteX348" fmla="*/ 1380745 w 1813084"/>
                    <a:gd name="connsiteY348" fmla="*/ 35897 h 1273844"/>
                    <a:gd name="connsiteX349" fmla="*/ 1378117 w 1813084"/>
                    <a:gd name="connsiteY349" fmla="*/ 18496 h 1273844"/>
                    <a:gd name="connsiteX350" fmla="*/ 1416530 w 1813084"/>
                    <a:gd name="connsiteY350" fmla="*/ 5007 h 1273844"/>
                    <a:gd name="connsiteX351" fmla="*/ 1461325 w 1813084"/>
                    <a:gd name="connsiteY351" fmla="*/ 1095 h 1273844"/>
                    <a:gd name="connsiteX352" fmla="*/ 1495359 w 1813084"/>
                    <a:gd name="connsiteY352" fmla="*/ 6895 h 1273844"/>
                    <a:gd name="connsiteX353" fmla="*/ 1532020 w 1813084"/>
                    <a:gd name="connsiteY353" fmla="*/ 18496 h 1273844"/>
                    <a:gd name="connsiteX354" fmla="*/ 1551665 w 1813084"/>
                    <a:gd name="connsiteY354" fmla="*/ 42641 h 1273844"/>
                    <a:gd name="connsiteX355" fmla="*/ 1566053 w 1813084"/>
                    <a:gd name="connsiteY355" fmla="*/ 72451 h 1273844"/>
                    <a:gd name="connsiteX356" fmla="*/ 1583946 w 1813084"/>
                    <a:gd name="connsiteY356" fmla="*/ 111164 h 1273844"/>
                    <a:gd name="connsiteX357" fmla="*/ 1599212 w 1813084"/>
                    <a:gd name="connsiteY357" fmla="*/ 150686 h 1273844"/>
                    <a:gd name="connsiteX358" fmla="*/ 1610723 w 1813084"/>
                    <a:gd name="connsiteY358" fmla="*/ 169031 h 1273844"/>
                    <a:gd name="connsiteX359" fmla="*/ 1640377 w 1813084"/>
                    <a:gd name="connsiteY359" fmla="*/ 180632 h 1273844"/>
                    <a:gd name="connsiteX360" fmla="*/ 1670782 w 1813084"/>
                    <a:gd name="connsiteY360" fmla="*/ 195065 h 1273844"/>
                    <a:gd name="connsiteX361" fmla="*/ 1692304 w 1813084"/>
                    <a:gd name="connsiteY361" fmla="*/ 210577 h 1273844"/>
                    <a:gd name="connsiteX362" fmla="*/ 1698560 w 1813084"/>
                    <a:gd name="connsiteY362" fmla="*/ 238499 h 1273844"/>
                    <a:gd name="connsiteX363" fmla="*/ 1728089 w 1813084"/>
                    <a:gd name="connsiteY363" fmla="*/ 251043 h 1273844"/>
                    <a:gd name="connsiteX364" fmla="*/ 1754991 w 1813084"/>
                    <a:gd name="connsiteY364" fmla="*/ 244299 h 1273844"/>
                    <a:gd name="connsiteX365" fmla="*/ 1784395 w 1813084"/>
                    <a:gd name="connsiteY365" fmla="*/ 232699 h 1273844"/>
                    <a:gd name="connsiteX366" fmla="*/ 1808669 w 1813084"/>
                    <a:gd name="connsiteY366" fmla="*/ 239443 h 1273844"/>
                    <a:gd name="connsiteX367" fmla="*/ 1809545 w 1813084"/>
                    <a:gd name="connsiteY367" fmla="*/ 266421 h 127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</a:cxnLst>
                  <a:rect l="l" t="t" r="r" b="b"/>
                  <a:pathLst>
                    <a:path w="1813084" h="1273844">
                      <a:moveTo>
                        <a:pt x="1809545" y="266421"/>
                      </a:moveTo>
                      <a:cubicBezTo>
                        <a:pt x="1800536" y="272356"/>
                        <a:pt x="1796157" y="297445"/>
                        <a:pt x="1793404" y="307966"/>
                      </a:cubicBezTo>
                      <a:cubicBezTo>
                        <a:pt x="1790651" y="318622"/>
                        <a:pt x="1777263" y="321455"/>
                        <a:pt x="1775511" y="333055"/>
                      </a:cubicBezTo>
                      <a:cubicBezTo>
                        <a:pt x="1773760" y="344656"/>
                        <a:pt x="1761248" y="345600"/>
                        <a:pt x="1761248" y="354368"/>
                      </a:cubicBezTo>
                      <a:cubicBezTo>
                        <a:pt x="1761248" y="363135"/>
                        <a:pt x="1743354" y="361112"/>
                        <a:pt x="1734346" y="354368"/>
                      </a:cubicBezTo>
                      <a:cubicBezTo>
                        <a:pt x="1725461" y="347623"/>
                        <a:pt x="1716453" y="366912"/>
                        <a:pt x="1709321" y="366912"/>
                      </a:cubicBezTo>
                      <a:cubicBezTo>
                        <a:pt x="1702189" y="366912"/>
                        <a:pt x="1702939" y="383234"/>
                        <a:pt x="1704816" y="390113"/>
                      </a:cubicBezTo>
                      <a:cubicBezTo>
                        <a:pt x="1706568" y="396723"/>
                        <a:pt x="1702189" y="405490"/>
                        <a:pt x="1706568" y="417091"/>
                      </a:cubicBezTo>
                      <a:cubicBezTo>
                        <a:pt x="1708945" y="423296"/>
                        <a:pt x="1707569" y="435031"/>
                        <a:pt x="1708821" y="448250"/>
                      </a:cubicBezTo>
                      <a:cubicBezTo>
                        <a:pt x="1706318" y="450138"/>
                        <a:pt x="1703815" y="452162"/>
                        <a:pt x="1701313" y="454185"/>
                      </a:cubicBezTo>
                      <a:cubicBezTo>
                        <a:pt x="1698185" y="452701"/>
                        <a:pt x="1695307" y="452162"/>
                        <a:pt x="1693055" y="452971"/>
                      </a:cubicBezTo>
                      <a:cubicBezTo>
                        <a:pt x="1681293" y="457153"/>
                        <a:pt x="1677414" y="442450"/>
                        <a:pt x="1667654" y="442450"/>
                      </a:cubicBezTo>
                      <a:cubicBezTo>
                        <a:pt x="1657895" y="442450"/>
                        <a:pt x="1659897" y="467674"/>
                        <a:pt x="1650137" y="467674"/>
                      </a:cubicBezTo>
                      <a:cubicBezTo>
                        <a:pt x="1640377" y="467674"/>
                        <a:pt x="1642380" y="482377"/>
                        <a:pt x="1628741" y="484400"/>
                      </a:cubicBezTo>
                      <a:cubicBezTo>
                        <a:pt x="1614977" y="486558"/>
                        <a:pt x="1611099" y="486558"/>
                        <a:pt x="1616979" y="497080"/>
                      </a:cubicBezTo>
                      <a:cubicBezTo>
                        <a:pt x="1622860" y="507601"/>
                        <a:pt x="1609221" y="503419"/>
                        <a:pt x="1597460" y="503419"/>
                      </a:cubicBezTo>
                      <a:cubicBezTo>
                        <a:pt x="1585698" y="503419"/>
                        <a:pt x="1585823" y="495056"/>
                        <a:pt x="1577940" y="495056"/>
                      </a:cubicBezTo>
                      <a:cubicBezTo>
                        <a:pt x="1570058" y="495056"/>
                        <a:pt x="1564302" y="509759"/>
                        <a:pt x="1558421" y="518122"/>
                      </a:cubicBezTo>
                      <a:cubicBezTo>
                        <a:pt x="1552665" y="526485"/>
                        <a:pt x="1513626" y="545504"/>
                        <a:pt x="1501990" y="551709"/>
                      </a:cubicBezTo>
                      <a:cubicBezTo>
                        <a:pt x="1498611" y="553463"/>
                        <a:pt x="1495734" y="559128"/>
                        <a:pt x="1493356" y="566142"/>
                      </a:cubicBezTo>
                      <a:cubicBezTo>
                        <a:pt x="1488352" y="565603"/>
                        <a:pt x="1483347" y="566142"/>
                        <a:pt x="1478717" y="568031"/>
                      </a:cubicBezTo>
                      <a:cubicBezTo>
                        <a:pt x="1461700" y="575315"/>
                        <a:pt x="1440304" y="589748"/>
                        <a:pt x="1422786" y="601888"/>
                      </a:cubicBezTo>
                      <a:cubicBezTo>
                        <a:pt x="1405269" y="613893"/>
                        <a:pt x="1392882" y="611465"/>
                        <a:pt x="1401765" y="602292"/>
                      </a:cubicBezTo>
                      <a:cubicBezTo>
                        <a:pt x="1410775" y="593120"/>
                        <a:pt x="1401390" y="589343"/>
                        <a:pt x="1406270" y="577203"/>
                      </a:cubicBezTo>
                      <a:cubicBezTo>
                        <a:pt x="1411150" y="565198"/>
                        <a:pt x="1441680" y="545369"/>
                        <a:pt x="1426790" y="532825"/>
                      </a:cubicBezTo>
                      <a:cubicBezTo>
                        <a:pt x="1412151" y="520280"/>
                        <a:pt x="1392381" y="533364"/>
                        <a:pt x="1375364" y="554542"/>
                      </a:cubicBezTo>
                      <a:cubicBezTo>
                        <a:pt x="1358348" y="575719"/>
                        <a:pt x="1347587" y="556970"/>
                        <a:pt x="1340079" y="581115"/>
                      </a:cubicBezTo>
                      <a:cubicBezTo>
                        <a:pt x="1332447" y="605260"/>
                        <a:pt x="1314554" y="591232"/>
                        <a:pt x="1302417" y="593120"/>
                      </a:cubicBezTo>
                      <a:cubicBezTo>
                        <a:pt x="1290405" y="595143"/>
                        <a:pt x="1282648" y="634666"/>
                        <a:pt x="1302918" y="633721"/>
                      </a:cubicBezTo>
                      <a:cubicBezTo>
                        <a:pt x="1323063" y="632777"/>
                        <a:pt x="1339078" y="632238"/>
                        <a:pt x="1334199" y="645322"/>
                      </a:cubicBezTo>
                      <a:cubicBezTo>
                        <a:pt x="1329194" y="658271"/>
                        <a:pt x="1338703" y="678504"/>
                        <a:pt x="1352967" y="671355"/>
                      </a:cubicBezTo>
                      <a:cubicBezTo>
                        <a:pt x="1367356" y="664071"/>
                        <a:pt x="1386125" y="631293"/>
                        <a:pt x="1393257" y="642894"/>
                      </a:cubicBezTo>
                      <a:cubicBezTo>
                        <a:pt x="1400514" y="654494"/>
                        <a:pt x="1412526" y="658811"/>
                        <a:pt x="1422786" y="655843"/>
                      </a:cubicBezTo>
                      <a:cubicBezTo>
                        <a:pt x="1433172" y="653010"/>
                        <a:pt x="1447936" y="670816"/>
                        <a:pt x="1440304" y="676616"/>
                      </a:cubicBezTo>
                      <a:cubicBezTo>
                        <a:pt x="1432671" y="682416"/>
                        <a:pt x="1410775" y="682011"/>
                        <a:pt x="1405895" y="687812"/>
                      </a:cubicBezTo>
                      <a:cubicBezTo>
                        <a:pt x="1400889" y="693477"/>
                        <a:pt x="1392381" y="686733"/>
                        <a:pt x="1387501" y="697928"/>
                      </a:cubicBezTo>
                      <a:cubicBezTo>
                        <a:pt x="1382497" y="708989"/>
                        <a:pt x="1377242" y="711822"/>
                        <a:pt x="1370860" y="710473"/>
                      </a:cubicBezTo>
                      <a:cubicBezTo>
                        <a:pt x="1364604" y="708989"/>
                        <a:pt x="1370484" y="721534"/>
                        <a:pt x="1356596" y="727738"/>
                      </a:cubicBezTo>
                      <a:cubicBezTo>
                        <a:pt x="1342707" y="734078"/>
                        <a:pt x="1337827" y="750939"/>
                        <a:pt x="1342331" y="758223"/>
                      </a:cubicBezTo>
                      <a:cubicBezTo>
                        <a:pt x="1346711" y="765372"/>
                        <a:pt x="1365604" y="767396"/>
                        <a:pt x="1369108" y="778457"/>
                      </a:cubicBezTo>
                      <a:cubicBezTo>
                        <a:pt x="1372737" y="789517"/>
                        <a:pt x="1383373" y="814202"/>
                        <a:pt x="1388377" y="817979"/>
                      </a:cubicBezTo>
                      <a:cubicBezTo>
                        <a:pt x="1393257" y="821890"/>
                        <a:pt x="1385625" y="831063"/>
                        <a:pt x="1393757" y="837807"/>
                      </a:cubicBezTo>
                      <a:cubicBezTo>
                        <a:pt x="1401765" y="844552"/>
                        <a:pt x="1423787" y="863841"/>
                        <a:pt x="1419283" y="868697"/>
                      </a:cubicBezTo>
                      <a:cubicBezTo>
                        <a:pt x="1414779" y="873553"/>
                        <a:pt x="1402641" y="868697"/>
                        <a:pt x="1392381" y="862897"/>
                      </a:cubicBezTo>
                      <a:cubicBezTo>
                        <a:pt x="1382121" y="857096"/>
                        <a:pt x="1366356" y="863841"/>
                        <a:pt x="1375364" y="863841"/>
                      </a:cubicBezTo>
                      <a:cubicBezTo>
                        <a:pt x="1384373" y="863841"/>
                        <a:pt x="1393757" y="885558"/>
                        <a:pt x="1402266" y="885018"/>
                      </a:cubicBezTo>
                      <a:cubicBezTo>
                        <a:pt x="1410775" y="884614"/>
                        <a:pt x="1427291" y="900530"/>
                        <a:pt x="1420534" y="902958"/>
                      </a:cubicBezTo>
                      <a:cubicBezTo>
                        <a:pt x="1413903" y="905386"/>
                        <a:pt x="1398637" y="917391"/>
                        <a:pt x="1388878" y="919819"/>
                      </a:cubicBezTo>
                      <a:cubicBezTo>
                        <a:pt x="1378993" y="922247"/>
                        <a:pt x="1394133" y="933848"/>
                        <a:pt x="1399513" y="926564"/>
                      </a:cubicBezTo>
                      <a:cubicBezTo>
                        <a:pt x="1404894" y="919280"/>
                        <a:pt x="1411150" y="938164"/>
                        <a:pt x="1417031" y="933308"/>
                      </a:cubicBezTo>
                      <a:cubicBezTo>
                        <a:pt x="1422786" y="928452"/>
                        <a:pt x="1440304" y="933848"/>
                        <a:pt x="1429543" y="937220"/>
                      </a:cubicBezTo>
                      <a:cubicBezTo>
                        <a:pt x="1418782" y="940592"/>
                        <a:pt x="1411150" y="952597"/>
                        <a:pt x="1416530" y="956914"/>
                      </a:cubicBezTo>
                      <a:cubicBezTo>
                        <a:pt x="1421910" y="961365"/>
                        <a:pt x="1409899" y="958398"/>
                        <a:pt x="1411651" y="969593"/>
                      </a:cubicBezTo>
                      <a:cubicBezTo>
                        <a:pt x="1413402" y="980654"/>
                        <a:pt x="1411150" y="993603"/>
                        <a:pt x="1405269" y="996031"/>
                      </a:cubicBezTo>
                      <a:cubicBezTo>
                        <a:pt x="1399513" y="998459"/>
                        <a:pt x="1387001" y="1006688"/>
                        <a:pt x="1385625" y="1015860"/>
                      </a:cubicBezTo>
                      <a:cubicBezTo>
                        <a:pt x="1384373" y="1025032"/>
                        <a:pt x="1379368" y="1033261"/>
                        <a:pt x="1371861" y="1038521"/>
                      </a:cubicBezTo>
                      <a:cubicBezTo>
                        <a:pt x="1364228" y="1043782"/>
                        <a:pt x="1349464" y="1044861"/>
                        <a:pt x="1350715" y="1049177"/>
                      </a:cubicBezTo>
                      <a:cubicBezTo>
                        <a:pt x="1352091" y="1053494"/>
                        <a:pt x="1361976" y="1062666"/>
                        <a:pt x="1354844" y="1065094"/>
                      </a:cubicBezTo>
                      <a:cubicBezTo>
                        <a:pt x="1347587" y="1067522"/>
                        <a:pt x="1354844" y="1084383"/>
                        <a:pt x="1350715" y="1090183"/>
                      </a:cubicBezTo>
                      <a:cubicBezTo>
                        <a:pt x="1346711" y="1095984"/>
                        <a:pt x="1337827" y="1094500"/>
                        <a:pt x="1337827" y="1102188"/>
                      </a:cubicBezTo>
                      <a:cubicBezTo>
                        <a:pt x="1337827" y="1109877"/>
                        <a:pt x="1323063" y="1111900"/>
                        <a:pt x="1322562" y="1118105"/>
                      </a:cubicBezTo>
                      <a:cubicBezTo>
                        <a:pt x="1322061" y="1124445"/>
                        <a:pt x="1301917" y="1126333"/>
                        <a:pt x="1301917" y="1132134"/>
                      </a:cubicBezTo>
                      <a:cubicBezTo>
                        <a:pt x="1301917" y="1137934"/>
                        <a:pt x="1295285" y="1148590"/>
                        <a:pt x="1284524" y="1151962"/>
                      </a:cubicBezTo>
                      <a:cubicBezTo>
                        <a:pt x="1273764" y="1155334"/>
                        <a:pt x="1276016" y="1159111"/>
                        <a:pt x="1266631" y="1167339"/>
                      </a:cubicBezTo>
                      <a:cubicBezTo>
                        <a:pt x="1257247" y="1175568"/>
                        <a:pt x="1257623" y="1183796"/>
                        <a:pt x="1248739" y="1184200"/>
                      </a:cubicBezTo>
                      <a:cubicBezTo>
                        <a:pt x="1239729" y="1184740"/>
                        <a:pt x="1205696" y="1185684"/>
                        <a:pt x="1196312" y="1193373"/>
                      </a:cubicBezTo>
                      <a:cubicBezTo>
                        <a:pt x="1186927" y="1201196"/>
                        <a:pt x="1167283" y="1187573"/>
                        <a:pt x="1166783" y="1192429"/>
                      </a:cubicBezTo>
                      <a:cubicBezTo>
                        <a:pt x="1166407" y="1197285"/>
                        <a:pt x="1135877" y="1219541"/>
                        <a:pt x="1107724" y="1229658"/>
                      </a:cubicBezTo>
                      <a:cubicBezTo>
                        <a:pt x="1079571" y="1239775"/>
                        <a:pt x="1063430" y="1248407"/>
                        <a:pt x="1065182" y="1257040"/>
                      </a:cubicBezTo>
                      <a:cubicBezTo>
                        <a:pt x="1066933" y="1265808"/>
                        <a:pt x="1065682" y="1279836"/>
                        <a:pt x="1057174" y="1271068"/>
                      </a:cubicBezTo>
                      <a:cubicBezTo>
                        <a:pt x="1048665" y="1262436"/>
                        <a:pt x="1045036" y="1247463"/>
                        <a:pt x="1050417" y="1242607"/>
                      </a:cubicBezTo>
                      <a:cubicBezTo>
                        <a:pt x="1055798" y="1237751"/>
                        <a:pt x="1051293" y="1220485"/>
                        <a:pt x="1042409" y="1229118"/>
                      </a:cubicBezTo>
                      <a:cubicBezTo>
                        <a:pt x="1033400" y="1237751"/>
                        <a:pt x="1028896" y="1236402"/>
                        <a:pt x="1024892" y="1229118"/>
                      </a:cubicBezTo>
                      <a:cubicBezTo>
                        <a:pt x="1020887" y="1221834"/>
                        <a:pt x="1011003" y="1219541"/>
                        <a:pt x="1008375" y="1228174"/>
                      </a:cubicBezTo>
                      <a:cubicBezTo>
                        <a:pt x="1005998" y="1235593"/>
                        <a:pt x="995737" y="1230467"/>
                        <a:pt x="989857" y="1233570"/>
                      </a:cubicBezTo>
                      <a:cubicBezTo>
                        <a:pt x="987354" y="1230332"/>
                        <a:pt x="985227" y="1228444"/>
                        <a:pt x="983726" y="1228174"/>
                      </a:cubicBezTo>
                      <a:cubicBezTo>
                        <a:pt x="975343" y="1226825"/>
                        <a:pt x="953821" y="1210099"/>
                        <a:pt x="953821" y="1203624"/>
                      </a:cubicBezTo>
                      <a:cubicBezTo>
                        <a:pt x="953821" y="1197150"/>
                        <a:pt x="964582" y="1186898"/>
                        <a:pt x="945438" y="1184335"/>
                      </a:cubicBezTo>
                      <a:cubicBezTo>
                        <a:pt x="926294" y="1181772"/>
                        <a:pt x="923916" y="1174084"/>
                        <a:pt x="920288" y="1170172"/>
                      </a:cubicBezTo>
                      <a:cubicBezTo>
                        <a:pt x="916784" y="1166260"/>
                        <a:pt x="901144" y="1177861"/>
                        <a:pt x="896389" y="1186898"/>
                      </a:cubicBezTo>
                      <a:cubicBezTo>
                        <a:pt x="891635" y="1195936"/>
                        <a:pt x="886880" y="1184335"/>
                        <a:pt x="876119" y="1190810"/>
                      </a:cubicBezTo>
                      <a:cubicBezTo>
                        <a:pt x="865358" y="1197285"/>
                        <a:pt x="854598" y="1181772"/>
                        <a:pt x="849843" y="1190810"/>
                      </a:cubicBezTo>
                      <a:cubicBezTo>
                        <a:pt x="844963" y="1199847"/>
                        <a:pt x="833076" y="1185684"/>
                        <a:pt x="827070" y="1193373"/>
                      </a:cubicBezTo>
                      <a:cubicBezTo>
                        <a:pt x="821065" y="1201061"/>
                        <a:pt x="810304" y="1204973"/>
                        <a:pt x="806800" y="1201061"/>
                      </a:cubicBezTo>
                      <a:cubicBezTo>
                        <a:pt x="803172" y="1197285"/>
                        <a:pt x="798417" y="1214011"/>
                        <a:pt x="801920" y="1217922"/>
                      </a:cubicBezTo>
                      <a:cubicBezTo>
                        <a:pt x="805549" y="1221699"/>
                        <a:pt x="810304" y="1246249"/>
                        <a:pt x="800795" y="1243686"/>
                      </a:cubicBezTo>
                      <a:cubicBezTo>
                        <a:pt x="791535" y="1241123"/>
                        <a:pt x="791160" y="1228039"/>
                        <a:pt x="785905" y="1228309"/>
                      </a:cubicBezTo>
                      <a:cubicBezTo>
                        <a:pt x="784028" y="1224802"/>
                        <a:pt x="780149" y="1227904"/>
                        <a:pt x="772266" y="1231276"/>
                      </a:cubicBezTo>
                      <a:cubicBezTo>
                        <a:pt x="758752" y="1237077"/>
                        <a:pt x="752121" y="1229118"/>
                        <a:pt x="753372" y="1220485"/>
                      </a:cubicBezTo>
                      <a:cubicBezTo>
                        <a:pt x="754749" y="1211718"/>
                        <a:pt x="743988" y="1211718"/>
                        <a:pt x="736606" y="1211718"/>
                      </a:cubicBezTo>
                      <a:cubicBezTo>
                        <a:pt x="729223" y="1211718"/>
                        <a:pt x="733978" y="1198768"/>
                        <a:pt x="736606" y="1190001"/>
                      </a:cubicBezTo>
                      <a:cubicBezTo>
                        <a:pt x="739358" y="1181368"/>
                        <a:pt x="733978" y="1176242"/>
                        <a:pt x="725219" y="1175568"/>
                      </a:cubicBezTo>
                      <a:cubicBezTo>
                        <a:pt x="716461" y="1174893"/>
                        <a:pt x="712457" y="1154525"/>
                        <a:pt x="715835" y="1148725"/>
                      </a:cubicBezTo>
                      <a:cubicBezTo>
                        <a:pt x="719213" y="1142925"/>
                        <a:pt x="697692" y="1137934"/>
                        <a:pt x="688308" y="1142925"/>
                      </a:cubicBezTo>
                      <a:cubicBezTo>
                        <a:pt x="678924" y="1148050"/>
                        <a:pt x="685680" y="1134292"/>
                        <a:pt x="682927" y="1127008"/>
                      </a:cubicBezTo>
                      <a:cubicBezTo>
                        <a:pt x="680175" y="1119859"/>
                        <a:pt x="695064" y="1095174"/>
                        <a:pt x="707827" y="1081550"/>
                      </a:cubicBezTo>
                      <a:cubicBezTo>
                        <a:pt x="720590" y="1067657"/>
                        <a:pt x="715209" y="1049582"/>
                        <a:pt x="715209" y="1033665"/>
                      </a:cubicBezTo>
                      <a:cubicBezTo>
                        <a:pt x="715209" y="1017748"/>
                        <a:pt x="709204" y="1017748"/>
                        <a:pt x="703073" y="1017748"/>
                      </a:cubicBezTo>
                      <a:cubicBezTo>
                        <a:pt x="696942" y="1017748"/>
                        <a:pt x="696315" y="1008441"/>
                        <a:pt x="696315" y="999673"/>
                      </a:cubicBezTo>
                      <a:cubicBezTo>
                        <a:pt x="696315" y="990906"/>
                        <a:pt x="683553" y="984566"/>
                        <a:pt x="676296" y="990231"/>
                      </a:cubicBezTo>
                      <a:cubicBezTo>
                        <a:pt x="675295" y="990906"/>
                        <a:pt x="673918" y="991985"/>
                        <a:pt x="672041" y="992929"/>
                      </a:cubicBezTo>
                      <a:cubicBezTo>
                        <a:pt x="670665" y="989557"/>
                        <a:pt x="668413" y="985780"/>
                        <a:pt x="665160" y="984971"/>
                      </a:cubicBezTo>
                      <a:cubicBezTo>
                        <a:pt x="663658" y="984431"/>
                        <a:pt x="662282" y="984431"/>
                        <a:pt x="660781" y="984431"/>
                      </a:cubicBezTo>
                      <a:cubicBezTo>
                        <a:pt x="658278" y="984701"/>
                        <a:pt x="656276" y="984431"/>
                        <a:pt x="654149" y="984026"/>
                      </a:cubicBezTo>
                      <a:cubicBezTo>
                        <a:pt x="653899" y="983891"/>
                        <a:pt x="653899" y="983622"/>
                        <a:pt x="653774" y="983352"/>
                      </a:cubicBezTo>
                      <a:cubicBezTo>
                        <a:pt x="652522" y="979440"/>
                        <a:pt x="649519" y="975528"/>
                        <a:pt x="646767" y="971751"/>
                      </a:cubicBezTo>
                      <a:cubicBezTo>
                        <a:pt x="646892" y="971751"/>
                        <a:pt x="646892" y="971482"/>
                        <a:pt x="646892" y="971347"/>
                      </a:cubicBezTo>
                      <a:cubicBezTo>
                        <a:pt x="645891" y="967570"/>
                        <a:pt x="645891" y="966086"/>
                        <a:pt x="643513" y="962849"/>
                      </a:cubicBezTo>
                      <a:cubicBezTo>
                        <a:pt x="643513" y="962444"/>
                        <a:pt x="643012" y="962444"/>
                        <a:pt x="642512" y="961905"/>
                      </a:cubicBezTo>
                      <a:cubicBezTo>
                        <a:pt x="642262" y="961770"/>
                        <a:pt x="642012" y="961770"/>
                        <a:pt x="641761" y="961770"/>
                      </a:cubicBezTo>
                      <a:lnTo>
                        <a:pt x="641761" y="961500"/>
                      </a:lnTo>
                      <a:cubicBezTo>
                        <a:pt x="641761" y="960016"/>
                        <a:pt x="641386" y="959072"/>
                        <a:pt x="640511" y="958532"/>
                      </a:cubicBezTo>
                      <a:cubicBezTo>
                        <a:pt x="641261" y="957453"/>
                        <a:pt x="641636" y="956104"/>
                        <a:pt x="641011" y="955025"/>
                      </a:cubicBezTo>
                      <a:cubicBezTo>
                        <a:pt x="640511" y="953407"/>
                        <a:pt x="638008" y="953407"/>
                        <a:pt x="636632" y="953407"/>
                      </a:cubicBezTo>
                      <a:cubicBezTo>
                        <a:pt x="635130" y="953002"/>
                        <a:pt x="633628" y="952462"/>
                        <a:pt x="632628" y="951383"/>
                      </a:cubicBezTo>
                      <a:cubicBezTo>
                        <a:pt x="631626" y="950844"/>
                        <a:pt x="631126" y="950304"/>
                        <a:pt x="630125" y="949765"/>
                      </a:cubicBezTo>
                      <a:cubicBezTo>
                        <a:pt x="629124" y="949765"/>
                        <a:pt x="628248" y="950304"/>
                        <a:pt x="627247" y="950844"/>
                      </a:cubicBezTo>
                      <a:cubicBezTo>
                        <a:pt x="622242" y="953407"/>
                        <a:pt x="617362" y="957723"/>
                        <a:pt x="613358" y="961905"/>
                      </a:cubicBezTo>
                      <a:cubicBezTo>
                        <a:pt x="612858" y="962444"/>
                        <a:pt x="612358" y="963388"/>
                        <a:pt x="611356" y="963388"/>
                      </a:cubicBezTo>
                      <a:cubicBezTo>
                        <a:pt x="610981" y="963388"/>
                        <a:pt x="609980" y="963388"/>
                        <a:pt x="608979" y="962849"/>
                      </a:cubicBezTo>
                      <a:cubicBezTo>
                        <a:pt x="603474" y="961365"/>
                        <a:pt x="598093" y="959207"/>
                        <a:pt x="593213" y="956104"/>
                      </a:cubicBezTo>
                      <a:cubicBezTo>
                        <a:pt x="592713" y="956104"/>
                        <a:pt x="592212" y="955565"/>
                        <a:pt x="591212" y="955565"/>
                      </a:cubicBezTo>
                      <a:cubicBezTo>
                        <a:pt x="590711" y="955565"/>
                        <a:pt x="590210" y="955565"/>
                        <a:pt x="590210" y="956104"/>
                      </a:cubicBezTo>
                      <a:cubicBezTo>
                        <a:pt x="587208" y="956644"/>
                        <a:pt x="585330" y="958667"/>
                        <a:pt x="583829" y="960825"/>
                      </a:cubicBezTo>
                      <a:cubicBezTo>
                        <a:pt x="580326" y="965547"/>
                        <a:pt x="577322" y="970268"/>
                        <a:pt x="574946" y="974989"/>
                      </a:cubicBezTo>
                      <a:cubicBezTo>
                        <a:pt x="573944" y="976472"/>
                        <a:pt x="572943" y="978631"/>
                        <a:pt x="571942" y="979710"/>
                      </a:cubicBezTo>
                      <a:cubicBezTo>
                        <a:pt x="570441" y="980249"/>
                        <a:pt x="568439" y="980249"/>
                        <a:pt x="567063" y="980249"/>
                      </a:cubicBezTo>
                      <a:cubicBezTo>
                        <a:pt x="562057" y="979710"/>
                        <a:pt x="557678" y="981194"/>
                        <a:pt x="554175" y="984431"/>
                      </a:cubicBezTo>
                      <a:cubicBezTo>
                        <a:pt x="553173" y="984971"/>
                        <a:pt x="552173" y="985510"/>
                        <a:pt x="552173" y="986454"/>
                      </a:cubicBezTo>
                      <a:cubicBezTo>
                        <a:pt x="551672" y="988073"/>
                        <a:pt x="552173" y="989691"/>
                        <a:pt x="551672" y="990636"/>
                      </a:cubicBezTo>
                      <a:cubicBezTo>
                        <a:pt x="550796" y="996436"/>
                        <a:pt x="541412" y="996436"/>
                        <a:pt x="539910" y="1001697"/>
                      </a:cubicBezTo>
                      <a:lnTo>
                        <a:pt x="539910" y="1004799"/>
                      </a:lnTo>
                      <a:cubicBezTo>
                        <a:pt x="539535" y="1007362"/>
                        <a:pt x="537658" y="1009385"/>
                        <a:pt x="535406" y="1010869"/>
                      </a:cubicBezTo>
                      <a:cubicBezTo>
                        <a:pt x="533779" y="1011274"/>
                        <a:pt x="531778" y="1012218"/>
                        <a:pt x="529900" y="1013027"/>
                      </a:cubicBezTo>
                      <a:cubicBezTo>
                        <a:pt x="529650" y="1013027"/>
                        <a:pt x="529275" y="1013027"/>
                        <a:pt x="529024" y="1012757"/>
                      </a:cubicBezTo>
                      <a:cubicBezTo>
                        <a:pt x="527523" y="1012218"/>
                        <a:pt x="527023" y="1011139"/>
                        <a:pt x="526022" y="1010060"/>
                      </a:cubicBezTo>
                      <a:cubicBezTo>
                        <a:pt x="525020" y="1009520"/>
                        <a:pt x="523895" y="1009790"/>
                        <a:pt x="522894" y="1010599"/>
                      </a:cubicBezTo>
                      <a:cubicBezTo>
                        <a:pt x="522143" y="1011139"/>
                        <a:pt x="521392" y="1011948"/>
                        <a:pt x="520641" y="1012757"/>
                      </a:cubicBezTo>
                      <a:cubicBezTo>
                        <a:pt x="519140" y="1014781"/>
                        <a:pt x="517639" y="1016939"/>
                        <a:pt x="515761" y="1016939"/>
                      </a:cubicBezTo>
                      <a:cubicBezTo>
                        <a:pt x="514260" y="1016939"/>
                        <a:pt x="512758" y="1015860"/>
                        <a:pt x="511757" y="1014781"/>
                      </a:cubicBezTo>
                      <a:cubicBezTo>
                        <a:pt x="510757" y="1013702"/>
                        <a:pt x="509756" y="1012218"/>
                        <a:pt x="508379" y="1012218"/>
                      </a:cubicBezTo>
                      <a:cubicBezTo>
                        <a:pt x="506878" y="1011678"/>
                        <a:pt x="504876" y="1012757"/>
                        <a:pt x="505376" y="1014241"/>
                      </a:cubicBezTo>
                      <a:cubicBezTo>
                        <a:pt x="507878" y="1015320"/>
                        <a:pt x="506377" y="1019502"/>
                        <a:pt x="507378" y="1022200"/>
                      </a:cubicBezTo>
                      <a:cubicBezTo>
                        <a:pt x="508379" y="1024223"/>
                        <a:pt x="510757" y="1024763"/>
                        <a:pt x="512758" y="1024763"/>
                      </a:cubicBezTo>
                      <a:cubicBezTo>
                        <a:pt x="514760" y="1024763"/>
                        <a:pt x="517138" y="1024763"/>
                        <a:pt x="518640" y="1025842"/>
                      </a:cubicBezTo>
                      <a:cubicBezTo>
                        <a:pt x="521142" y="1027325"/>
                        <a:pt x="521142" y="1031102"/>
                        <a:pt x="521142" y="1033665"/>
                      </a:cubicBezTo>
                      <a:cubicBezTo>
                        <a:pt x="521142" y="1037307"/>
                        <a:pt x="521142" y="1041084"/>
                        <a:pt x="519640" y="1044186"/>
                      </a:cubicBezTo>
                      <a:cubicBezTo>
                        <a:pt x="518640" y="1046210"/>
                        <a:pt x="517388" y="1047963"/>
                        <a:pt x="515636" y="1049042"/>
                      </a:cubicBezTo>
                      <a:lnTo>
                        <a:pt x="515512" y="1049042"/>
                      </a:lnTo>
                      <a:cubicBezTo>
                        <a:pt x="514510" y="1049987"/>
                        <a:pt x="513509" y="1050526"/>
                        <a:pt x="512258" y="1050931"/>
                      </a:cubicBezTo>
                      <a:cubicBezTo>
                        <a:pt x="508379" y="1051470"/>
                        <a:pt x="504375" y="1048907"/>
                        <a:pt x="499871" y="1049447"/>
                      </a:cubicBezTo>
                      <a:cubicBezTo>
                        <a:pt x="495491" y="1049987"/>
                        <a:pt x="491988" y="1053089"/>
                        <a:pt x="487608" y="1053629"/>
                      </a:cubicBezTo>
                      <a:cubicBezTo>
                        <a:pt x="483604" y="1053629"/>
                        <a:pt x="480227" y="1050931"/>
                        <a:pt x="476222" y="1050931"/>
                      </a:cubicBezTo>
                      <a:cubicBezTo>
                        <a:pt x="472844" y="1050931"/>
                        <a:pt x="469841" y="1053089"/>
                        <a:pt x="466838" y="1054708"/>
                      </a:cubicBezTo>
                      <a:cubicBezTo>
                        <a:pt x="463460" y="1056192"/>
                        <a:pt x="460457" y="1056731"/>
                        <a:pt x="457454" y="1055247"/>
                      </a:cubicBezTo>
                      <a:cubicBezTo>
                        <a:pt x="456953" y="1055652"/>
                        <a:pt x="455076" y="1054168"/>
                        <a:pt x="455076" y="1054168"/>
                      </a:cubicBezTo>
                      <a:cubicBezTo>
                        <a:pt x="454451" y="1054033"/>
                        <a:pt x="453825" y="1053898"/>
                        <a:pt x="453199" y="1053763"/>
                      </a:cubicBezTo>
                      <a:cubicBezTo>
                        <a:pt x="447194" y="1052010"/>
                        <a:pt x="435932" y="1046210"/>
                        <a:pt x="433805" y="1049447"/>
                      </a:cubicBezTo>
                      <a:cubicBezTo>
                        <a:pt x="432679" y="1046614"/>
                        <a:pt x="429301" y="1043242"/>
                        <a:pt x="427424" y="1039870"/>
                      </a:cubicBezTo>
                      <a:cubicBezTo>
                        <a:pt x="427049" y="1038386"/>
                        <a:pt x="426548" y="1036768"/>
                        <a:pt x="426298" y="1035149"/>
                      </a:cubicBezTo>
                      <a:lnTo>
                        <a:pt x="426298" y="1035149"/>
                      </a:lnTo>
                      <a:cubicBezTo>
                        <a:pt x="428800" y="1024763"/>
                        <a:pt x="429301" y="997380"/>
                        <a:pt x="424546" y="1005069"/>
                      </a:cubicBezTo>
                      <a:cubicBezTo>
                        <a:pt x="424296" y="1005608"/>
                        <a:pt x="423921" y="1006013"/>
                        <a:pt x="423670" y="1006283"/>
                      </a:cubicBezTo>
                      <a:cubicBezTo>
                        <a:pt x="423170" y="1005743"/>
                        <a:pt x="422419" y="1005339"/>
                        <a:pt x="422043" y="1005339"/>
                      </a:cubicBezTo>
                      <a:cubicBezTo>
                        <a:pt x="421543" y="1005878"/>
                        <a:pt x="421042" y="1006418"/>
                        <a:pt x="421042" y="1006957"/>
                      </a:cubicBezTo>
                      <a:cubicBezTo>
                        <a:pt x="419166" y="1008981"/>
                        <a:pt x="416663" y="1010329"/>
                        <a:pt x="413786" y="1010599"/>
                      </a:cubicBezTo>
                      <a:cubicBezTo>
                        <a:pt x="413786" y="1010734"/>
                        <a:pt x="413410" y="1010734"/>
                        <a:pt x="413285" y="1010599"/>
                      </a:cubicBezTo>
                      <a:lnTo>
                        <a:pt x="411033" y="1010599"/>
                      </a:lnTo>
                      <a:cubicBezTo>
                        <a:pt x="410157" y="1010060"/>
                        <a:pt x="408780" y="1009655"/>
                        <a:pt x="408280" y="1010464"/>
                      </a:cubicBezTo>
                      <a:cubicBezTo>
                        <a:pt x="406403" y="1010464"/>
                        <a:pt x="404651" y="1010464"/>
                        <a:pt x="402900" y="1010060"/>
                      </a:cubicBezTo>
                      <a:cubicBezTo>
                        <a:pt x="393891" y="1008981"/>
                        <a:pt x="386758" y="1005339"/>
                        <a:pt x="380002" y="1003720"/>
                      </a:cubicBezTo>
                      <a:cubicBezTo>
                        <a:pt x="377625" y="1003045"/>
                        <a:pt x="375247" y="1002641"/>
                        <a:pt x="372870" y="1002641"/>
                      </a:cubicBezTo>
                      <a:lnTo>
                        <a:pt x="371368" y="1002641"/>
                      </a:lnTo>
                      <a:cubicBezTo>
                        <a:pt x="359982" y="1003315"/>
                        <a:pt x="327074" y="989557"/>
                        <a:pt x="312936" y="977282"/>
                      </a:cubicBezTo>
                      <a:cubicBezTo>
                        <a:pt x="298921" y="965007"/>
                        <a:pt x="260633" y="938839"/>
                        <a:pt x="251249" y="928722"/>
                      </a:cubicBezTo>
                      <a:cubicBezTo>
                        <a:pt x="250498" y="927913"/>
                        <a:pt x="249747" y="927238"/>
                        <a:pt x="248997" y="926564"/>
                      </a:cubicBezTo>
                      <a:cubicBezTo>
                        <a:pt x="247746" y="925485"/>
                        <a:pt x="246495" y="924540"/>
                        <a:pt x="245118" y="923731"/>
                      </a:cubicBezTo>
                      <a:cubicBezTo>
                        <a:pt x="244117" y="923192"/>
                        <a:pt x="243116" y="922652"/>
                        <a:pt x="242240" y="922113"/>
                      </a:cubicBezTo>
                      <a:cubicBezTo>
                        <a:pt x="234857" y="918336"/>
                        <a:pt x="228101" y="918875"/>
                        <a:pt x="227100" y="922382"/>
                      </a:cubicBezTo>
                      <a:cubicBezTo>
                        <a:pt x="225849" y="926969"/>
                        <a:pt x="212836" y="927373"/>
                        <a:pt x="202451" y="928587"/>
                      </a:cubicBezTo>
                      <a:cubicBezTo>
                        <a:pt x="202326" y="928857"/>
                        <a:pt x="202075" y="929127"/>
                        <a:pt x="201825" y="929396"/>
                      </a:cubicBezTo>
                      <a:lnTo>
                        <a:pt x="201450" y="929396"/>
                      </a:lnTo>
                      <a:cubicBezTo>
                        <a:pt x="201950" y="927643"/>
                        <a:pt x="201450" y="926159"/>
                        <a:pt x="200448" y="925620"/>
                      </a:cubicBezTo>
                      <a:cubicBezTo>
                        <a:pt x="199573" y="925215"/>
                        <a:pt x="198572" y="925215"/>
                        <a:pt x="197571" y="925215"/>
                      </a:cubicBezTo>
                      <a:cubicBezTo>
                        <a:pt x="197571" y="921978"/>
                        <a:pt x="193192" y="920899"/>
                        <a:pt x="189938" y="920494"/>
                      </a:cubicBezTo>
                      <a:cubicBezTo>
                        <a:pt x="189563" y="920224"/>
                        <a:pt x="189062" y="919819"/>
                        <a:pt x="188687" y="919415"/>
                      </a:cubicBezTo>
                      <a:cubicBezTo>
                        <a:pt x="186685" y="917796"/>
                        <a:pt x="184683" y="916177"/>
                        <a:pt x="183181" y="914154"/>
                      </a:cubicBezTo>
                      <a:cubicBezTo>
                        <a:pt x="182306" y="912535"/>
                        <a:pt x="181305" y="910512"/>
                        <a:pt x="179803" y="909433"/>
                      </a:cubicBezTo>
                      <a:cubicBezTo>
                        <a:pt x="179053" y="909433"/>
                        <a:pt x="178677" y="909163"/>
                        <a:pt x="178051" y="909028"/>
                      </a:cubicBezTo>
                      <a:cubicBezTo>
                        <a:pt x="176050" y="906735"/>
                        <a:pt x="173797" y="904577"/>
                        <a:pt x="171420" y="903228"/>
                      </a:cubicBezTo>
                      <a:cubicBezTo>
                        <a:pt x="171044" y="902958"/>
                        <a:pt x="170669" y="902689"/>
                        <a:pt x="170294" y="902554"/>
                      </a:cubicBezTo>
                      <a:cubicBezTo>
                        <a:pt x="169918" y="902284"/>
                        <a:pt x="169418" y="902149"/>
                        <a:pt x="168918" y="902014"/>
                      </a:cubicBezTo>
                      <a:cubicBezTo>
                        <a:pt x="167916" y="901475"/>
                        <a:pt x="166915" y="901205"/>
                        <a:pt x="165915" y="901205"/>
                      </a:cubicBezTo>
                      <a:cubicBezTo>
                        <a:pt x="165915" y="901340"/>
                        <a:pt x="165915" y="901205"/>
                        <a:pt x="165664" y="901205"/>
                      </a:cubicBezTo>
                      <a:cubicBezTo>
                        <a:pt x="164538" y="900935"/>
                        <a:pt x="163537" y="900530"/>
                        <a:pt x="162536" y="899991"/>
                      </a:cubicBezTo>
                      <a:cubicBezTo>
                        <a:pt x="161535" y="898912"/>
                        <a:pt x="160534" y="897428"/>
                        <a:pt x="159533" y="896349"/>
                      </a:cubicBezTo>
                      <a:cubicBezTo>
                        <a:pt x="158532" y="894730"/>
                        <a:pt x="157031" y="893651"/>
                        <a:pt x="156155" y="892167"/>
                      </a:cubicBezTo>
                      <a:cubicBezTo>
                        <a:pt x="155654" y="891088"/>
                        <a:pt x="155153" y="889470"/>
                        <a:pt x="154653" y="888390"/>
                      </a:cubicBezTo>
                      <a:cubicBezTo>
                        <a:pt x="153652" y="887446"/>
                        <a:pt x="152652" y="886367"/>
                        <a:pt x="151149" y="886367"/>
                      </a:cubicBezTo>
                      <a:cubicBezTo>
                        <a:pt x="150149" y="886367"/>
                        <a:pt x="149148" y="886907"/>
                        <a:pt x="148272" y="887446"/>
                      </a:cubicBezTo>
                      <a:cubicBezTo>
                        <a:pt x="147146" y="888121"/>
                        <a:pt x="146145" y="888390"/>
                        <a:pt x="145144" y="888390"/>
                      </a:cubicBezTo>
                      <a:lnTo>
                        <a:pt x="145018" y="888390"/>
                      </a:lnTo>
                      <a:cubicBezTo>
                        <a:pt x="143517" y="887311"/>
                        <a:pt x="141890" y="886637"/>
                        <a:pt x="140264" y="886367"/>
                      </a:cubicBezTo>
                      <a:cubicBezTo>
                        <a:pt x="139763" y="885288"/>
                        <a:pt x="139763" y="884209"/>
                        <a:pt x="140264" y="883265"/>
                      </a:cubicBezTo>
                      <a:cubicBezTo>
                        <a:pt x="141890" y="878004"/>
                        <a:pt x="142266" y="872069"/>
                        <a:pt x="141014" y="866673"/>
                      </a:cubicBezTo>
                      <a:cubicBezTo>
                        <a:pt x="140890" y="865459"/>
                        <a:pt x="140639" y="864380"/>
                        <a:pt x="140264" y="863301"/>
                      </a:cubicBezTo>
                      <a:cubicBezTo>
                        <a:pt x="138887" y="858580"/>
                        <a:pt x="136385" y="854399"/>
                        <a:pt x="135885" y="849678"/>
                      </a:cubicBezTo>
                      <a:cubicBezTo>
                        <a:pt x="135885" y="848059"/>
                        <a:pt x="135885" y="846036"/>
                        <a:pt x="136886" y="844417"/>
                      </a:cubicBezTo>
                      <a:cubicBezTo>
                        <a:pt x="137386" y="843338"/>
                        <a:pt x="138887" y="842259"/>
                        <a:pt x="140264" y="841314"/>
                      </a:cubicBezTo>
                      <a:lnTo>
                        <a:pt x="140389" y="841314"/>
                      </a:lnTo>
                      <a:cubicBezTo>
                        <a:pt x="141265" y="836458"/>
                        <a:pt x="144393" y="833221"/>
                        <a:pt x="149273" y="837673"/>
                      </a:cubicBezTo>
                      <a:cubicBezTo>
                        <a:pt x="154028" y="842124"/>
                        <a:pt x="161284" y="841449"/>
                        <a:pt x="165414" y="837942"/>
                      </a:cubicBezTo>
                      <a:cubicBezTo>
                        <a:pt x="165039" y="837268"/>
                        <a:pt x="164538" y="836593"/>
                        <a:pt x="164038" y="836054"/>
                      </a:cubicBezTo>
                      <a:cubicBezTo>
                        <a:pt x="162536" y="833895"/>
                        <a:pt x="160534" y="832412"/>
                        <a:pt x="160534" y="829714"/>
                      </a:cubicBezTo>
                      <a:cubicBezTo>
                        <a:pt x="160034" y="827151"/>
                        <a:pt x="162536" y="823914"/>
                        <a:pt x="160534" y="821890"/>
                      </a:cubicBezTo>
                      <a:cubicBezTo>
                        <a:pt x="160034" y="820812"/>
                        <a:pt x="158532" y="820272"/>
                        <a:pt x="157031" y="820272"/>
                      </a:cubicBezTo>
                      <a:cubicBezTo>
                        <a:pt x="152652" y="819193"/>
                        <a:pt x="147772" y="815011"/>
                        <a:pt x="148272" y="810290"/>
                      </a:cubicBezTo>
                      <a:cubicBezTo>
                        <a:pt x="148272" y="809751"/>
                        <a:pt x="148648" y="808806"/>
                        <a:pt x="149148" y="808267"/>
                      </a:cubicBezTo>
                      <a:cubicBezTo>
                        <a:pt x="150900" y="806109"/>
                        <a:pt x="151275" y="803681"/>
                        <a:pt x="151275" y="800983"/>
                      </a:cubicBezTo>
                      <a:lnTo>
                        <a:pt x="151275" y="800983"/>
                      </a:lnTo>
                      <a:cubicBezTo>
                        <a:pt x="151275" y="799094"/>
                        <a:pt x="151149" y="797341"/>
                        <a:pt x="151149" y="795587"/>
                      </a:cubicBezTo>
                      <a:cubicBezTo>
                        <a:pt x="151149" y="795183"/>
                        <a:pt x="151650" y="794643"/>
                        <a:pt x="151650" y="794103"/>
                      </a:cubicBezTo>
                      <a:cubicBezTo>
                        <a:pt x="152151" y="793564"/>
                        <a:pt x="153152" y="793564"/>
                        <a:pt x="153652" y="793564"/>
                      </a:cubicBezTo>
                      <a:cubicBezTo>
                        <a:pt x="157031" y="793024"/>
                        <a:pt x="160034" y="792485"/>
                        <a:pt x="163537" y="791406"/>
                      </a:cubicBezTo>
                      <a:cubicBezTo>
                        <a:pt x="164538" y="790866"/>
                        <a:pt x="165915" y="790462"/>
                        <a:pt x="165915" y="788843"/>
                      </a:cubicBezTo>
                      <a:cubicBezTo>
                        <a:pt x="166415" y="788303"/>
                        <a:pt x="165915" y="787224"/>
                        <a:pt x="166415" y="786685"/>
                      </a:cubicBezTo>
                      <a:cubicBezTo>
                        <a:pt x="166915" y="786145"/>
                        <a:pt x="167416" y="785740"/>
                        <a:pt x="167916" y="784661"/>
                      </a:cubicBezTo>
                      <a:cubicBezTo>
                        <a:pt x="168167" y="784257"/>
                        <a:pt x="168292" y="783717"/>
                        <a:pt x="168167" y="783178"/>
                      </a:cubicBezTo>
                      <a:cubicBezTo>
                        <a:pt x="172046" y="780750"/>
                        <a:pt x="177050" y="775084"/>
                        <a:pt x="181555" y="768745"/>
                      </a:cubicBezTo>
                      <a:cubicBezTo>
                        <a:pt x="188186" y="759842"/>
                        <a:pt x="194068" y="749860"/>
                        <a:pt x="195569" y="745679"/>
                      </a:cubicBezTo>
                      <a:lnTo>
                        <a:pt x="189313" y="744735"/>
                      </a:lnTo>
                      <a:cubicBezTo>
                        <a:pt x="189563" y="743655"/>
                        <a:pt x="189688" y="742711"/>
                        <a:pt x="189688" y="741632"/>
                      </a:cubicBezTo>
                      <a:cubicBezTo>
                        <a:pt x="189188" y="739069"/>
                        <a:pt x="188186" y="736911"/>
                        <a:pt x="186185" y="735832"/>
                      </a:cubicBezTo>
                      <a:cubicBezTo>
                        <a:pt x="185684" y="735292"/>
                        <a:pt x="184182" y="735292"/>
                        <a:pt x="183181" y="734348"/>
                      </a:cubicBezTo>
                      <a:cubicBezTo>
                        <a:pt x="182681" y="733808"/>
                        <a:pt x="182306" y="732729"/>
                        <a:pt x="181805" y="731650"/>
                      </a:cubicBezTo>
                      <a:cubicBezTo>
                        <a:pt x="181305" y="730571"/>
                        <a:pt x="179803" y="730167"/>
                        <a:pt x="178802" y="730571"/>
                      </a:cubicBezTo>
                      <a:cubicBezTo>
                        <a:pt x="178802" y="732190"/>
                        <a:pt x="176299" y="732190"/>
                        <a:pt x="174798" y="731650"/>
                      </a:cubicBezTo>
                      <a:cubicBezTo>
                        <a:pt x="172922" y="730571"/>
                        <a:pt x="170919" y="729087"/>
                        <a:pt x="168918" y="726929"/>
                      </a:cubicBezTo>
                      <a:cubicBezTo>
                        <a:pt x="167916" y="725850"/>
                        <a:pt x="167416" y="724906"/>
                        <a:pt x="165915" y="723827"/>
                      </a:cubicBezTo>
                      <a:cubicBezTo>
                        <a:pt x="165039" y="722748"/>
                        <a:pt x="163036" y="722748"/>
                        <a:pt x="161535" y="723827"/>
                      </a:cubicBezTo>
                      <a:cubicBezTo>
                        <a:pt x="159533" y="725445"/>
                        <a:pt x="160534" y="730167"/>
                        <a:pt x="158032" y="730571"/>
                      </a:cubicBezTo>
                      <a:cubicBezTo>
                        <a:pt x="157031" y="730571"/>
                        <a:pt x="156155" y="730167"/>
                        <a:pt x="155153" y="729627"/>
                      </a:cubicBezTo>
                      <a:cubicBezTo>
                        <a:pt x="150649" y="727469"/>
                        <a:pt x="144769" y="728008"/>
                        <a:pt x="140264" y="731111"/>
                      </a:cubicBezTo>
                      <a:cubicBezTo>
                        <a:pt x="138387" y="731650"/>
                        <a:pt x="136385" y="732190"/>
                        <a:pt x="134883" y="733269"/>
                      </a:cubicBezTo>
                      <a:cubicBezTo>
                        <a:pt x="133632" y="734213"/>
                        <a:pt x="132381" y="735427"/>
                        <a:pt x="131130" y="736371"/>
                      </a:cubicBezTo>
                      <a:lnTo>
                        <a:pt x="125124" y="741497"/>
                      </a:lnTo>
                      <a:cubicBezTo>
                        <a:pt x="121871" y="737585"/>
                        <a:pt x="110985" y="742037"/>
                        <a:pt x="110985" y="742037"/>
                      </a:cubicBezTo>
                      <a:lnTo>
                        <a:pt x="105730" y="732864"/>
                      </a:lnTo>
                      <a:cubicBezTo>
                        <a:pt x="108983" y="730167"/>
                        <a:pt x="108608" y="729897"/>
                        <a:pt x="108357" y="729627"/>
                      </a:cubicBezTo>
                      <a:cubicBezTo>
                        <a:pt x="106356" y="728548"/>
                        <a:pt x="104478" y="728008"/>
                        <a:pt x="102977" y="727469"/>
                      </a:cubicBezTo>
                      <a:cubicBezTo>
                        <a:pt x="101976" y="726929"/>
                        <a:pt x="100474" y="726390"/>
                        <a:pt x="99474" y="725850"/>
                      </a:cubicBezTo>
                      <a:cubicBezTo>
                        <a:pt x="98973" y="724906"/>
                        <a:pt x="98473" y="723827"/>
                        <a:pt x="97972" y="722748"/>
                      </a:cubicBezTo>
                      <a:cubicBezTo>
                        <a:pt x="96971" y="721129"/>
                        <a:pt x="96095" y="719645"/>
                        <a:pt x="94594" y="718026"/>
                      </a:cubicBezTo>
                      <a:cubicBezTo>
                        <a:pt x="93593" y="716947"/>
                        <a:pt x="92591" y="716003"/>
                        <a:pt x="92091" y="714924"/>
                      </a:cubicBezTo>
                      <a:cubicBezTo>
                        <a:pt x="90590" y="713306"/>
                        <a:pt x="88587" y="711822"/>
                        <a:pt x="87712" y="710743"/>
                      </a:cubicBezTo>
                      <a:cubicBezTo>
                        <a:pt x="84208" y="708045"/>
                        <a:pt x="80705" y="706021"/>
                        <a:pt x="77327" y="703863"/>
                      </a:cubicBezTo>
                      <a:cubicBezTo>
                        <a:pt x="75825" y="702784"/>
                        <a:pt x="74824" y="701840"/>
                        <a:pt x="73323" y="700761"/>
                      </a:cubicBezTo>
                      <a:cubicBezTo>
                        <a:pt x="71821" y="699142"/>
                        <a:pt x="70445" y="698063"/>
                        <a:pt x="69444" y="696040"/>
                      </a:cubicBezTo>
                      <a:cubicBezTo>
                        <a:pt x="67942" y="694421"/>
                        <a:pt x="67441" y="691858"/>
                        <a:pt x="66441" y="689700"/>
                      </a:cubicBezTo>
                      <a:cubicBezTo>
                        <a:pt x="65440" y="688621"/>
                        <a:pt x="64939" y="687677"/>
                        <a:pt x="63938" y="686058"/>
                      </a:cubicBezTo>
                      <a:cubicBezTo>
                        <a:pt x="63438" y="684979"/>
                        <a:pt x="62562" y="683495"/>
                        <a:pt x="62562" y="681877"/>
                      </a:cubicBezTo>
                      <a:cubicBezTo>
                        <a:pt x="62061" y="680797"/>
                        <a:pt x="61561" y="679314"/>
                        <a:pt x="60560" y="678774"/>
                      </a:cubicBezTo>
                      <a:cubicBezTo>
                        <a:pt x="59559" y="678234"/>
                        <a:pt x="58558" y="678774"/>
                        <a:pt x="57557" y="679314"/>
                      </a:cubicBezTo>
                      <a:cubicBezTo>
                        <a:pt x="57057" y="679718"/>
                        <a:pt x="56556" y="680258"/>
                        <a:pt x="55555" y="680797"/>
                      </a:cubicBezTo>
                      <a:cubicBezTo>
                        <a:pt x="54429" y="681202"/>
                        <a:pt x="52927" y="681337"/>
                        <a:pt x="51676" y="680797"/>
                      </a:cubicBezTo>
                      <a:cubicBezTo>
                        <a:pt x="47798" y="677830"/>
                        <a:pt x="43543" y="674592"/>
                        <a:pt x="39915" y="671490"/>
                      </a:cubicBezTo>
                      <a:cubicBezTo>
                        <a:pt x="40415" y="671490"/>
                        <a:pt x="40665" y="671490"/>
                        <a:pt x="40665" y="671490"/>
                      </a:cubicBezTo>
                      <a:cubicBezTo>
                        <a:pt x="40665" y="671490"/>
                        <a:pt x="35911" y="638038"/>
                        <a:pt x="34659" y="627651"/>
                      </a:cubicBezTo>
                      <a:cubicBezTo>
                        <a:pt x="33533" y="617265"/>
                        <a:pt x="4755" y="607014"/>
                        <a:pt x="4755" y="607014"/>
                      </a:cubicBezTo>
                      <a:lnTo>
                        <a:pt x="125" y="578687"/>
                      </a:lnTo>
                      <a:lnTo>
                        <a:pt x="0" y="578687"/>
                      </a:lnTo>
                      <a:cubicBezTo>
                        <a:pt x="3628" y="574101"/>
                        <a:pt x="5005" y="567896"/>
                        <a:pt x="5005" y="562500"/>
                      </a:cubicBezTo>
                      <a:cubicBezTo>
                        <a:pt x="5005" y="553867"/>
                        <a:pt x="11762" y="556026"/>
                        <a:pt x="18393" y="553867"/>
                      </a:cubicBezTo>
                      <a:cubicBezTo>
                        <a:pt x="25150" y="551709"/>
                        <a:pt x="29904" y="542267"/>
                        <a:pt x="35160" y="542267"/>
                      </a:cubicBezTo>
                      <a:cubicBezTo>
                        <a:pt x="40415" y="542267"/>
                        <a:pt x="47922" y="533499"/>
                        <a:pt x="53303" y="535793"/>
                      </a:cubicBezTo>
                      <a:cubicBezTo>
                        <a:pt x="58683" y="537951"/>
                        <a:pt x="65440" y="548067"/>
                        <a:pt x="72072" y="542267"/>
                      </a:cubicBezTo>
                      <a:cubicBezTo>
                        <a:pt x="78828" y="536467"/>
                        <a:pt x="80830" y="541593"/>
                        <a:pt x="90214" y="529183"/>
                      </a:cubicBezTo>
                      <a:cubicBezTo>
                        <a:pt x="99598" y="516908"/>
                        <a:pt x="105730" y="519066"/>
                        <a:pt x="117741" y="520550"/>
                      </a:cubicBezTo>
                      <a:cubicBezTo>
                        <a:pt x="131881" y="522169"/>
                        <a:pt x="137886" y="514750"/>
                        <a:pt x="141890" y="506117"/>
                      </a:cubicBezTo>
                      <a:cubicBezTo>
                        <a:pt x="146020" y="497349"/>
                        <a:pt x="158032" y="497349"/>
                        <a:pt x="165414" y="491549"/>
                      </a:cubicBezTo>
                      <a:cubicBezTo>
                        <a:pt x="172796" y="485749"/>
                        <a:pt x="187561" y="479274"/>
                        <a:pt x="192316" y="477116"/>
                      </a:cubicBezTo>
                      <a:cubicBezTo>
                        <a:pt x="192941" y="476846"/>
                        <a:pt x="193317" y="476442"/>
                        <a:pt x="193692" y="476037"/>
                      </a:cubicBezTo>
                      <a:cubicBezTo>
                        <a:pt x="194068" y="475632"/>
                        <a:pt x="194317" y="475093"/>
                        <a:pt x="194443" y="474553"/>
                      </a:cubicBezTo>
                      <a:cubicBezTo>
                        <a:pt x="194693" y="474148"/>
                        <a:pt x="194818" y="473609"/>
                        <a:pt x="194818" y="473069"/>
                      </a:cubicBezTo>
                      <a:cubicBezTo>
                        <a:pt x="194818" y="472665"/>
                        <a:pt x="194818" y="472260"/>
                        <a:pt x="194818" y="471721"/>
                      </a:cubicBezTo>
                      <a:cubicBezTo>
                        <a:pt x="194943" y="471181"/>
                        <a:pt x="194943" y="470641"/>
                        <a:pt x="194943" y="470102"/>
                      </a:cubicBezTo>
                      <a:cubicBezTo>
                        <a:pt x="194818" y="466460"/>
                        <a:pt x="194192" y="461739"/>
                        <a:pt x="194192" y="456883"/>
                      </a:cubicBezTo>
                      <a:cubicBezTo>
                        <a:pt x="194192" y="447441"/>
                        <a:pt x="207581" y="439482"/>
                        <a:pt x="210334" y="432198"/>
                      </a:cubicBezTo>
                      <a:cubicBezTo>
                        <a:pt x="212961" y="425049"/>
                        <a:pt x="198196" y="403332"/>
                        <a:pt x="198196" y="396048"/>
                      </a:cubicBezTo>
                      <a:cubicBezTo>
                        <a:pt x="198196" y="388764"/>
                        <a:pt x="198196" y="371498"/>
                        <a:pt x="191440" y="367857"/>
                      </a:cubicBezTo>
                      <a:cubicBezTo>
                        <a:pt x="184808" y="364215"/>
                        <a:pt x="204203" y="354772"/>
                        <a:pt x="208832" y="355042"/>
                      </a:cubicBezTo>
                      <a:cubicBezTo>
                        <a:pt x="218842" y="355582"/>
                        <a:pt x="232981" y="344386"/>
                        <a:pt x="237360" y="348972"/>
                      </a:cubicBezTo>
                      <a:cubicBezTo>
                        <a:pt x="241740" y="353693"/>
                        <a:pt x="250374" y="355042"/>
                        <a:pt x="259132" y="355042"/>
                      </a:cubicBezTo>
                      <a:cubicBezTo>
                        <a:pt x="267890" y="355042"/>
                        <a:pt x="264012" y="344386"/>
                        <a:pt x="259132" y="339665"/>
                      </a:cubicBezTo>
                      <a:cubicBezTo>
                        <a:pt x="254127" y="335079"/>
                        <a:pt x="274522" y="291645"/>
                        <a:pt x="277651" y="276942"/>
                      </a:cubicBezTo>
                      <a:cubicBezTo>
                        <a:pt x="280779" y="262239"/>
                        <a:pt x="288161" y="275593"/>
                        <a:pt x="298046" y="276942"/>
                      </a:cubicBezTo>
                      <a:cubicBezTo>
                        <a:pt x="308056" y="278156"/>
                        <a:pt x="319817" y="276267"/>
                        <a:pt x="325948" y="279640"/>
                      </a:cubicBezTo>
                      <a:cubicBezTo>
                        <a:pt x="332204" y="282877"/>
                        <a:pt x="350097" y="275593"/>
                        <a:pt x="354476" y="268174"/>
                      </a:cubicBezTo>
                      <a:cubicBezTo>
                        <a:pt x="358856" y="260890"/>
                        <a:pt x="349472" y="258867"/>
                        <a:pt x="350097" y="242141"/>
                      </a:cubicBezTo>
                      <a:cubicBezTo>
                        <a:pt x="350848" y="225415"/>
                        <a:pt x="360107" y="217456"/>
                        <a:pt x="369992" y="217456"/>
                      </a:cubicBezTo>
                      <a:cubicBezTo>
                        <a:pt x="379877" y="217456"/>
                        <a:pt x="383005" y="207474"/>
                        <a:pt x="383005" y="199381"/>
                      </a:cubicBezTo>
                      <a:cubicBezTo>
                        <a:pt x="383005" y="192097"/>
                        <a:pt x="391013" y="187646"/>
                        <a:pt x="393516" y="178339"/>
                      </a:cubicBezTo>
                      <a:cubicBezTo>
                        <a:pt x="396143" y="181306"/>
                        <a:pt x="399020" y="183464"/>
                        <a:pt x="401398" y="183464"/>
                      </a:cubicBezTo>
                      <a:cubicBezTo>
                        <a:pt x="404526" y="183464"/>
                        <a:pt x="409281" y="185083"/>
                        <a:pt x="413035" y="185488"/>
                      </a:cubicBezTo>
                      <a:cubicBezTo>
                        <a:pt x="413285" y="186837"/>
                        <a:pt x="413660" y="187915"/>
                        <a:pt x="414035" y="189399"/>
                      </a:cubicBezTo>
                      <a:cubicBezTo>
                        <a:pt x="417664" y="211386"/>
                        <a:pt x="426423" y="210847"/>
                        <a:pt x="435682" y="219480"/>
                      </a:cubicBezTo>
                      <a:cubicBezTo>
                        <a:pt x="444941" y="228112"/>
                        <a:pt x="452950" y="234857"/>
                        <a:pt x="462959" y="235531"/>
                      </a:cubicBezTo>
                      <a:cubicBezTo>
                        <a:pt x="472844" y="236206"/>
                        <a:pt x="487734" y="248885"/>
                        <a:pt x="488985" y="258192"/>
                      </a:cubicBezTo>
                      <a:cubicBezTo>
                        <a:pt x="490111" y="267500"/>
                        <a:pt x="499495" y="278156"/>
                        <a:pt x="505001" y="282877"/>
                      </a:cubicBezTo>
                      <a:cubicBezTo>
                        <a:pt x="510632" y="287598"/>
                        <a:pt x="503249" y="303650"/>
                        <a:pt x="503249" y="315655"/>
                      </a:cubicBezTo>
                      <a:cubicBezTo>
                        <a:pt x="503249" y="327660"/>
                        <a:pt x="489611" y="330358"/>
                        <a:pt x="496367" y="342363"/>
                      </a:cubicBezTo>
                      <a:cubicBezTo>
                        <a:pt x="503249" y="354368"/>
                        <a:pt x="550921" y="360303"/>
                        <a:pt x="564560" y="360303"/>
                      </a:cubicBezTo>
                      <a:cubicBezTo>
                        <a:pt x="578198" y="360303"/>
                        <a:pt x="583078" y="374466"/>
                        <a:pt x="587208" y="375141"/>
                      </a:cubicBezTo>
                      <a:cubicBezTo>
                        <a:pt x="595841" y="376624"/>
                        <a:pt x="596967" y="387685"/>
                        <a:pt x="606727" y="389843"/>
                      </a:cubicBezTo>
                      <a:cubicBezTo>
                        <a:pt x="616486" y="392002"/>
                        <a:pt x="626246" y="398206"/>
                        <a:pt x="630125" y="417226"/>
                      </a:cubicBezTo>
                      <a:cubicBezTo>
                        <a:pt x="634129" y="436110"/>
                        <a:pt x="645766" y="442450"/>
                        <a:pt x="647643" y="450813"/>
                      </a:cubicBezTo>
                      <a:cubicBezTo>
                        <a:pt x="649644" y="459311"/>
                        <a:pt x="671165" y="452971"/>
                        <a:pt x="686681" y="455129"/>
                      </a:cubicBezTo>
                      <a:cubicBezTo>
                        <a:pt x="702322" y="457153"/>
                        <a:pt x="747116" y="455129"/>
                        <a:pt x="758877" y="457153"/>
                      </a:cubicBezTo>
                      <a:cubicBezTo>
                        <a:pt x="770514" y="459311"/>
                        <a:pt x="797916" y="457153"/>
                        <a:pt x="813432" y="469697"/>
                      </a:cubicBezTo>
                      <a:cubicBezTo>
                        <a:pt x="829073" y="482377"/>
                        <a:pt x="836955" y="471855"/>
                        <a:pt x="846590" y="478195"/>
                      </a:cubicBezTo>
                      <a:cubicBezTo>
                        <a:pt x="856475" y="484400"/>
                        <a:pt x="864233" y="488716"/>
                        <a:pt x="877871" y="486558"/>
                      </a:cubicBezTo>
                      <a:cubicBezTo>
                        <a:pt x="891510" y="484400"/>
                        <a:pt x="891510" y="497080"/>
                        <a:pt x="901269" y="499238"/>
                      </a:cubicBezTo>
                      <a:cubicBezTo>
                        <a:pt x="911029" y="501261"/>
                        <a:pt x="928546" y="482377"/>
                        <a:pt x="953946" y="469697"/>
                      </a:cubicBezTo>
                      <a:cubicBezTo>
                        <a:pt x="979222" y="457153"/>
                        <a:pt x="1008500" y="465516"/>
                        <a:pt x="1022139" y="467674"/>
                      </a:cubicBezTo>
                      <a:cubicBezTo>
                        <a:pt x="1035777" y="469697"/>
                        <a:pt x="1061178" y="461334"/>
                        <a:pt x="1076693" y="442450"/>
                      </a:cubicBezTo>
                      <a:cubicBezTo>
                        <a:pt x="1092334" y="423565"/>
                        <a:pt x="1111853" y="427612"/>
                        <a:pt x="1113855" y="410886"/>
                      </a:cubicBezTo>
                      <a:cubicBezTo>
                        <a:pt x="1115732" y="394025"/>
                        <a:pt x="1098214" y="387685"/>
                        <a:pt x="1105972" y="372982"/>
                      </a:cubicBezTo>
                      <a:cubicBezTo>
                        <a:pt x="1113855" y="358279"/>
                        <a:pt x="1127494" y="360438"/>
                        <a:pt x="1135251" y="364619"/>
                      </a:cubicBezTo>
                      <a:cubicBezTo>
                        <a:pt x="1143009" y="368801"/>
                        <a:pt x="1164531" y="375141"/>
                        <a:pt x="1184050" y="360438"/>
                      </a:cubicBezTo>
                      <a:cubicBezTo>
                        <a:pt x="1203569" y="345735"/>
                        <a:pt x="1211327" y="347758"/>
                        <a:pt x="1228844" y="345735"/>
                      </a:cubicBezTo>
                      <a:cubicBezTo>
                        <a:pt x="1246487" y="343577"/>
                        <a:pt x="1244484" y="331032"/>
                        <a:pt x="1256121" y="318353"/>
                      </a:cubicBezTo>
                      <a:cubicBezTo>
                        <a:pt x="1267882" y="305673"/>
                        <a:pt x="1281521" y="301492"/>
                        <a:pt x="1293283" y="301492"/>
                      </a:cubicBezTo>
                      <a:cubicBezTo>
                        <a:pt x="1305045" y="301492"/>
                        <a:pt x="1320560" y="288947"/>
                        <a:pt x="1332196" y="293128"/>
                      </a:cubicBezTo>
                      <a:cubicBezTo>
                        <a:pt x="1343958" y="297310"/>
                        <a:pt x="1361476" y="299468"/>
                        <a:pt x="1363477" y="288947"/>
                      </a:cubicBezTo>
                      <a:cubicBezTo>
                        <a:pt x="1365355" y="278426"/>
                        <a:pt x="1334199" y="257383"/>
                        <a:pt x="1324439" y="244838"/>
                      </a:cubicBezTo>
                      <a:cubicBezTo>
                        <a:pt x="1314679" y="232159"/>
                        <a:pt x="1299039" y="238499"/>
                        <a:pt x="1295160" y="249020"/>
                      </a:cubicBezTo>
                      <a:cubicBezTo>
                        <a:pt x="1291281" y="259541"/>
                        <a:pt x="1283523" y="244838"/>
                        <a:pt x="1266006" y="244838"/>
                      </a:cubicBezTo>
                      <a:cubicBezTo>
                        <a:pt x="1248488" y="244838"/>
                        <a:pt x="1246487" y="255360"/>
                        <a:pt x="1234725" y="242680"/>
                      </a:cubicBezTo>
                      <a:cubicBezTo>
                        <a:pt x="1223089" y="230001"/>
                        <a:pt x="1238604" y="225819"/>
                        <a:pt x="1238604" y="225819"/>
                      </a:cubicBezTo>
                      <a:lnTo>
                        <a:pt x="1240605" y="209093"/>
                      </a:lnTo>
                      <a:lnTo>
                        <a:pt x="1264880" y="156756"/>
                      </a:lnTo>
                      <a:cubicBezTo>
                        <a:pt x="1268133" y="158240"/>
                        <a:pt x="1270636" y="160129"/>
                        <a:pt x="1271512" y="162287"/>
                      </a:cubicBezTo>
                      <a:cubicBezTo>
                        <a:pt x="1274264" y="169031"/>
                        <a:pt x="1295786" y="172943"/>
                        <a:pt x="1301041" y="170920"/>
                      </a:cubicBezTo>
                      <a:cubicBezTo>
                        <a:pt x="1306421" y="169031"/>
                        <a:pt x="1323438" y="155542"/>
                        <a:pt x="1329694" y="154598"/>
                      </a:cubicBezTo>
                      <a:cubicBezTo>
                        <a:pt x="1336075" y="153519"/>
                        <a:pt x="1344959" y="146910"/>
                        <a:pt x="1343082" y="140030"/>
                      </a:cubicBezTo>
                      <a:cubicBezTo>
                        <a:pt x="1341331" y="133286"/>
                        <a:pt x="1355720" y="114132"/>
                        <a:pt x="1357472" y="106308"/>
                      </a:cubicBezTo>
                      <a:cubicBezTo>
                        <a:pt x="1359224" y="98620"/>
                        <a:pt x="1371861" y="77307"/>
                        <a:pt x="1376240" y="75419"/>
                      </a:cubicBezTo>
                      <a:cubicBezTo>
                        <a:pt x="1380745" y="73530"/>
                        <a:pt x="1390629" y="64763"/>
                        <a:pt x="1389629" y="58962"/>
                      </a:cubicBezTo>
                      <a:cubicBezTo>
                        <a:pt x="1388878" y="53297"/>
                        <a:pt x="1386125" y="35897"/>
                        <a:pt x="1380745" y="35897"/>
                      </a:cubicBezTo>
                      <a:cubicBezTo>
                        <a:pt x="1375364" y="35897"/>
                        <a:pt x="1365604" y="36841"/>
                        <a:pt x="1378117" y="18496"/>
                      </a:cubicBezTo>
                      <a:cubicBezTo>
                        <a:pt x="1390629" y="151"/>
                        <a:pt x="1413027" y="5007"/>
                        <a:pt x="1416530" y="5007"/>
                      </a:cubicBezTo>
                      <a:cubicBezTo>
                        <a:pt x="1420034" y="5007"/>
                        <a:pt x="1448812" y="-2817"/>
                        <a:pt x="1461325" y="1095"/>
                      </a:cubicBezTo>
                      <a:cubicBezTo>
                        <a:pt x="1473837" y="5007"/>
                        <a:pt x="1481845" y="-793"/>
                        <a:pt x="1495359" y="6895"/>
                      </a:cubicBezTo>
                      <a:cubicBezTo>
                        <a:pt x="1508746" y="14584"/>
                        <a:pt x="1527515" y="11751"/>
                        <a:pt x="1532020" y="18496"/>
                      </a:cubicBezTo>
                      <a:cubicBezTo>
                        <a:pt x="1536524" y="25240"/>
                        <a:pt x="1554417" y="31041"/>
                        <a:pt x="1551665" y="42641"/>
                      </a:cubicBezTo>
                      <a:cubicBezTo>
                        <a:pt x="1549037" y="54241"/>
                        <a:pt x="1561549" y="47497"/>
                        <a:pt x="1566053" y="72451"/>
                      </a:cubicBezTo>
                      <a:cubicBezTo>
                        <a:pt x="1570558" y="97675"/>
                        <a:pt x="1581194" y="99564"/>
                        <a:pt x="1583946" y="111164"/>
                      </a:cubicBezTo>
                      <a:cubicBezTo>
                        <a:pt x="1586574" y="122630"/>
                        <a:pt x="1600964" y="143942"/>
                        <a:pt x="1599212" y="150686"/>
                      </a:cubicBezTo>
                      <a:cubicBezTo>
                        <a:pt x="1597334" y="157431"/>
                        <a:pt x="1595583" y="168087"/>
                        <a:pt x="1610723" y="169031"/>
                      </a:cubicBezTo>
                      <a:cubicBezTo>
                        <a:pt x="1625988" y="169976"/>
                        <a:pt x="1636749" y="182520"/>
                        <a:pt x="1640377" y="180632"/>
                      </a:cubicBezTo>
                      <a:cubicBezTo>
                        <a:pt x="1644006" y="178608"/>
                        <a:pt x="1661774" y="185488"/>
                        <a:pt x="1670782" y="195065"/>
                      </a:cubicBezTo>
                      <a:cubicBezTo>
                        <a:pt x="1679792" y="204777"/>
                        <a:pt x="1693180" y="199921"/>
                        <a:pt x="1692304" y="210577"/>
                      </a:cubicBezTo>
                      <a:cubicBezTo>
                        <a:pt x="1691428" y="221098"/>
                        <a:pt x="1699436" y="229866"/>
                        <a:pt x="1698560" y="238499"/>
                      </a:cubicBezTo>
                      <a:cubicBezTo>
                        <a:pt x="1697559" y="247266"/>
                        <a:pt x="1715577" y="253067"/>
                        <a:pt x="1728089" y="251043"/>
                      </a:cubicBezTo>
                      <a:cubicBezTo>
                        <a:pt x="1740602" y="249155"/>
                        <a:pt x="1749610" y="255899"/>
                        <a:pt x="1754991" y="244299"/>
                      </a:cubicBezTo>
                      <a:cubicBezTo>
                        <a:pt x="1760372" y="232699"/>
                        <a:pt x="1778264" y="237554"/>
                        <a:pt x="1784395" y="232699"/>
                      </a:cubicBezTo>
                      <a:cubicBezTo>
                        <a:pt x="1790651" y="227977"/>
                        <a:pt x="1809545" y="222042"/>
                        <a:pt x="1808669" y="239443"/>
                      </a:cubicBezTo>
                      <a:cubicBezTo>
                        <a:pt x="1807668" y="256843"/>
                        <a:pt x="1818429" y="260755"/>
                        <a:pt x="1809545" y="26642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4" name="Graphic 68">
                  <a:extLst>
                    <a:ext uri="{FF2B5EF4-FFF2-40B4-BE49-F238E27FC236}">
                      <a16:creationId xmlns:a16="http://schemas.microsoft.com/office/drawing/2014/main" id="{30085F05-5093-D52D-7709-7AB349CB48BF}"/>
                    </a:ext>
                  </a:extLst>
                </p:cNvPr>
                <p:cNvGrpSpPr/>
                <p:nvPr/>
              </p:nvGrpSpPr>
              <p:grpSpPr>
                <a:xfrm>
                  <a:off x="6337466" y="699317"/>
                  <a:ext cx="1505869" cy="2130963"/>
                  <a:chOff x="6337466" y="699317"/>
                  <a:chExt cx="1505869" cy="2130963"/>
                </a:xfrm>
                <a:grpFill/>
              </p:grpSpPr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2C0E28C1-7FB7-D074-4DA2-8378EDE5CF31}"/>
                      </a:ext>
                    </a:extLst>
                  </p:cNvPr>
                  <p:cNvSpPr/>
                  <p:nvPr/>
                </p:nvSpPr>
                <p:spPr>
                  <a:xfrm>
                    <a:off x="7448931" y="699317"/>
                    <a:ext cx="96419" cy="26877"/>
                  </a:xfrm>
                  <a:custGeom>
                    <a:avLst/>
                    <a:gdLst>
                      <a:gd name="connsiteX0" fmla="*/ 39301 w 96419"/>
                      <a:gd name="connsiteY0" fmla="*/ 26877 h 26877"/>
                      <a:gd name="connsiteX1" fmla="*/ 68830 w 96419"/>
                      <a:gd name="connsiteY1" fmla="*/ 14333 h 26877"/>
                      <a:gd name="connsiteX2" fmla="*/ 94856 w 96419"/>
                      <a:gd name="connsiteY2" fmla="*/ 5700 h 26877"/>
                      <a:gd name="connsiteX3" fmla="*/ 41178 w 96419"/>
                      <a:gd name="connsiteY3" fmla="*/ 7588 h 26877"/>
                      <a:gd name="connsiteX4" fmla="*/ 12 w 96419"/>
                      <a:gd name="connsiteY4" fmla="*/ 15277 h 26877"/>
                      <a:gd name="connsiteX5" fmla="*/ 39426 w 96419"/>
                      <a:gd name="connsiteY5" fmla="*/ 26877 h 26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6419" h="26877">
                        <a:moveTo>
                          <a:pt x="39301" y="26877"/>
                        </a:moveTo>
                        <a:cubicBezTo>
                          <a:pt x="60822" y="26877"/>
                          <a:pt x="54441" y="12444"/>
                          <a:pt x="68830" y="14333"/>
                        </a:cubicBezTo>
                        <a:cubicBezTo>
                          <a:pt x="83220" y="16221"/>
                          <a:pt x="101988" y="15277"/>
                          <a:pt x="94856" y="5700"/>
                        </a:cubicBezTo>
                        <a:cubicBezTo>
                          <a:pt x="87724" y="-3877"/>
                          <a:pt x="35797" y="-100"/>
                          <a:pt x="41178" y="7588"/>
                        </a:cubicBezTo>
                        <a:cubicBezTo>
                          <a:pt x="46559" y="15277"/>
                          <a:pt x="-864" y="12444"/>
                          <a:pt x="12" y="15277"/>
                        </a:cubicBezTo>
                        <a:cubicBezTo>
                          <a:pt x="1889" y="21077"/>
                          <a:pt x="18030" y="26877"/>
                          <a:pt x="39426" y="26877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83F70579-DE28-591D-39B2-BD842AE2CB98}"/>
                      </a:ext>
                    </a:extLst>
                  </p:cNvPr>
                  <p:cNvSpPr/>
                  <p:nvPr/>
                </p:nvSpPr>
                <p:spPr>
                  <a:xfrm>
                    <a:off x="7396826" y="722906"/>
                    <a:ext cx="106701" cy="42316"/>
                  </a:xfrm>
                  <a:custGeom>
                    <a:avLst/>
                    <a:gdLst>
                      <a:gd name="connsiteX0" fmla="*/ 106547 w 106701"/>
                      <a:gd name="connsiteY0" fmla="*/ 21634 h 42316"/>
                      <a:gd name="connsiteX1" fmla="*/ 54620 w 106701"/>
                      <a:gd name="connsiteY1" fmla="*/ 7201 h 42316"/>
                      <a:gd name="connsiteX2" fmla="*/ 33099 w 106701"/>
                      <a:gd name="connsiteY2" fmla="*/ 12057 h 42316"/>
                      <a:gd name="connsiteX3" fmla="*/ 817 w 106701"/>
                      <a:gd name="connsiteY3" fmla="*/ 32290 h 42316"/>
                      <a:gd name="connsiteX4" fmla="*/ 106421 w 106701"/>
                      <a:gd name="connsiteY4" fmla="*/ 21634 h 4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01" h="42316">
                        <a:moveTo>
                          <a:pt x="106547" y="21634"/>
                        </a:moveTo>
                        <a:cubicBezTo>
                          <a:pt x="109174" y="1401"/>
                          <a:pt x="77893" y="17722"/>
                          <a:pt x="54620" y="7201"/>
                        </a:cubicBezTo>
                        <a:cubicBezTo>
                          <a:pt x="31347" y="-3455"/>
                          <a:pt x="17708" y="-2646"/>
                          <a:pt x="33099" y="12057"/>
                        </a:cubicBezTo>
                        <a:cubicBezTo>
                          <a:pt x="40230" y="18801"/>
                          <a:pt x="-6691" y="24062"/>
                          <a:pt x="817" y="32290"/>
                        </a:cubicBezTo>
                        <a:cubicBezTo>
                          <a:pt x="17833" y="50635"/>
                          <a:pt x="103794" y="41867"/>
                          <a:pt x="106421" y="21634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51CC10A0-D131-1125-13F3-05862B389A07}"/>
                      </a:ext>
                    </a:extLst>
                  </p:cNvPr>
                  <p:cNvSpPr/>
                  <p:nvPr/>
                </p:nvSpPr>
                <p:spPr>
                  <a:xfrm>
                    <a:off x="7448749" y="774639"/>
                    <a:ext cx="102318" cy="37118"/>
                  </a:xfrm>
                  <a:custGeom>
                    <a:avLst/>
                    <a:gdLst>
                      <a:gd name="connsiteX0" fmla="*/ 43988 w 102318"/>
                      <a:gd name="connsiteY0" fmla="*/ 3757 h 37118"/>
                      <a:gd name="connsiteX1" fmla="*/ 21591 w 102318"/>
                      <a:gd name="connsiteY1" fmla="*/ 12390 h 37118"/>
                      <a:gd name="connsiteX2" fmla="*/ 3699 w 102318"/>
                      <a:gd name="connsiteY2" fmla="*/ 31679 h 37118"/>
                      <a:gd name="connsiteX3" fmla="*/ 70014 w 102318"/>
                      <a:gd name="connsiteY3" fmla="*/ 25879 h 37118"/>
                      <a:gd name="connsiteX4" fmla="*/ 102171 w 102318"/>
                      <a:gd name="connsiteY4" fmla="*/ 12390 h 37118"/>
                      <a:gd name="connsiteX5" fmla="*/ 43988 w 102318"/>
                      <a:gd name="connsiteY5" fmla="*/ 3757 h 37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318" h="37118">
                        <a:moveTo>
                          <a:pt x="43988" y="3757"/>
                        </a:moveTo>
                        <a:cubicBezTo>
                          <a:pt x="46616" y="11446"/>
                          <a:pt x="39484" y="12390"/>
                          <a:pt x="21591" y="12390"/>
                        </a:cubicBezTo>
                        <a:cubicBezTo>
                          <a:pt x="3699" y="12390"/>
                          <a:pt x="-5686" y="23316"/>
                          <a:pt x="3699" y="31679"/>
                        </a:cubicBezTo>
                        <a:cubicBezTo>
                          <a:pt x="14459" y="41256"/>
                          <a:pt x="61881" y="37479"/>
                          <a:pt x="70014" y="25879"/>
                        </a:cubicBezTo>
                        <a:cubicBezTo>
                          <a:pt x="78022" y="14278"/>
                          <a:pt x="98667" y="23990"/>
                          <a:pt x="102171" y="12390"/>
                        </a:cubicBezTo>
                        <a:cubicBezTo>
                          <a:pt x="105800" y="789"/>
                          <a:pt x="41236" y="-3932"/>
                          <a:pt x="43988" y="3757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40C0C29E-BB6D-738D-7F80-31432F5CEE20}"/>
                      </a:ext>
                    </a:extLst>
                  </p:cNvPr>
                  <p:cNvSpPr/>
                  <p:nvPr/>
                </p:nvSpPr>
                <p:spPr>
                  <a:xfrm>
                    <a:off x="7660083" y="726505"/>
                    <a:ext cx="78441" cy="31584"/>
                  </a:xfrm>
                  <a:custGeom>
                    <a:avLst/>
                    <a:gdLst>
                      <a:gd name="connsiteX0" fmla="*/ 50996 w 78441"/>
                      <a:gd name="connsiteY0" fmla="*/ 28691 h 31584"/>
                      <a:gd name="connsiteX1" fmla="*/ 66261 w 78441"/>
                      <a:gd name="connsiteY1" fmla="*/ 634 h 31584"/>
                      <a:gd name="connsiteX2" fmla="*/ 36732 w 78441"/>
                      <a:gd name="connsiteY2" fmla="*/ 11290 h 31584"/>
                      <a:gd name="connsiteX3" fmla="*/ 946 w 78441"/>
                      <a:gd name="connsiteY3" fmla="*/ 25723 h 31584"/>
                      <a:gd name="connsiteX4" fmla="*/ 51121 w 78441"/>
                      <a:gd name="connsiteY4" fmla="*/ 28691 h 31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441" h="31584">
                        <a:moveTo>
                          <a:pt x="50996" y="28691"/>
                        </a:moveTo>
                        <a:cubicBezTo>
                          <a:pt x="84905" y="24914"/>
                          <a:pt x="84154" y="4546"/>
                          <a:pt x="66261" y="634"/>
                        </a:cubicBezTo>
                        <a:cubicBezTo>
                          <a:pt x="48368" y="-3278"/>
                          <a:pt x="45616" y="12234"/>
                          <a:pt x="36732" y="11290"/>
                        </a:cubicBezTo>
                        <a:cubicBezTo>
                          <a:pt x="27848" y="10346"/>
                          <a:pt x="-6061" y="17360"/>
                          <a:pt x="946" y="25723"/>
                        </a:cubicBezTo>
                        <a:cubicBezTo>
                          <a:pt x="9080" y="35435"/>
                          <a:pt x="34105" y="30579"/>
                          <a:pt x="51121" y="28691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9351D7E8-F737-1CE1-95C8-9C32E08E03DF}"/>
                      </a:ext>
                    </a:extLst>
                  </p:cNvPr>
                  <p:cNvSpPr/>
                  <p:nvPr/>
                </p:nvSpPr>
                <p:spPr>
                  <a:xfrm>
                    <a:off x="7302294" y="1038731"/>
                    <a:ext cx="491616" cy="401838"/>
                  </a:xfrm>
                  <a:custGeom>
                    <a:avLst/>
                    <a:gdLst>
                      <a:gd name="connsiteX0" fmla="*/ 67821 w 491616"/>
                      <a:gd name="connsiteY0" fmla="*/ 241450 h 401838"/>
                      <a:gd name="connsiteX1" fmla="*/ 46300 w 491616"/>
                      <a:gd name="connsiteY1" fmla="*/ 257906 h 401838"/>
                      <a:gd name="connsiteX2" fmla="*/ 56060 w 491616"/>
                      <a:gd name="connsiteY2" fmla="*/ 280028 h 401838"/>
                      <a:gd name="connsiteX3" fmla="*/ 38167 w 491616"/>
                      <a:gd name="connsiteY3" fmla="*/ 299317 h 401838"/>
                      <a:gd name="connsiteX4" fmla="*/ 630 w 491616"/>
                      <a:gd name="connsiteY4" fmla="*/ 320495 h 401838"/>
                      <a:gd name="connsiteX5" fmla="*/ 31035 w 491616"/>
                      <a:gd name="connsiteY5" fmla="*/ 339784 h 401838"/>
                      <a:gd name="connsiteX6" fmla="*/ 36415 w 491616"/>
                      <a:gd name="connsiteY6" fmla="*/ 363929 h 401838"/>
                      <a:gd name="connsiteX7" fmla="*/ 48052 w 491616"/>
                      <a:gd name="connsiteY7" fmla="*/ 353272 h 401838"/>
                      <a:gd name="connsiteX8" fmla="*/ 72200 w 491616"/>
                      <a:gd name="connsiteY8" fmla="*/ 371617 h 401838"/>
                      <a:gd name="connsiteX9" fmla="*/ 110739 w 491616"/>
                      <a:gd name="connsiteY9" fmla="*/ 394818 h 401838"/>
                      <a:gd name="connsiteX10" fmla="*/ 189442 w 491616"/>
                      <a:gd name="connsiteY10" fmla="*/ 394818 h 401838"/>
                      <a:gd name="connsiteX11" fmla="*/ 148276 w 491616"/>
                      <a:gd name="connsiteY11" fmla="*/ 355296 h 401838"/>
                      <a:gd name="connsiteX12" fmla="*/ 137516 w 491616"/>
                      <a:gd name="connsiteY12" fmla="*/ 284884 h 401838"/>
                      <a:gd name="connsiteX13" fmla="*/ 161665 w 491616"/>
                      <a:gd name="connsiteY13" fmla="*/ 247250 h 401838"/>
                      <a:gd name="connsiteX14" fmla="*/ 188567 w 491616"/>
                      <a:gd name="connsiteY14" fmla="*/ 213393 h 401838"/>
                      <a:gd name="connsiteX15" fmla="*/ 204707 w 491616"/>
                      <a:gd name="connsiteY15" fmla="*/ 191272 h 401838"/>
                      <a:gd name="connsiteX16" fmla="*/ 223476 w 491616"/>
                      <a:gd name="connsiteY16" fmla="*/ 159438 h 401838"/>
                      <a:gd name="connsiteX17" fmla="*/ 252129 w 491616"/>
                      <a:gd name="connsiteY17" fmla="*/ 148782 h 401838"/>
                      <a:gd name="connsiteX18" fmla="*/ 292419 w 491616"/>
                      <a:gd name="connsiteY18" fmla="*/ 128549 h 401838"/>
                      <a:gd name="connsiteX19" fmla="*/ 460712 w 491616"/>
                      <a:gd name="connsiteY19" fmla="*/ 60025 h 401838"/>
                      <a:gd name="connsiteX20" fmla="*/ 477979 w 491616"/>
                      <a:gd name="connsiteY20" fmla="*/ 55169 h 401838"/>
                      <a:gd name="connsiteX21" fmla="*/ 491617 w 491616"/>
                      <a:gd name="connsiteY21" fmla="*/ 0 h 401838"/>
                      <a:gd name="connsiteX22" fmla="*/ 445446 w 491616"/>
                      <a:gd name="connsiteY22" fmla="*/ 21312 h 401838"/>
                      <a:gd name="connsiteX23" fmla="*/ 396147 w 491616"/>
                      <a:gd name="connsiteY23" fmla="*/ 33857 h 401838"/>
                      <a:gd name="connsiteX24" fmla="*/ 336213 w 491616"/>
                      <a:gd name="connsiteY24" fmla="*/ 39657 h 401838"/>
                      <a:gd name="connsiteX25" fmla="*/ 291418 w 491616"/>
                      <a:gd name="connsiteY25" fmla="*/ 51258 h 401838"/>
                      <a:gd name="connsiteX26" fmla="*/ 253756 w 491616"/>
                      <a:gd name="connsiteY26" fmla="*/ 62858 h 401838"/>
                      <a:gd name="connsiteX27" fmla="*/ 214342 w 491616"/>
                      <a:gd name="connsiteY27" fmla="*/ 81203 h 401838"/>
                      <a:gd name="connsiteX28" fmla="*/ 191068 w 491616"/>
                      <a:gd name="connsiteY28" fmla="*/ 96715 h 401838"/>
                      <a:gd name="connsiteX29" fmla="*/ 165043 w 491616"/>
                      <a:gd name="connsiteY29" fmla="*/ 106292 h 401838"/>
                      <a:gd name="connsiteX30" fmla="*/ 157911 w 491616"/>
                      <a:gd name="connsiteY30" fmla="*/ 128549 h 401838"/>
                      <a:gd name="connsiteX31" fmla="*/ 140894 w 491616"/>
                      <a:gd name="connsiteY31" fmla="*/ 149726 h 401838"/>
                      <a:gd name="connsiteX32" fmla="*/ 132010 w 491616"/>
                      <a:gd name="connsiteY32" fmla="*/ 171038 h 401838"/>
                      <a:gd name="connsiteX33" fmla="*/ 105984 w 491616"/>
                      <a:gd name="connsiteY33" fmla="*/ 185471 h 401838"/>
                      <a:gd name="connsiteX34" fmla="*/ 102481 w 491616"/>
                      <a:gd name="connsiteY34" fmla="*/ 208672 h 401838"/>
                      <a:gd name="connsiteX35" fmla="*/ 94473 w 491616"/>
                      <a:gd name="connsiteY35" fmla="*/ 227017 h 401838"/>
                      <a:gd name="connsiteX36" fmla="*/ 67571 w 491616"/>
                      <a:gd name="connsiteY36" fmla="*/ 241450 h 401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491616" h="401838">
                        <a:moveTo>
                          <a:pt x="67821" y="241450"/>
                        </a:moveTo>
                        <a:cubicBezTo>
                          <a:pt x="68697" y="251162"/>
                          <a:pt x="63317" y="257906"/>
                          <a:pt x="46300" y="257906"/>
                        </a:cubicBezTo>
                        <a:cubicBezTo>
                          <a:pt x="29283" y="257906"/>
                          <a:pt x="54308" y="269507"/>
                          <a:pt x="56060" y="280028"/>
                        </a:cubicBezTo>
                        <a:cubicBezTo>
                          <a:pt x="57812" y="290684"/>
                          <a:pt x="39043" y="282996"/>
                          <a:pt x="38167" y="299317"/>
                        </a:cubicBezTo>
                        <a:cubicBezTo>
                          <a:pt x="37291" y="315639"/>
                          <a:pt x="5009" y="299317"/>
                          <a:pt x="630" y="320495"/>
                        </a:cubicBezTo>
                        <a:cubicBezTo>
                          <a:pt x="-3874" y="341807"/>
                          <a:pt x="16771" y="338839"/>
                          <a:pt x="31035" y="339784"/>
                        </a:cubicBezTo>
                        <a:cubicBezTo>
                          <a:pt x="45299" y="340728"/>
                          <a:pt x="25655" y="355161"/>
                          <a:pt x="36415" y="363929"/>
                        </a:cubicBezTo>
                        <a:cubicBezTo>
                          <a:pt x="47176" y="372696"/>
                          <a:pt x="55184" y="369729"/>
                          <a:pt x="48052" y="353272"/>
                        </a:cubicBezTo>
                        <a:cubicBezTo>
                          <a:pt x="40919" y="336951"/>
                          <a:pt x="85589" y="359073"/>
                          <a:pt x="72200" y="371617"/>
                        </a:cubicBezTo>
                        <a:cubicBezTo>
                          <a:pt x="58813" y="384162"/>
                          <a:pt x="93722" y="393739"/>
                          <a:pt x="110739" y="394818"/>
                        </a:cubicBezTo>
                        <a:cubicBezTo>
                          <a:pt x="127756" y="395897"/>
                          <a:pt x="188066" y="410060"/>
                          <a:pt x="189442" y="394818"/>
                        </a:cubicBezTo>
                        <a:cubicBezTo>
                          <a:pt x="190318" y="385241"/>
                          <a:pt x="167045" y="376473"/>
                          <a:pt x="148276" y="355296"/>
                        </a:cubicBezTo>
                        <a:cubicBezTo>
                          <a:pt x="129508" y="334118"/>
                          <a:pt x="115994" y="299317"/>
                          <a:pt x="137516" y="284884"/>
                        </a:cubicBezTo>
                        <a:cubicBezTo>
                          <a:pt x="159037" y="270451"/>
                          <a:pt x="140144" y="263572"/>
                          <a:pt x="161665" y="247250"/>
                        </a:cubicBezTo>
                        <a:cubicBezTo>
                          <a:pt x="183186" y="230794"/>
                          <a:pt x="170673" y="215417"/>
                          <a:pt x="188567" y="213393"/>
                        </a:cubicBezTo>
                        <a:cubicBezTo>
                          <a:pt x="206459" y="211505"/>
                          <a:pt x="186815" y="194104"/>
                          <a:pt x="204707" y="191272"/>
                        </a:cubicBezTo>
                        <a:cubicBezTo>
                          <a:pt x="222600" y="188304"/>
                          <a:pt x="226228" y="167127"/>
                          <a:pt x="223476" y="159438"/>
                        </a:cubicBezTo>
                        <a:cubicBezTo>
                          <a:pt x="220848" y="151749"/>
                          <a:pt x="242245" y="160382"/>
                          <a:pt x="252129" y="148782"/>
                        </a:cubicBezTo>
                        <a:cubicBezTo>
                          <a:pt x="262014" y="137181"/>
                          <a:pt x="285287" y="145005"/>
                          <a:pt x="292419" y="128549"/>
                        </a:cubicBezTo>
                        <a:cubicBezTo>
                          <a:pt x="299552" y="112092"/>
                          <a:pt x="402529" y="74458"/>
                          <a:pt x="460712" y="60025"/>
                        </a:cubicBezTo>
                        <a:cubicBezTo>
                          <a:pt x="466717" y="58542"/>
                          <a:pt x="472473" y="56923"/>
                          <a:pt x="477979" y="55169"/>
                        </a:cubicBezTo>
                        <a:lnTo>
                          <a:pt x="491617" y="0"/>
                        </a:lnTo>
                        <a:cubicBezTo>
                          <a:pt x="471972" y="5396"/>
                          <a:pt x="452829" y="14838"/>
                          <a:pt x="445446" y="21312"/>
                        </a:cubicBezTo>
                        <a:cubicBezTo>
                          <a:pt x="431057" y="33857"/>
                          <a:pt x="410537" y="25224"/>
                          <a:pt x="396147" y="33857"/>
                        </a:cubicBezTo>
                        <a:cubicBezTo>
                          <a:pt x="381883" y="42625"/>
                          <a:pt x="351352" y="50313"/>
                          <a:pt x="336213" y="39657"/>
                        </a:cubicBezTo>
                        <a:cubicBezTo>
                          <a:pt x="320947" y="29136"/>
                          <a:pt x="303055" y="52202"/>
                          <a:pt x="291418" y="51258"/>
                        </a:cubicBezTo>
                        <a:cubicBezTo>
                          <a:pt x="279782" y="50313"/>
                          <a:pt x="266393" y="63802"/>
                          <a:pt x="253756" y="62858"/>
                        </a:cubicBezTo>
                        <a:cubicBezTo>
                          <a:pt x="241243" y="61914"/>
                          <a:pt x="216218" y="73514"/>
                          <a:pt x="214342" y="81203"/>
                        </a:cubicBezTo>
                        <a:cubicBezTo>
                          <a:pt x="212590" y="88891"/>
                          <a:pt x="191068" y="87003"/>
                          <a:pt x="191068" y="96715"/>
                        </a:cubicBezTo>
                        <a:cubicBezTo>
                          <a:pt x="191068" y="106427"/>
                          <a:pt x="174052" y="115060"/>
                          <a:pt x="165043" y="106292"/>
                        </a:cubicBezTo>
                        <a:cubicBezTo>
                          <a:pt x="156159" y="97659"/>
                          <a:pt x="145399" y="116004"/>
                          <a:pt x="157911" y="128549"/>
                        </a:cubicBezTo>
                        <a:cubicBezTo>
                          <a:pt x="170423" y="141093"/>
                          <a:pt x="134638" y="142037"/>
                          <a:pt x="140894" y="149726"/>
                        </a:cubicBezTo>
                        <a:cubicBezTo>
                          <a:pt x="147150" y="157415"/>
                          <a:pt x="127506" y="162271"/>
                          <a:pt x="132010" y="171038"/>
                        </a:cubicBezTo>
                        <a:cubicBezTo>
                          <a:pt x="136514" y="179671"/>
                          <a:pt x="119498" y="182639"/>
                          <a:pt x="105984" y="185471"/>
                        </a:cubicBezTo>
                        <a:cubicBezTo>
                          <a:pt x="92596" y="188304"/>
                          <a:pt x="85464" y="207593"/>
                          <a:pt x="102481" y="208672"/>
                        </a:cubicBezTo>
                        <a:cubicBezTo>
                          <a:pt x="119498" y="209616"/>
                          <a:pt x="92596" y="212584"/>
                          <a:pt x="94473" y="227017"/>
                        </a:cubicBezTo>
                        <a:cubicBezTo>
                          <a:pt x="96225" y="241450"/>
                          <a:pt x="66695" y="231873"/>
                          <a:pt x="67571" y="24145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B6D470A0-6C2C-0AE3-F90D-4195556114F2}"/>
                      </a:ext>
                    </a:extLst>
                  </p:cNvPr>
                  <p:cNvSpPr/>
                  <p:nvPr/>
                </p:nvSpPr>
                <p:spPr>
                  <a:xfrm>
                    <a:off x="7557510" y="735209"/>
                    <a:ext cx="89575" cy="43699"/>
                  </a:xfrm>
                  <a:custGeom>
                    <a:avLst/>
                    <a:gdLst>
                      <a:gd name="connsiteX0" fmla="*/ 88254 w 89575"/>
                      <a:gd name="connsiteY0" fmla="*/ 24843 h 43699"/>
                      <a:gd name="connsiteX1" fmla="*/ 74741 w 89575"/>
                      <a:gd name="connsiteY1" fmla="*/ 7442 h 43699"/>
                      <a:gd name="connsiteX2" fmla="*/ 25442 w 89575"/>
                      <a:gd name="connsiteY2" fmla="*/ 6498 h 43699"/>
                      <a:gd name="connsiteX3" fmla="*/ 2169 w 89575"/>
                      <a:gd name="connsiteY3" fmla="*/ 36443 h 43699"/>
                      <a:gd name="connsiteX4" fmla="*/ 88129 w 89575"/>
                      <a:gd name="connsiteY4" fmla="*/ 24843 h 4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575" h="43699">
                        <a:moveTo>
                          <a:pt x="88254" y="24843"/>
                        </a:moveTo>
                        <a:cubicBezTo>
                          <a:pt x="94510" y="16075"/>
                          <a:pt x="76617" y="16075"/>
                          <a:pt x="74741" y="7442"/>
                        </a:cubicBezTo>
                        <a:cubicBezTo>
                          <a:pt x="72989" y="-1325"/>
                          <a:pt x="22814" y="-3214"/>
                          <a:pt x="25442" y="6498"/>
                        </a:cubicBezTo>
                        <a:cubicBezTo>
                          <a:pt x="28069" y="16210"/>
                          <a:pt x="-9218" y="26731"/>
                          <a:pt x="2169" y="36443"/>
                        </a:cubicBezTo>
                        <a:cubicBezTo>
                          <a:pt x="23690" y="54788"/>
                          <a:pt x="81873" y="33611"/>
                          <a:pt x="88129" y="24843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D71FF52B-732B-E0E3-0220-6B0B1BC1E2A1}"/>
                      </a:ext>
                    </a:extLst>
                  </p:cNvPr>
                  <p:cNvSpPr/>
                  <p:nvPr/>
                </p:nvSpPr>
                <p:spPr>
                  <a:xfrm>
                    <a:off x="7206677" y="1504068"/>
                    <a:ext cx="65795" cy="43188"/>
                  </a:xfrm>
                  <a:custGeom>
                    <a:avLst/>
                    <a:gdLst>
                      <a:gd name="connsiteX0" fmla="*/ 5782 w 65795"/>
                      <a:gd name="connsiteY0" fmla="*/ 34693 h 43188"/>
                      <a:gd name="connsiteX1" fmla="*/ 62213 w 65795"/>
                      <a:gd name="connsiteY1" fmla="*/ 22149 h 43188"/>
                      <a:gd name="connsiteX2" fmla="*/ 35437 w 65795"/>
                      <a:gd name="connsiteY2" fmla="*/ 971 h 43188"/>
                      <a:gd name="connsiteX3" fmla="*/ 5907 w 65795"/>
                      <a:gd name="connsiteY3" fmla="*/ 34693 h 43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95" h="43188">
                        <a:moveTo>
                          <a:pt x="5782" y="34693"/>
                        </a:moveTo>
                        <a:cubicBezTo>
                          <a:pt x="29931" y="58838"/>
                          <a:pt x="50576" y="24037"/>
                          <a:pt x="62213" y="22149"/>
                        </a:cubicBezTo>
                        <a:cubicBezTo>
                          <a:pt x="73850" y="20260"/>
                          <a:pt x="55081" y="6637"/>
                          <a:pt x="35437" y="971"/>
                        </a:cubicBezTo>
                        <a:cubicBezTo>
                          <a:pt x="15792" y="-4829"/>
                          <a:pt x="-12361" y="16484"/>
                          <a:pt x="5907" y="34693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B9A0BE30-7609-5F28-84A6-CBF4C1BA98CC}"/>
                      </a:ext>
                    </a:extLst>
                  </p:cNvPr>
                  <p:cNvSpPr/>
                  <p:nvPr/>
                </p:nvSpPr>
                <p:spPr>
                  <a:xfrm>
                    <a:off x="6337466" y="2231546"/>
                    <a:ext cx="95094" cy="43953"/>
                  </a:xfrm>
                  <a:custGeom>
                    <a:avLst/>
                    <a:gdLst>
                      <a:gd name="connsiteX0" fmla="*/ 78328 w 95094"/>
                      <a:gd name="connsiteY0" fmla="*/ 9983 h 43953"/>
                      <a:gd name="connsiteX1" fmla="*/ 60185 w 95094"/>
                      <a:gd name="connsiteY1" fmla="*/ 2699 h 43953"/>
                      <a:gd name="connsiteX2" fmla="*/ 41791 w 95094"/>
                      <a:gd name="connsiteY2" fmla="*/ 946 h 43953"/>
                      <a:gd name="connsiteX3" fmla="*/ 46546 w 95094"/>
                      <a:gd name="connsiteY3" fmla="*/ 5937 h 43953"/>
                      <a:gd name="connsiteX4" fmla="*/ 36787 w 95094"/>
                      <a:gd name="connsiteY4" fmla="*/ 23742 h 43953"/>
                      <a:gd name="connsiteX5" fmla="*/ 22397 w 95094"/>
                      <a:gd name="connsiteY5" fmla="*/ 23742 h 43953"/>
                      <a:gd name="connsiteX6" fmla="*/ 1877 w 95094"/>
                      <a:gd name="connsiteY6" fmla="*/ 25226 h 43953"/>
                      <a:gd name="connsiteX7" fmla="*/ 0 w 95094"/>
                      <a:gd name="connsiteY7" fmla="*/ 32914 h 43953"/>
                      <a:gd name="connsiteX8" fmla="*/ 15265 w 95094"/>
                      <a:gd name="connsiteY8" fmla="*/ 38984 h 43953"/>
                      <a:gd name="connsiteX9" fmla="*/ 93968 w 95094"/>
                      <a:gd name="connsiteY9" fmla="*/ 42491 h 43953"/>
                      <a:gd name="connsiteX10" fmla="*/ 95094 w 95094"/>
                      <a:gd name="connsiteY10" fmla="*/ 20774 h 43953"/>
                      <a:gd name="connsiteX11" fmla="*/ 78328 w 95094"/>
                      <a:gd name="connsiteY11" fmla="*/ 9983 h 4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5094" h="43953">
                        <a:moveTo>
                          <a:pt x="78328" y="9983"/>
                        </a:moveTo>
                        <a:cubicBezTo>
                          <a:pt x="74324" y="12141"/>
                          <a:pt x="63563" y="7825"/>
                          <a:pt x="60185" y="2699"/>
                        </a:cubicBezTo>
                        <a:cubicBezTo>
                          <a:pt x="57432" y="-1347"/>
                          <a:pt x="49174" y="136"/>
                          <a:pt x="41791" y="946"/>
                        </a:cubicBezTo>
                        <a:cubicBezTo>
                          <a:pt x="43418" y="2025"/>
                          <a:pt x="45295" y="3374"/>
                          <a:pt x="46546" y="5937"/>
                        </a:cubicBezTo>
                        <a:cubicBezTo>
                          <a:pt x="50550" y="13625"/>
                          <a:pt x="30405" y="14569"/>
                          <a:pt x="36787" y="23742"/>
                        </a:cubicBezTo>
                        <a:cubicBezTo>
                          <a:pt x="43043" y="32914"/>
                          <a:pt x="22397" y="33319"/>
                          <a:pt x="22397" y="23742"/>
                        </a:cubicBezTo>
                        <a:cubicBezTo>
                          <a:pt x="22397" y="14165"/>
                          <a:pt x="876" y="18886"/>
                          <a:pt x="1877" y="25226"/>
                        </a:cubicBezTo>
                        <a:cubicBezTo>
                          <a:pt x="2252" y="27519"/>
                          <a:pt x="1501" y="30216"/>
                          <a:pt x="0" y="32914"/>
                        </a:cubicBezTo>
                        <a:cubicBezTo>
                          <a:pt x="5881" y="35207"/>
                          <a:pt x="12638" y="37770"/>
                          <a:pt x="15265" y="38984"/>
                        </a:cubicBezTo>
                        <a:cubicBezTo>
                          <a:pt x="19394" y="40738"/>
                          <a:pt x="73072" y="46673"/>
                          <a:pt x="93968" y="42491"/>
                        </a:cubicBezTo>
                        <a:cubicBezTo>
                          <a:pt x="92842" y="38310"/>
                          <a:pt x="95094" y="25630"/>
                          <a:pt x="95094" y="20774"/>
                        </a:cubicBezTo>
                        <a:cubicBezTo>
                          <a:pt x="95094" y="14974"/>
                          <a:pt x="82332" y="7825"/>
                          <a:pt x="78328" y="9983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0F5ECD4E-BFBD-08D6-0A33-5FC301F838F0}"/>
                      </a:ext>
                    </a:extLst>
                  </p:cNvPr>
                  <p:cNvSpPr/>
                  <p:nvPr/>
                </p:nvSpPr>
                <p:spPr>
                  <a:xfrm>
                    <a:off x="6571138" y="1452512"/>
                    <a:ext cx="1272197" cy="1377769"/>
                  </a:xfrm>
                  <a:custGeom>
                    <a:avLst/>
                    <a:gdLst>
                      <a:gd name="connsiteX0" fmla="*/ 1147699 w 1272197"/>
                      <a:gd name="connsiteY0" fmla="*/ 61430 h 1377769"/>
                      <a:gd name="connsiteX1" fmla="*/ 1133309 w 1272197"/>
                      <a:gd name="connsiteY1" fmla="*/ 53472 h 1377769"/>
                      <a:gd name="connsiteX2" fmla="*/ 1077379 w 1272197"/>
                      <a:gd name="connsiteY2" fmla="*/ 37555 h 1377769"/>
                      <a:gd name="connsiteX3" fmla="*/ 1022324 w 1272197"/>
                      <a:gd name="connsiteY3" fmla="*/ 32294 h 1377769"/>
                      <a:gd name="connsiteX4" fmla="*/ 999927 w 1272197"/>
                      <a:gd name="connsiteY4" fmla="*/ 14489 h 1377769"/>
                      <a:gd name="connsiteX5" fmla="*/ 963266 w 1272197"/>
                      <a:gd name="connsiteY5" fmla="*/ 1405 h 1377769"/>
                      <a:gd name="connsiteX6" fmla="*/ 971774 w 1272197"/>
                      <a:gd name="connsiteY6" fmla="*/ 28383 h 1377769"/>
                      <a:gd name="connsiteX7" fmla="*/ 994171 w 1272197"/>
                      <a:gd name="connsiteY7" fmla="*/ 37960 h 1377769"/>
                      <a:gd name="connsiteX8" fmla="*/ 1013441 w 1272197"/>
                      <a:gd name="connsiteY8" fmla="*/ 52932 h 1377769"/>
                      <a:gd name="connsiteX9" fmla="*/ 1027329 w 1272197"/>
                      <a:gd name="connsiteY9" fmla="*/ 80045 h 1377769"/>
                      <a:gd name="connsiteX10" fmla="*/ 1017945 w 1272197"/>
                      <a:gd name="connsiteY10" fmla="*/ 97850 h 1377769"/>
                      <a:gd name="connsiteX11" fmla="*/ 997299 w 1272197"/>
                      <a:gd name="connsiteY11" fmla="*/ 108911 h 1377769"/>
                      <a:gd name="connsiteX12" fmla="*/ 981659 w 1272197"/>
                      <a:gd name="connsiteY12" fmla="*/ 115655 h 1377769"/>
                      <a:gd name="connsiteX13" fmla="*/ 981659 w 1272197"/>
                      <a:gd name="connsiteY13" fmla="*/ 96366 h 1377769"/>
                      <a:gd name="connsiteX14" fmla="*/ 963266 w 1272197"/>
                      <a:gd name="connsiteY14" fmla="*/ 81394 h 1377769"/>
                      <a:gd name="connsiteX15" fmla="*/ 916719 w 1272197"/>
                      <a:gd name="connsiteY15" fmla="*/ 106483 h 1377769"/>
                      <a:gd name="connsiteX16" fmla="*/ 865669 w 1272197"/>
                      <a:gd name="connsiteY16" fmla="*/ 106483 h 1377769"/>
                      <a:gd name="connsiteX17" fmla="*/ 837516 w 1272197"/>
                      <a:gd name="connsiteY17" fmla="*/ 128740 h 1377769"/>
                      <a:gd name="connsiteX18" fmla="*/ 796726 w 1272197"/>
                      <a:gd name="connsiteY18" fmla="*/ 125367 h 1377769"/>
                      <a:gd name="connsiteX19" fmla="*/ 804358 w 1272197"/>
                      <a:gd name="connsiteY19" fmla="*/ 116735 h 1377769"/>
                      <a:gd name="connsiteX20" fmla="*/ 811490 w 1272197"/>
                      <a:gd name="connsiteY20" fmla="*/ 107157 h 1377769"/>
                      <a:gd name="connsiteX21" fmla="*/ 818247 w 1272197"/>
                      <a:gd name="connsiteY21" fmla="*/ 84901 h 1377769"/>
                      <a:gd name="connsiteX22" fmla="*/ 777081 w 1272197"/>
                      <a:gd name="connsiteY22" fmla="*/ 97985 h 1377769"/>
                      <a:gd name="connsiteX23" fmla="*/ 771325 w 1272197"/>
                      <a:gd name="connsiteY23" fmla="*/ 116330 h 1377769"/>
                      <a:gd name="connsiteX24" fmla="*/ 757937 w 1272197"/>
                      <a:gd name="connsiteY24" fmla="*/ 107697 h 1377769"/>
                      <a:gd name="connsiteX25" fmla="*/ 688618 w 1272197"/>
                      <a:gd name="connsiteY25" fmla="*/ 129819 h 1377769"/>
                      <a:gd name="connsiteX26" fmla="*/ 659464 w 1272197"/>
                      <a:gd name="connsiteY26" fmla="*/ 149108 h 1377769"/>
                      <a:gd name="connsiteX27" fmla="*/ 626307 w 1272197"/>
                      <a:gd name="connsiteY27" fmla="*/ 160303 h 1377769"/>
                      <a:gd name="connsiteX28" fmla="*/ 619550 w 1272197"/>
                      <a:gd name="connsiteY28" fmla="*/ 194565 h 1377769"/>
                      <a:gd name="connsiteX29" fmla="*/ 567998 w 1272197"/>
                      <a:gd name="connsiteY29" fmla="*/ 201849 h 1377769"/>
                      <a:gd name="connsiteX30" fmla="*/ 543850 w 1272197"/>
                      <a:gd name="connsiteY30" fmla="*/ 177299 h 1377769"/>
                      <a:gd name="connsiteX31" fmla="*/ 542974 w 1272197"/>
                      <a:gd name="connsiteY31" fmla="*/ 156527 h 1377769"/>
                      <a:gd name="connsiteX32" fmla="*/ 563994 w 1272197"/>
                      <a:gd name="connsiteY32" fmla="*/ 147894 h 1377769"/>
                      <a:gd name="connsiteX33" fmla="*/ 590896 w 1272197"/>
                      <a:gd name="connsiteY33" fmla="*/ 146410 h 1377769"/>
                      <a:gd name="connsiteX34" fmla="*/ 572504 w 1272197"/>
                      <a:gd name="connsiteY34" fmla="*/ 115116 h 1377769"/>
                      <a:gd name="connsiteX35" fmla="*/ 533965 w 1272197"/>
                      <a:gd name="connsiteY35" fmla="*/ 103515 h 1377769"/>
                      <a:gd name="connsiteX36" fmla="*/ 496428 w 1272197"/>
                      <a:gd name="connsiteY36" fmla="*/ 99199 h 1377769"/>
                      <a:gd name="connsiteX37" fmla="*/ 501808 w 1272197"/>
                      <a:gd name="connsiteY37" fmla="*/ 111744 h 1377769"/>
                      <a:gd name="connsiteX38" fmla="*/ 510692 w 1272197"/>
                      <a:gd name="connsiteY38" fmla="*/ 134405 h 1377769"/>
                      <a:gd name="connsiteX39" fmla="*/ 499056 w 1272197"/>
                      <a:gd name="connsiteY39" fmla="*/ 170555 h 1377769"/>
                      <a:gd name="connsiteX40" fmla="*/ 508940 w 1272197"/>
                      <a:gd name="connsiteY40" fmla="*/ 182155 h 1377769"/>
                      <a:gd name="connsiteX41" fmla="*/ 520076 w 1272197"/>
                      <a:gd name="connsiteY41" fmla="*/ 211156 h 1377769"/>
                      <a:gd name="connsiteX42" fmla="*/ 510692 w 1272197"/>
                      <a:gd name="connsiteY42" fmla="*/ 236246 h 1377769"/>
                      <a:gd name="connsiteX43" fmla="*/ 497679 w 1272197"/>
                      <a:gd name="connsiteY43" fmla="*/ 235706 h 1377769"/>
                      <a:gd name="connsiteX44" fmla="*/ 488795 w 1272197"/>
                      <a:gd name="connsiteY44" fmla="*/ 226129 h 1377769"/>
                      <a:gd name="connsiteX45" fmla="*/ 458390 w 1272197"/>
                      <a:gd name="connsiteY45" fmla="*/ 219924 h 1377769"/>
                      <a:gd name="connsiteX46" fmla="*/ 439121 w 1272197"/>
                      <a:gd name="connsiteY46" fmla="*/ 230041 h 1377769"/>
                      <a:gd name="connsiteX47" fmla="*/ 412219 w 1272197"/>
                      <a:gd name="connsiteY47" fmla="*/ 242585 h 1377769"/>
                      <a:gd name="connsiteX48" fmla="*/ 383065 w 1272197"/>
                      <a:gd name="connsiteY48" fmla="*/ 265246 h 1377769"/>
                      <a:gd name="connsiteX49" fmla="*/ 384817 w 1272197"/>
                      <a:gd name="connsiteY49" fmla="*/ 293708 h 1377769"/>
                      <a:gd name="connsiteX50" fmla="*/ 397329 w 1272197"/>
                      <a:gd name="connsiteY50" fmla="*/ 319337 h 1377769"/>
                      <a:gd name="connsiteX51" fmla="*/ 361043 w 1272197"/>
                      <a:gd name="connsiteY51" fmla="*/ 316909 h 1377769"/>
                      <a:gd name="connsiteX52" fmla="*/ 329762 w 1272197"/>
                      <a:gd name="connsiteY52" fmla="*/ 309220 h 1377769"/>
                      <a:gd name="connsiteX53" fmla="*/ 295353 w 1272197"/>
                      <a:gd name="connsiteY53" fmla="*/ 287098 h 1377769"/>
                      <a:gd name="connsiteX54" fmla="*/ 276960 w 1272197"/>
                      <a:gd name="connsiteY54" fmla="*/ 305443 h 1377769"/>
                      <a:gd name="connsiteX55" fmla="*/ 285969 w 1272197"/>
                      <a:gd name="connsiteY55" fmla="*/ 324328 h 1377769"/>
                      <a:gd name="connsiteX56" fmla="*/ 315498 w 1272197"/>
                      <a:gd name="connsiteY56" fmla="*/ 335388 h 1377769"/>
                      <a:gd name="connsiteX57" fmla="*/ 318251 w 1272197"/>
                      <a:gd name="connsiteY57" fmla="*/ 355217 h 1377769"/>
                      <a:gd name="connsiteX58" fmla="*/ 295478 w 1272197"/>
                      <a:gd name="connsiteY58" fmla="*/ 358994 h 1377769"/>
                      <a:gd name="connsiteX59" fmla="*/ 271705 w 1272197"/>
                      <a:gd name="connsiteY59" fmla="*/ 351305 h 1377769"/>
                      <a:gd name="connsiteX60" fmla="*/ 243927 w 1272197"/>
                      <a:gd name="connsiteY60" fmla="*/ 334444 h 1377769"/>
                      <a:gd name="connsiteX61" fmla="*/ 228287 w 1272197"/>
                      <a:gd name="connsiteY61" fmla="*/ 315560 h 1377769"/>
                      <a:gd name="connsiteX62" fmla="*/ 221155 w 1272197"/>
                      <a:gd name="connsiteY62" fmla="*/ 291954 h 1377769"/>
                      <a:gd name="connsiteX63" fmla="*/ 222031 w 1272197"/>
                      <a:gd name="connsiteY63" fmla="*/ 270777 h 1377769"/>
                      <a:gd name="connsiteX64" fmla="*/ 224283 w 1272197"/>
                      <a:gd name="connsiteY64" fmla="*/ 250004 h 1377769"/>
                      <a:gd name="connsiteX65" fmla="*/ 201010 w 1272197"/>
                      <a:gd name="connsiteY65" fmla="*/ 231659 h 1377769"/>
                      <a:gd name="connsiteX66" fmla="*/ 182742 w 1272197"/>
                      <a:gd name="connsiteY66" fmla="*/ 217226 h 1377769"/>
                      <a:gd name="connsiteX67" fmla="*/ 153212 w 1272197"/>
                      <a:gd name="connsiteY67" fmla="*/ 190653 h 1377769"/>
                      <a:gd name="connsiteX68" fmla="*/ 142452 w 1272197"/>
                      <a:gd name="connsiteY68" fmla="*/ 179997 h 1377769"/>
                      <a:gd name="connsiteX69" fmla="*/ 166600 w 1272197"/>
                      <a:gd name="connsiteY69" fmla="*/ 189574 h 1377769"/>
                      <a:gd name="connsiteX70" fmla="*/ 208642 w 1272197"/>
                      <a:gd name="connsiteY70" fmla="*/ 208863 h 1377769"/>
                      <a:gd name="connsiteX71" fmla="*/ 261445 w 1272197"/>
                      <a:gd name="connsiteY71" fmla="*/ 226668 h 1377769"/>
                      <a:gd name="connsiteX72" fmla="*/ 332140 w 1272197"/>
                      <a:gd name="connsiteY72" fmla="*/ 239213 h 1377769"/>
                      <a:gd name="connsiteX73" fmla="*/ 419852 w 1272197"/>
                      <a:gd name="connsiteY73" fmla="*/ 197667 h 1377769"/>
                      <a:gd name="connsiteX74" fmla="*/ 417224 w 1272197"/>
                      <a:gd name="connsiteY74" fmla="*/ 159089 h 1377769"/>
                      <a:gd name="connsiteX75" fmla="*/ 399832 w 1272197"/>
                      <a:gd name="connsiteY75" fmla="*/ 144656 h 1377769"/>
                      <a:gd name="connsiteX76" fmla="*/ 374682 w 1272197"/>
                      <a:gd name="connsiteY76" fmla="*/ 128200 h 1377769"/>
                      <a:gd name="connsiteX77" fmla="*/ 349657 w 1272197"/>
                      <a:gd name="connsiteY77" fmla="*/ 113227 h 1377769"/>
                      <a:gd name="connsiteX78" fmla="*/ 305363 w 1272197"/>
                      <a:gd name="connsiteY78" fmla="*/ 89082 h 1377769"/>
                      <a:gd name="connsiteX79" fmla="*/ 234668 w 1272197"/>
                      <a:gd name="connsiteY79" fmla="*/ 59137 h 1377769"/>
                      <a:gd name="connsiteX80" fmla="*/ 219027 w 1272197"/>
                      <a:gd name="connsiteY80" fmla="*/ 57249 h 1377769"/>
                      <a:gd name="connsiteX81" fmla="*/ 197131 w 1272197"/>
                      <a:gd name="connsiteY81" fmla="*/ 56709 h 1377769"/>
                      <a:gd name="connsiteX82" fmla="*/ 169353 w 1272197"/>
                      <a:gd name="connsiteY82" fmla="*/ 54821 h 1377769"/>
                      <a:gd name="connsiteX83" fmla="*/ 152336 w 1272197"/>
                      <a:gd name="connsiteY83" fmla="*/ 44165 h 1377769"/>
                      <a:gd name="connsiteX84" fmla="*/ 174733 w 1272197"/>
                      <a:gd name="connsiteY84" fmla="*/ 36476 h 1377769"/>
                      <a:gd name="connsiteX85" fmla="*/ 154589 w 1272197"/>
                      <a:gd name="connsiteY85" fmla="*/ 27843 h 1377769"/>
                      <a:gd name="connsiteX86" fmla="*/ 133067 w 1272197"/>
                      <a:gd name="connsiteY86" fmla="*/ 32159 h 1377769"/>
                      <a:gd name="connsiteX87" fmla="*/ 114674 w 1272197"/>
                      <a:gd name="connsiteY87" fmla="*/ 31215 h 1377769"/>
                      <a:gd name="connsiteX88" fmla="*/ 112672 w 1272197"/>
                      <a:gd name="connsiteY88" fmla="*/ 29597 h 1377769"/>
                      <a:gd name="connsiteX89" fmla="*/ 97282 w 1272197"/>
                      <a:gd name="connsiteY89" fmla="*/ 41332 h 1377769"/>
                      <a:gd name="connsiteX90" fmla="*/ 72257 w 1272197"/>
                      <a:gd name="connsiteY90" fmla="*/ 53877 h 1377769"/>
                      <a:gd name="connsiteX91" fmla="*/ 51611 w 1272197"/>
                      <a:gd name="connsiteY91" fmla="*/ 73166 h 1377769"/>
                      <a:gd name="connsiteX92" fmla="*/ 39975 w 1272197"/>
                      <a:gd name="connsiteY92" fmla="*/ 82743 h 1377769"/>
                      <a:gd name="connsiteX93" fmla="*/ 35471 w 1272197"/>
                      <a:gd name="connsiteY93" fmla="*/ 100143 h 1377769"/>
                      <a:gd name="connsiteX94" fmla="*/ 39975 w 1272197"/>
                      <a:gd name="connsiteY94" fmla="*/ 118488 h 1377769"/>
                      <a:gd name="connsiteX95" fmla="*/ 58743 w 1272197"/>
                      <a:gd name="connsiteY95" fmla="*/ 130088 h 1377769"/>
                      <a:gd name="connsiteX96" fmla="*/ 80265 w 1272197"/>
                      <a:gd name="connsiteY96" fmla="*/ 154233 h 1377769"/>
                      <a:gd name="connsiteX97" fmla="*/ 61496 w 1272197"/>
                      <a:gd name="connsiteY97" fmla="*/ 178378 h 1377769"/>
                      <a:gd name="connsiteX98" fmla="*/ 52487 w 1272197"/>
                      <a:gd name="connsiteY98" fmla="*/ 197667 h 1377769"/>
                      <a:gd name="connsiteX99" fmla="*/ 81141 w 1272197"/>
                      <a:gd name="connsiteY99" fmla="*/ 246902 h 1377769"/>
                      <a:gd name="connsiteX100" fmla="*/ 71256 w 1272197"/>
                      <a:gd name="connsiteY100" fmla="*/ 266191 h 1377769"/>
                      <a:gd name="connsiteX101" fmla="*/ 75761 w 1272197"/>
                      <a:gd name="connsiteY101" fmla="*/ 291280 h 1377769"/>
                      <a:gd name="connsiteX102" fmla="*/ 68628 w 1272197"/>
                      <a:gd name="connsiteY102" fmla="*/ 300857 h 1377769"/>
                      <a:gd name="connsiteX103" fmla="*/ 83768 w 1272197"/>
                      <a:gd name="connsiteY103" fmla="*/ 311513 h 1377769"/>
                      <a:gd name="connsiteX104" fmla="*/ 79264 w 1272197"/>
                      <a:gd name="connsiteY104" fmla="*/ 327970 h 1377769"/>
                      <a:gd name="connsiteX105" fmla="*/ 95405 w 1272197"/>
                      <a:gd name="connsiteY105" fmla="*/ 345370 h 1377769"/>
                      <a:gd name="connsiteX106" fmla="*/ 76636 w 1272197"/>
                      <a:gd name="connsiteY106" fmla="*/ 363715 h 1377769"/>
                      <a:gd name="connsiteX107" fmla="*/ 115175 w 1272197"/>
                      <a:gd name="connsiteY107" fmla="*/ 395549 h 1377769"/>
                      <a:gd name="connsiteX108" fmla="*/ 123308 w 1272197"/>
                      <a:gd name="connsiteY108" fmla="*/ 421582 h 1377769"/>
                      <a:gd name="connsiteX109" fmla="*/ 78513 w 1272197"/>
                      <a:gd name="connsiteY109" fmla="*/ 467849 h 1377769"/>
                      <a:gd name="connsiteX110" fmla="*/ 31967 w 1272197"/>
                      <a:gd name="connsiteY110" fmla="*/ 508315 h 1377769"/>
                      <a:gd name="connsiteX111" fmla="*/ 17577 w 1272197"/>
                      <a:gd name="connsiteY111" fmla="*/ 528144 h 1377769"/>
                      <a:gd name="connsiteX112" fmla="*/ 30215 w 1272197"/>
                      <a:gd name="connsiteY112" fmla="*/ 523288 h 1377769"/>
                      <a:gd name="connsiteX113" fmla="*/ 49484 w 1272197"/>
                      <a:gd name="connsiteY113" fmla="*/ 544465 h 1377769"/>
                      <a:gd name="connsiteX114" fmla="*/ 75885 w 1272197"/>
                      <a:gd name="connsiteY114" fmla="*/ 550805 h 1377769"/>
                      <a:gd name="connsiteX115" fmla="*/ 61621 w 1272197"/>
                      <a:gd name="connsiteY115" fmla="*/ 555121 h 1377769"/>
                      <a:gd name="connsiteX116" fmla="*/ 32467 w 1272197"/>
                      <a:gd name="connsiteY116" fmla="*/ 565778 h 1377769"/>
                      <a:gd name="connsiteX117" fmla="*/ 17577 w 1272197"/>
                      <a:gd name="connsiteY117" fmla="*/ 578322 h 1377769"/>
                      <a:gd name="connsiteX118" fmla="*/ 11447 w 1272197"/>
                      <a:gd name="connsiteY118" fmla="*/ 599769 h 1377769"/>
                      <a:gd name="connsiteX119" fmla="*/ 1311 w 1272197"/>
                      <a:gd name="connsiteY119" fmla="*/ 616361 h 1377769"/>
                      <a:gd name="connsiteX120" fmla="*/ 3314 w 1272197"/>
                      <a:gd name="connsiteY120" fmla="*/ 635245 h 1377769"/>
                      <a:gd name="connsiteX121" fmla="*/ 10070 w 1272197"/>
                      <a:gd name="connsiteY121" fmla="*/ 652646 h 1377769"/>
                      <a:gd name="connsiteX122" fmla="*/ 1937 w 1272197"/>
                      <a:gd name="connsiteY122" fmla="*/ 663437 h 1377769"/>
                      <a:gd name="connsiteX123" fmla="*/ 5941 w 1272197"/>
                      <a:gd name="connsiteY123" fmla="*/ 680837 h 1377769"/>
                      <a:gd name="connsiteX124" fmla="*/ 9320 w 1272197"/>
                      <a:gd name="connsiteY124" fmla="*/ 698912 h 1377769"/>
                      <a:gd name="connsiteX125" fmla="*/ 18704 w 1272197"/>
                      <a:gd name="connsiteY125" fmla="*/ 717797 h 1377769"/>
                      <a:gd name="connsiteX126" fmla="*/ 26712 w 1272197"/>
                      <a:gd name="connsiteY126" fmla="*/ 740188 h 1377769"/>
                      <a:gd name="connsiteX127" fmla="*/ 42853 w 1272197"/>
                      <a:gd name="connsiteY127" fmla="*/ 745179 h 1377769"/>
                      <a:gd name="connsiteX128" fmla="*/ 58243 w 1272197"/>
                      <a:gd name="connsiteY128" fmla="*/ 753137 h 1377769"/>
                      <a:gd name="connsiteX129" fmla="*/ 74384 w 1272197"/>
                      <a:gd name="connsiteY129" fmla="*/ 753137 h 1377769"/>
                      <a:gd name="connsiteX130" fmla="*/ 102537 w 1272197"/>
                      <a:gd name="connsiteY130" fmla="*/ 761770 h 1377769"/>
                      <a:gd name="connsiteX131" fmla="*/ 105164 w 1272197"/>
                      <a:gd name="connsiteY131" fmla="*/ 784162 h 1377769"/>
                      <a:gd name="connsiteX132" fmla="*/ 108543 w 1272197"/>
                      <a:gd name="connsiteY132" fmla="*/ 807362 h 1377769"/>
                      <a:gd name="connsiteX133" fmla="*/ 122682 w 1272197"/>
                      <a:gd name="connsiteY133" fmla="*/ 827596 h 1377769"/>
                      <a:gd name="connsiteX134" fmla="*/ 140199 w 1272197"/>
                      <a:gd name="connsiteY134" fmla="*/ 845671 h 1377769"/>
                      <a:gd name="connsiteX135" fmla="*/ 156966 w 1272197"/>
                      <a:gd name="connsiteY135" fmla="*/ 862262 h 1377769"/>
                      <a:gd name="connsiteX136" fmla="*/ 141451 w 1272197"/>
                      <a:gd name="connsiteY136" fmla="*/ 877504 h 1377769"/>
                      <a:gd name="connsiteX137" fmla="*/ 120054 w 1272197"/>
                      <a:gd name="connsiteY137" fmla="*/ 873863 h 1377769"/>
                      <a:gd name="connsiteX138" fmla="*/ 124684 w 1272197"/>
                      <a:gd name="connsiteY138" fmla="*/ 904212 h 1377769"/>
                      <a:gd name="connsiteX139" fmla="*/ 137447 w 1272197"/>
                      <a:gd name="connsiteY139" fmla="*/ 921613 h 1377769"/>
                      <a:gd name="connsiteX140" fmla="*/ 151586 w 1272197"/>
                      <a:gd name="connsiteY140" fmla="*/ 913655 h 1377769"/>
                      <a:gd name="connsiteX141" fmla="*/ 171731 w 1272197"/>
                      <a:gd name="connsiteY141" fmla="*/ 912845 h 1377769"/>
                      <a:gd name="connsiteX142" fmla="*/ 196630 w 1272197"/>
                      <a:gd name="connsiteY142" fmla="*/ 915678 h 1377769"/>
                      <a:gd name="connsiteX143" fmla="*/ 200634 w 1272197"/>
                      <a:gd name="connsiteY143" fmla="*/ 940362 h 1377769"/>
                      <a:gd name="connsiteX144" fmla="*/ 207391 w 1272197"/>
                      <a:gd name="connsiteY144" fmla="*/ 958437 h 1377769"/>
                      <a:gd name="connsiteX145" fmla="*/ 229538 w 1272197"/>
                      <a:gd name="connsiteY145" fmla="*/ 964238 h 1377769"/>
                      <a:gd name="connsiteX146" fmla="*/ 242926 w 1272197"/>
                      <a:gd name="connsiteY146" fmla="*/ 989596 h 1377769"/>
                      <a:gd name="connsiteX147" fmla="*/ 254313 w 1272197"/>
                      <a:gd name="connsiteY147" fmla="*/ 996071 h 1377769"/>
                      <a:gd name="connsiteX148" fmla="*/ 269077 w 1272197"/>
                      <a:gd name="connsiteY148" fmla="*/ 1003355 h 1377769"/>
                      <a:gd name="connsiteX149" fmla="*/ 284593 w 1272197"/>
                      <a:gd name="connsiteY149" fmla="*/ 1001871 h 1377769"/>
                      <a:gd name="connsiteX150" fmla="*/ 301359 w 1272197"/>
                      <a:gd name="connsiteY150" fmla="*/ 1000388 h 1377769"/>
                      <a:gd name="connsiteX151" fmla="*/ 314747 w 1272197"/>
                      <a:gd name="connsiteY151" fmla="*/ 1017788 h 1377769"/>
                      <a:gd name="connsiteX152" fmla="*/ 339647 w 1272197"/>
                      <a:gd name="connsiteY152" fmla="*/ 1022105 h 1377769"/>
                      <a:gd name="connsiteX153" fmla="*/ 365172 w 1272197"/>
                      <a:gd name="connsiteY153" fmla="*/ 1029389 h 1377769"/>
                      <a:gd name="connsiteX154" fmla="*/ 382565 w 1272197"/>
                      <a:gd name="connsiteY154" fmla="*/ 1040989 h 1377769"/>
                      <a:gd name="connsiteX155" fmla="*/ 373806 w 1272197"/>
                      <a:gd name="connsiteY155" fmla="*/ 1054748 h 1377769"/>
                      <a:gd name="connsiteX156" fmla="*/ 381188 w 1272197"/>
                      <a:gd name="connsiteY156" fmla="*/ 1064190 h 1377769"/>
                      <a:gd name="connsiteX157" fmla="*/ 370428 w 1272197"/>
                      <a:gd name="connsiteY157" fmla="*/ 1072148 h 1377769"/>
                      <a:gd name="connsiteX158" fmla="*/ 377059 w 1272197"/>
                      <a:gd name="connsiteY158" fmla="*/ 1084423 h 1377769"/>
                      <a:gd name="connsiteX159" fmla="*/ 371679 w 1272197"/>
                      <a:gd name="connsiteY159" fmla="*/ 1103982 h 1377769"/>
                      <a:gd name="connsiteX160" fmla="*/ 346779 w 1272197"/>
                      <a:gd name="connsiteY160" fmla="*/ 1103307 h 1377769"/>
                      <a:gd name="connsiteX161" fmla="*/ 323256 w 1272197"/>
                      <a:gd name="connsiteY161" fmla="*/ 1120708 h 1377769"/>
                      <a:gd name="connsiteX162" fmla="*/ 322630 w 1272197"/>
                      <a:gd name="connsiteY162" fmla="*/ 1136220 h 1377769"/>
                      <a:gd name="connsiteX163" fmla="*/ 353536 w 1272197"/>
                      <a:gd name="connsiteY163" fmla="*/ 1135546 h 1377769"/>
                      <a:gd name="connsiteX164" fmla="*/ 315999 w 1272197"/>
                      <a:gd name="connsiteY164" fmla="*/ 1159151 h 1377769"/>
                      <a:gd name="connsiteX165" fmla="*/ 327635 w 1272197"/>
                      <a:gd name="connsiteY165" fmla="*/ 1177496 h 1377769"/>
                      <a:gd name="connsiteX166" fmla="*/ 309742 w 1272197"/>
                      <a:gd name="connsiteY166" fmla="*/ 1196245 h 1377769"/>
                      <a:gd name="connsiteX167" fmla="*/ 293226 w 1272197"/>
                      <a:gd name="connsiteY167" fmla="*/ 1210274 h 1377769"/>
                      <a:gd name="connsiteX168" fmla="*/ 285218 w 1272197"/>
                      <a:gd name="connsiteY168" fmla="*/ 1217962 h 1377769"/>
                      <a:gd name="connsiteX169" fmla="*/ 308992 w 1272197"/>
                      <a:gd name="connsiteY169" fmla="*/ 1238735 h 1377769"/>
                      <a:gd name="connsiteX170" fmla="*/ 365423 w 1272197"/>
                      <a:gd name="connsiteY170" fmla="*/ 1282709 h 1377769"/>
                      <a:gd name="connsiteX171" fmla="*/ 373306 w 1272197"/>
                      <a:gd name="connsiteY171" fmla="*/ 1289318 h 1377769"/>
                      <a:gd name="connsiteX172" fmla="*/ 384692 w 1272197"/>
                      <a:gd name="connsiteY172" fmla="*/ 1283653 h 1377769"/>
                      <a:gd name="connsiteX173" fmla="*/ 420978 w 1272197"/>
                      <a:gd name="connsiteY173" fmla="*/ 1295253 h 1377769"/>
                      <a:gd name="connsiteX174" fmla="*/ 468024 w 1272197"/>
                      <a:gd name="connsiteY174" fmla="*/ 1299570 h 1377769"/>
                      <a:gd name="connsiteX175" fmla="*/ 486793 w 1272197"/>
                      <a:gd name="connsiteY175" fmla="*/ 1312654 h 1377769"/>
                      <a:gd name="connsiteX176" fmla="*/ 505562 w 1272197"/>
                      <a:gd name="connsiteY176" fmla="*/ 1322771 h 1377769"/>
                      <a:gd name="connsiteX177" fmla="*/ 536468 w 1272197"/>
                      <a:gd name="connsiteY177" fmla="*/ 1318454 h 1377769"/>
                      <a:gd name="connsiteX178" fmla="*/ 547228 w 1272197"/>
                      <a:gd name="connsiteY178" fmla="*/ 1322771 h 1377769"/>
                      <a:gd name="connsiteX179" fmla="*/ 556613 w 1272197"/>
                      <a:gd name="connsiteY179" fmla="*/ 1343004 h 1377769"/>
                      <a:gd name="connsiteX180" fmla="*/ 584765 w 1272197"/>
                      <a:gd name="connsiteY180" fmla="*/ 1357437 h 1377769"/>
                      <a:gd name="connsiteX181" fmla="*/ 607663 w 1272197"/>
                      <a:gd name="connsiteY181" fmla="*/ 1374838 h 1377769"/>
                      <a:gd name="connsiteX182" fmla="*/ 621052 w 1272197"/>
                      <a:gd name="connsiteY182" fmla="*/ 1374838 h 1377769"/>
                      <a:gd name="connsiteX183" fmla="*/ 640571 w 1272197"/>
                      <a:gd name="connsiteY183" fmla="*/ 1359325 h 1377769"/>
                      <a:gd name="connsiteX184" fmla="*/ 605786 w 1272197"/>
                      <a:gd name="connsiteY184" fmla="*/ 1302402 h 1377769"/>
                      <a:gd name="connsiteX185" fmla="*/ 594150 w 1272197"/>
                      <a:gd name="connsiteY185" fmla="*/ 1258024 h 1377769"/>
                      <a:gd name="connsiteX186" fmla="*/ 609415 w 1272197"/>
                      <a:gd name="connsiteY186" fmla="*/ 1210813 h 1377769"/>
                      <a:gd name="connsiteX187" fmla="*/ 663093 w 1272197"/>
                      <a:gd name="connsiteY187" fmla="*/ 1175608 h 1377769"/>
                      <a:gd name="connsiteX188" fmla="*/ 653208 w 1272197"/>
                      <a:gd name="connsiteY188" fmla="*/ 1169403 h 1377769"/>
                      <a:gd name="connsiteX189" fmla="*/ 646452 w 1272197"/>
                      <a:gd name="connsiteY189" fmla="*/ 1154970 h 1377769"/>
                      <a:gd name="connsiteX190" fmla="*/ 642447 w 1272197"/>
                      <a:gd name="connsiteY190" fmla="*/ 1134736 h 1377769"/>
                      <a:gd name="connsiteX191" fmla="*/ 623679 w 1272197"/>
                      <a:gd name="connsiteY191" fmla="*/ 1111536 h 1377769"/>
                      <a:gd name="connsiteX192" fmla="*/ 602158 w 1272197"/>
                      <a:gd name="connsiteY192" fmla="*/ 1113019 h 1377769"/>
                      <a:gd name="connsiteX193" fmla="*/ 596778 w 1272197"/>
                      <a:gd name="connsiteY193" fmla="*/ 1095619 h 1377769"/>
                      <a:gd name="connsiteX194" fmla="*/ 579385 w 1272197"/>
                      <a:gd name="connsiteY194" fmla="*/ 1082535 h 1377769"/>
                      <a:gd name="connsiteX195" fmla="*/ 586142 w 1272197"/>
                      <a:gd name="connsiteY195" fmla="*/ 1062301 h 1377769"/>
                      <a:gd name="connsiteX196" fmla="*/ 596902 w 1272197"/>
                      <a:gd name="connsiteY196" fmla="*/ 1052185 h 1377769"/>
                      <a:gd name="connsiteX197" fmla="*/ 587518 w 1272197"/>
                      <a:gd name="connsiteY197" fmla="*/ 1036268 h 1377769"/>
                      <a:gd name="connsiteX198" fmla="*/ 603659 w 1272197"/>
                      <a:gd name="connsiteY198" fmla="*/ 1016035 h 1377769"/>
                      <a:gd name="connsiteX199" fmla="*/ 621052 w 1272197"/>
                      <a:gd name="connsiteY199" fmla="*/ 1004434 h 1377769"/>
                      <a:gd name="connsiteX200" fmla="*/ 645201 w 1272197"/>
                      <a:gd name="connsiteY200" fmla="*/ 1026151 h 1377769"/>
                      <a:gd name="connsiteX201" fmla="*/ 647828 w 1272197"/>
                      <a:gd name="connsiteY201" fmla="*/ 1005918 h 1377769"/>
                      <a:gd name="connsiteX202" fmla="*/ 655961 w 1272197"/>
                      <a:gd name="connsiteY202" fmla="*/ 988518 h 1377769"/>
                      <a:gd name="connsiteX203" fmla="*/ 672102 w 1272197"/>
                      <a:gd name="connsiteY203" fmla="*/ 972601 h 1377769"/>
                      <a:gd name="connsiteX204" fmla="*/ 704384 w 1272197"/>
                      <a:gd name="connsiteY204" fmla="*/ 956684 h 1377769"/>
                      <a:gd name="connsiteX205" fmla="*/ 727157 w 1272197"/>
                      <a:gd name="connsiteY205" fmla="*/ 949400 h 1377769"/>
                      <a:gd name="connsiteX206" fmla="*/ 743298 w 1272197"/>
                      <a:gd name="connsiteY206" fmla="*/ 949400 h 1377769"/>
                      <a:gd name="connsiteX207" fmla="*/ 764819 w 1272197"/>
                      <a:gd name="connsiteY207" fmla="*/ 949400 h 1377769"/>
                      <a:gd name="connsiteX208" fmla="*/ 799729 w 1272197"/>
                      <a:gd name="connsiteY208" fmla="*/ 961000 h 1377769"/>
                      <a:gd name="connsiteX209" fmla="*/ 825254 w 1272197"/>
                      <a:gd name="connsiteY209" fmla="*/ 984201 h 1377769"/>
                      <a:gd name="connsiteX210" fmla="*/ 833387 w 1272197"/>
                      <a:gd name="connsiteY210" fmla="*/ 988518 h 1377769"/>
                      <a:gd name="connsiteX211" fmla="*/ 850779 w 1272197"/>
                      <a:gd name="connsiteY211" fmla="*/ 988518 h 1377769"/>
                      <a:gd name="connsiteX212" fmla="*/ 878932 w 1272197"/>
                      <a:gd name="connsiteY212" fmla="*/ 985550 h 1377769"/>
                      <a:gd name="connsiteX213" fmla="*/ 908462 w 1272197"/>
                      <a:gd name="connsiteY213" fmla="*/ 975433 h 1377769"/>
                      <a:gd name="connsiteX214" fmla="*/ 925979 w 1272197"/>
                      <a:gd name="connsiteY214" fmla="*/ 976917 h 1377769"/>
                      <a:gd name="connsiteX215" fmla="*/ 955508 w 1272197"/>
                      <a:gd name="connsiteY215" fmla="*/ 978266 h 1377769"/>
                      <a:gd name="connsiteX216" fmla="*/ 975653 w 1272197"/>
                      <a:gd name="connsiteY216" fmla="*/ 988383 h 1377769"/>
                      <a:gd name="connsiteX217" fmla="*/ 990418 w 1272197"/>
                      <a:gd name="connsiteY217" fmla="*/ 998499 h 1377769"/>
                      <a:gd name="connsiteX218" fmla="*/ 1001178 w 1272197"/>
                      <a:gd name="connsiteY218" fmla="*/ 982582 h 1377769"/>
                      <a:gd name="connsiteX219" fmla="*/ 1023951 w 1272197"/>
                      <a:gd name="connsiteY219" fmla="*/ 992699 h 1377769"/>
                      <a:gd name="connsiteX220" fmla="*/ 1042719 w 1272197"/>
                      <a:gd name="connsiteY220" fmla="*/ 981099 h 1377769"/>
                      <a:gd name="connsiteX221" fmla="*/ 1034712 w 1272197"/>
                      <a:gd name="connsiteY221" fmla="*/ 957898 h 1377769"/>
                      <a:gd name="connsiteX222" fmla="*/ 1013190 w 1272197"/>
                      <a:gd name="connsiteY222" fmla="*/ 950614 h 1377769"/>
                      <a:gd name="connsiteX223" fmla="*/ 1005057 w 1272197"/>
                      <a:gd name="connsiteY223" fmla="*/ 933213 h 1377769"/>
                      <a:gd name="connsiteX224" fmla="*/ 1023826 w 1272197"/>
                      <a:gd name="connsiteY224" fmla="*/ 915813 h 1377769"/>
                      <a:gd name="connsiteX225" fmla="*/ 1029207 w 1272197"/>
                      <a:gd name="connsiteY225" fmla="*/ 892612 h 1377769"/>
                      <a:gd name="connsiteX226" fmla="*/ 1061488 w 1272197"/>
                      <a:gd name="connsiteY226" fmla="*/ 886812 h 1377769"/>
                      <a:gd name="connsiteX227" fmla="*/ 1034712 w 1272197"/>
                      <a:gd name="connsiteY227" fmla="*/ 872379 h 1377769"/>
                      <a:gd name="connsiteX228" fmla="*/ 1033335 w 1272197"/>
                      <a:gd name="connsiteY228" fmla="*/ 844861 h 1377769"/>
                      <a:gd name="connsiteX229" fmla="*/ 1058861 w 1272197"/>
                      <a:gd name="connsiteY229" fmla="*/ 843378 h 1377769"/>
                      <a:gd name="connsiteX230" fmla="*/ 1095147 w 1272197"/>
                      <a:gd name="connsiteY230" fmla="*/ 839061 h 1377769"/>
                      <a:gd name="connsiteX231" fmla="*/ 1140817 w 1272197"/>
                      <a:gd name="connsiteY231" fmla="*/ 828945 h 1377769"/>
                      <a:gd name="connsiteX232" fmla="*/ 1171722 w 1272197"/>
                      <a:gd name="connsiteY232" fmla="*/ 818828 h 1377769"/>
                      <a:gd name="connsiteX233" fmla="*/ 1214765 w 1272197"/>
                      <a:gd name="connsiteY233" fmla="*/ 810060 h 1377769"/>
                      <a:gd name="connsiteX234" fmla="*/ 1259060 w 1272197"/>
                      <a:gd name="connsiteY234" fmla="*/ 794143 h 1377769"/>
                      <a:gd name="connsiteX235" fmla="*/ 1272198 w 1272197"/>
                      <a:gd name="connsiteY235" fmla="*/ 786320 h 1377769"/>
                      <a:gd name="connsiteX236" fmla="*/ 1148199 w 1272197"/>
                      <a:gd name="connsiteY236" fmla="*/ 61430 h 1377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</a:cxnLst>
                    <a:rect l="l" t="t" r="r" b="b"/>
                    <a:pathLst>
                      <a:path w="1272197" h="1377769">
                        <a:moveTo>
                          <a:pt x="1147699" y="61430"/>
                        </a:moveTo>
                        <a:cubicBezTo>
                          <a:pt x="1143195" y="59677"/>
                          <a:pt x="1138440" y="57249"/>
                          <a:pt x="1133309" y="53472"/>
                        </a:cubicBezTo>
                        <a:cubicBezTo>
                          <a:pt x="1118045" y="42411"/>
                          <a:pt x="1105156" y="37015"/>
                          <a:pt x="1077379" y="37555"/>
                        </a:cubicBezTo>
                        <a:cubicBezTo>
                          <a:pt x="1049602" y="38095"/>
                          <a:pt x="1031709" y="30811"/>
                          <a:pt x="1022324" y="32294"/>
                        </a:cubicBezTo>
                        <a:cubicBezTo>
                          <a:pt x="1012940" y="33778"/>
                          <a:pt x="1016444" y="22178"/>
                          <a:pt x="999927" y="14489"/>
                        </a:cubicBezTo>
                        <a:cubicBezTo>
                          <a:pt x="983286" y="6801"/>
                          <a:pt x="972650" y="-3856"/>
                          <a:pt x="963266" y="1405"/>
                        </a:cubicBezTo>
                        <a:cubicBezTo>
                          <a:pt x="953882" y="6666"/>
                          <a:pt x="957385" y="25955"/>
                          <a:pt x="971774" y="28383"/>
                        </a:cubicBezTo>
                        <a:cubicBezTo>
                          <a:pt x="986039" y="30811"/>
                          <a:pt x="978906" y="39039"/>
                          <a:pt x="994171" y="37960"/>
                        </a:cubicBezTo>
                        <a:cubicBezTo>
                          <a:pt x="1009312" y="37015"/>
                          <a:pt x="1013816" y="42816"/>
                          <a:pt x="1013441" y="52932"/>
                        </a:cubicBezTo>
                        <a:cubicBezTo>
                          <a:pt x="1012940" y="63049"/>
                          <a:pt x="1020573" y="73166"/>
                          <a:pt x="1027329" y="80045"/>
                        </a:cubicBezTo>
                        <a:cubicBezTo>
                          <a:pt x="1034086" y="86789"/>
                          <a:pt x="1029957" y="97850"/>
                          <a:pt x="1017945" y="97850"/>
                        </a:cubicBezTo>
                        <a:cubicBezTo>
                          <a:pt x="1005933" y="97850"/>
                          <a:pt x="992044" y="99739"/>
                          <a:pt x="997299" y="108911"/>
                        </a:cubicBezTo>
                        <a:cubicBezTo>
                          <a:pt x="1002680" y="118083"/>
                          <a:pt x="993671" y="120511"/>
                          <a:pt x="981659" y="115655"/>
                        </a:cubicBezTo>
                        <a:cubicBezTo>
                          <a:pt x="969522" y="110799"/>
                          <a:pt x="976654" y="101627"/>
                          <a:pt x="981659" y="96366"/>
                        </a:cubicBezTo>
                        <a:cubicBezTo>
                          <a:pt x="986539" y="91106"/>
                          <a:pt x="970898" y="84361"/>
                          <a:pt x="963266" y="81394"/>
                        </a:cubicBezTo>
                        <a:cubicBezTo>
                          <a:pt x="955634" y="78561"/>
                          <a:pt x="925229" y="102706"/>
                          <a:pt x="916719" y="106483"/>
                        </a:cubicBezTo>
                        <a:cubicBezTo>
                          <a:pt x="908211" y="110395"/>
                          <a:pt x="887190" y="100683"/>
                          <a:pt x="865669" y="106483"/>
                        </a:cubicBezTo>
                        <a:cubicBezTo>
                          <a:pt x="844148" y="112283"/>
                          <a:pt x="845524" y="130628"/>
                          <a:pt x="837516" y="128740"/>
                        </a:cubicBezTo>
                        <a:cubicBezTo>
                          <a:pt x="829508" y="126851"/>
                          <a:pt x="805734" y="131168"/>
                          <a:pt x="796726" y="125367"/>
                        </a:cubicBezTo>
                        <a:cubicBezTo>
                          <a:pt x="787842" y="119567"/>
                          <a:pt x="794974" y="116195"/>
                          <a:pt x="804358" y="116735"/>
                        </a:cubicBezTo>
                        <a:cubicBezTo>
                          <a:pt x="813742" y="117274"/>
                          <a:pt x="816871" y="113767"/>
                          <a:pt x="811490" y="107157"/>
                        </a:cubicBezTo>
                        <a:cubicBezTo>
                          <a:pt x="806110" y="100413"/>
                          <a:pt x="818622" y="89757"/>
                          <a:pt x="818247" y="84901"/>
                        </a:cubicBezTo>
                        <a:cubicBezTo>
                          <a:pt x="817747" y="80045"/>
                          <a:pt x="782837" y="92589"/>
                          <a:pt x="777081" y="97985"/>
                        </a:cubicBezTo>
                        <a:cubicBezTo>
                          <a:pt x="771325" y="103246"/>
                          <a:pt x="777581" y="112958"/>
                          <a:pt x="771325" y="116330"/>
                        </a:cubicBezTo>
                        <a:cubicBezTo>
                          <a:pt x="765069" y="119702"/>
                          <a:pt x="765069" y="110530"/>
                          <a:pt x="757937" y="107697"/>
                        </a:cubicBezTo>
                        <a:cubicBezTo>
                          <a:pt x="750805" y="104729"/>
                          <a:pt x="698378" y="117814"/>
                          <a:pt x="688618" y="129819"/>
                        </a:cubicBezTo>
                        <a:cubicBezTo>
                          <a:pt x="678734" y="141824"/>
                          <a:pt x="659464" y="142363"/>
                          <a:pt x="659464" y="149108"/>
                        </a:cubicBezTo>
                        <a:cubicBezTo>
                          <a:pt x="659464" y="155852"/>
                          <a:pt x="635691" y="155447"/>
                          <a:pt x="626307" y="160303"/>
                        </a:cubicBezTo>
                        <a:cubicBezTo>
                          <a:pt x="616922" y="165159"/>
                          <a:pt x="623179" y="184853"/>
                          <a:pt x="619550" y="194565"/>
                        </a:cubicBezTo>
                        <a:cubicBezTo>
                          <a:pt x="615921" y="204142"/>
                          <a:pt x="579260" y="201309"/>
                          <a:pt x="567998" y="201849"/>
                        </a:cubicBezTo>
                        <a:cubicBezTo>
                          <a:pt x="556863" y="202389"/>
                          <a:pt x="552734" y="178648"/>
                          <a:pt x="543850" y="177299"/>
                        </a:cubicBezTo>
                        <a:cubicBezTo>
                          <a:pt x="534966" y="175816"/>
                          <a:pt x="540221" y="162327"/>
                          <a:pt x="542974" y="156527"/>
                        </a:cubicBezTo>
                        <a:cubicBezTo>
                          <a:pt x="545602" y="150726"/>
                          <a:pt x="552859" y="155582"/>
                          <a:pt x="563994" y="147894"/>
                        </a:cubicBezTo>
                        <a:cubicBezTo>
                          <a:pt x="575131" y="140205"/>
                          <a:pt x="586392" y="151671"/>
                          <a:pt x="590896" y="146410"/>
                        </a:cubicBezTo>
                        <a:cubicBezTo>
                          <a:pt x="595401" y="141149"/>
                          <a:pt x="573880" y="127121"/>
                          <a:pt x="572504" y="115116"/>
                        </a:cubicBezTo>
                        <a:cubicBezTo>
                          <a:pt x="571127" y="103111"/>
                          <a:pt x="547479" y="99604"/>
                          <a:pt x="533965" y="103515"/>
                        </a:cubicBezTo>
                        <a:cubicBezTo>
                          <a:pt x="520577" y="107427"/>
                          <a:pt x="505812" y="103920"/>
                          <a:pt x="496428" y="99199"/>
                        </a:cubicBezTo>
                        <a:cubicBezTo>
                          <a:pt x="487044" y="94343"/>
                          <a:pt x="487919" y="107967"/>
                          <a:pt x="501808" y="111744"/>
                        </a:cubicBezTo>
                        <a:cubicBezTo>
                          <a:pt x="515697" y="115520"/>
                          <a:pt x="508564" y="127256"/>
                          <a:pt x="510692" y="134405"/>
                        </a:cubicBezTo>
                        <a:cubicBezTo>
                          <a:pt x="512944" y="141689"/>
                          <a:pt x="507188" y="158145"/>
                          <a:pt x="499056" y="170555"/>
                        </a:cubicBezTo>
                        <a:cubicBezTo>
                          <a:pt x="491048" y="183100"/>
                          <a:pt x="496803" y="182695"/>
                          <a:pt x="508940" y="182155"/>
                        </a:cubicBezTo>
                        <a:cubicBezTo>
                          <a:pt x="521077" y="181751"/>
                          <a:pt x="520076" y="198612"/>
                          <a:pt x="520076" y="211156"/>
                        </a:cubicBezTo>
                        <a:cubicBezTo>
                          <a:pt x="520076" y="223701"/>
                          <a:pt x="510692" y="227073"/>
                          <a:pt x="510692" y="236246"/>
                        </a:cubicBezTo>
                        <a:cubicBezTo>
                          <a:pt x="510692" y="245418"/>
                          <a:pt x="500807" y="231929"/>
                          <a:pt x="497679" y="235706"/>
                        </a:cubicBezTo>
                        <a:cubicBezTo>
                          <a:pt x="494551" y="239618"/>
                          <a:pt x="490547" y="233818"/>
                          <a:pt x="488795" y="226129"/>
                        </a:cubicBezTo>
                        <a:cubicBezTo>
                          <a:pt x="487044" y="218440"/>
                          <a:pt x="468650" y="222757"/>
                          <a:pt x="458390" y="219924"/>
                        </a:cubicBezTo>
                        <a:cubicBezTo>
                          <a:pt x="448130" y="216957"/>
                          <a:pt x="444001" y="221812"/>
                          <a:pt x="439121" y="230041"/>
                        </a:cubicBezTo>
                        <a:cubicBezTo>
                          <a:pt x="434241" y="238269"/>
                          <a:pt x="419852" y="241641"/>
                          <a:pt x="412219" y="242585"/>
                        </a:cubicBezTo>
                        <a:cubicBezTo>
                          <a:pt x="403711" y="243664"/>
                          <a:pt x="391198" y="259446"/>
                          <a:pt x="383065" y="265246"/>
                        </a:cubicBezTo>
                        <a:cubicBezTo>
                          <a:pt x="375057" y="271047"/>
                          <a:pt x="373681" y="282107"/>
                          <a:pt x="384817" y="293708"/>
                        </a:cubicBezTo>
                        <a:cubicBezTo>
                          <a:pt x="395953" y="305308"/>
                          <a:pt x="398205" y="312997"/>
                          <a:pt x="397329" y="319337"/>
                        </a:cubicBezTo>
                        <a:cubicBezTo>
                          <a:pt x="396453" y="325542"/>
                          <a:pt x="365923" y="323653"/>
                          <a:pt x="361043" y="316909"/>
                        </a:cubicBezTo>
                        <a:cubicBezTo>
                          <a:pt x="356163" y="310164"/>
                          <a:pt x="336394" y="307736"/>
                          <a:pt x="329762" y="309220"/>
                        </a:cubicBezTo>
                        <a:cubicBezTo>
                          <a:pt x="323006" y="310704"/>
                          <a:pt x="304738" y="287503"/>
                          <a:pt x="295353" y="287098"/>
                        </a:cubicBezTo>
                        <a:cubicBezTo>
                          <a:pt x="285969" y="286559"/>
                          <a:pt x="280088" y="299103"/>
                          <a:pt x="276960" y="305443"/>
                        </a:cubicBezTo>
                        <a:cubicBezTo>
                          <a:pt x="273832" y="311783"/>
                          <a:pt x="281465" y="313671"/>
                          <a:pt x="285969" y="324328"/>
                        </a:cubicBezTo>
                        <a:cubicBezTo>
                          <a:pt x="290473" y="334984"/>
                          <a:pt x="306990" y="335388"/>
                          <a:pt x="315498" y="335388"/>
                        </a:cubicBezTo>
                        <a:cubicBezTo>
                          <a:pt x="324007" y="335388"/>
                          <a:pt x="320879" y="349417"/>
                          <a:pt x="318251" y="355217"/>
                        </a:cubicBezTo>
                        <a:cubicBezTo>
                          <a:pt x="315498" y="361017"/>
                          <a:pt x="299858" y="365334"/>
                          <a:pt x="295478" y="358994"/>
                        </a:cubicBezTo>
                        <a:cubicBezTo>
                          <a:pt x="290974" y="352654"/>
                          <a:pt x="272205" y="358994"/>
                          <a:pt x="271705" y="351305"/>
                        </a:cubicBezTo>
                        <a:cubicBezTo>
                          <a:pt x="271204" y="343617"/>
                          <a:pt x="257816" y="332016"/>
                          <a:pt x="243927" y="334444"/>
                        </a:cubicBezTo>
                        <a:cubicBezTo>
                          <a:pt x="230038" y="336872"/>
                          <a:pt x="227411" y="327160"/>
                          <a:pt x="228287" y="315560"/>
                        </a:cubicBezTo>
                        <a:cubicBezTo>
                          <a:pt x="229162" y="303959"/>
                          <a:pt x="220654" y="297215"/>
                          <a:pt x="221155" y="291954"/>
                        </a:cubicBezTo>
                        <a:cubicBezTo>
                          <a:pt x="221655" y="286694"/>
                          <a:pt x="214898" y="276038"/>
                          <a:pt x="222031" y="270777"/>
                        </a:cubicBezTo>
                        <a:cubicBezTo>
                          <a:pt x="229162" y="265516"/>
                          <a:pt x="223782" y="257288"/>
                          <a:pt x="224283" y="250004"/>
                        </a:cubicBezTo>
                        <a:cubicBezTo>
                          <a:pt x="224783" y="242720"/>
                          <a:pt x="212146" y="231659"/>
                          <a:pt x="201010" y="231659"/>
                        </a:cubicBezTo>
                        <a:cubicBezTo>
                          <a:pt x="189874" y="231659"/>
                          <a:pt x="192126" y="219654"/>
                          <a:pt x="182742" y="217226"/>
                        </a:cubicBezTo>
                        <a:cubicBezTo>
                          <a:pt x="173357" y="214798"/>
                          <a:pt x="154589" y="197937"/>
                          <a:pt x="153212" y="190653"/>
                        </a:cubicBezTo>
                        <a:cubicBezTo>
                          <a:pt x="151836" y="183369"/>
                          <a:pt x="137572" y="182425"/>
                          <a:pt x="142452" y="179997"/>
                        </a:cubicBezTo>
                        <a:cubicBezTo>
                          <a:pt x="147456" y="177569"/>
                          <a:pt x="158593" y="180941"/>
                          <a:pt x="166600" y="189574"/>
                        </a:cubicBezTo>
                        <a:cubicBezTo>
                          <a:pt x="174609" y="198207"/>
                          <a:pt x="187622" y="206030"/>
                          <a:pt x="208642" y="208863"/>
                        </a:cubicBezTo>
                        <a:cubicBezTo>
                          <a:pt x="229788" y="211696"/>
                          <a:pt x="238171" y="222352"/>
                          <a:pt x="261445" y="226668"/>
                        </a:cubicBezTo>
                        <a:cubicBezTo>
                          <a:pt x="284718" y="230985"/>
                          <a:pt x="298607" y="233952"/>
                          <a:pt x="332140" y="239213"/>
                        </a:cubicBezTo>
                        <a:cubicBezTo>
                          <a:pt x="365673" y="244474"/>
                          <a:pt x="410468" y="207919"/>
                          <a:pt x="419852" y="197667"/>
                        </a:cubicBezTo>
                        <a:cubicBezTo>
                          <a:pt x="429236" y="187551"/>
                          <a:pt x="417224" y="166778"/>
                          <a:pt x="417224" y="159089"/>
                        </a:cubicBezTo>
                        <a:cubicBezTo>
                          <a:pt x="417224" y="151401"/>
                          <a:pt x="401959" y="150457"/>
                          <a:pt x="399832" y="144656"/>
                        </a:cubicBezTo>
                        <a:cubicBezTo>
                          <a:pt x="397580" y="138856"/>
                          <a:pt x="387695" y="128200"/>
                          <a:pt x="374682" y="128200"/>
                        </a:cubicBezTo>
                        <a:cubicBezTo>
                          <a:pt x="361669" y="128200"/>
                          <a:pt x="359917" y="112283"/>
                          <a:pt x="349657" y="113227"/>
                        </a:cubicBezTo>
                        <a:cubicBezTo>
                          <a:pt x="339397" y="114172"/>
                          <a:pt x="332140" y="108371"/>
                          <a:pt x="305363" y="89082"/>
                        </a:cubicBezTo>
                        <a:cubicBezTo>
                          <a:pt x="278461" y="69793"/>
                          <a:pt x="241300" y="55765"/>
                          <a:pt x="234668" y="59137"/>
                        </a:cubicBezTo>
                        <a:cubicBezTo>
                          <a:pt x="227911" y="62509"/>
                          <a:pt x="223532" y="64398"/>
                          <a:pt x="219027" y="57249"/>
                        </a:cubicBezTo>
                        <a:cubicBezTo>
                          <a:pt x="214523" y="49965"/>
                          <a:pt x="204263" y="51044"/>
                          <a:pt x="197131" y="56709"/>
                        </a:cubicBezTo>
                        <a:cubicBezTo>
                          <a:pt x="189999" y="62509"/>
                          <a:pt x="182867" y="51449"/>
                          <a:pt x="169353" y="54821"/>
                        </a:cubicBezTo>
                        <a:cubicBezTo>
                          <a:pt x="155965" y="58193"/>
                          <a:pt x="148833" y="48616"/>
                          <a:pt x="152336" y="44165"/>
                        </a:cubicBezTo>
                        <a:cubicBezTo>
                          <a:pt x="155965" y="39848"/>
                          <a:pt x="175609" y="43760"/>
                          <a:pt x="174733" y="36476"/>
                        </a:cubicBezTo>
                        <a:cubicBezTo>
                          <a:pt x="173858" y="29192"/>
                          <a:pt x="166726" y="36476"/>
                          <a:pt x="154589" y="27843"/>
                        </a:cubicBezTo>
                        <a:cubicBezTo>
                          <a:pt x="142452" y="19210"/>
                          <a:pt x="135820" y="25010"/>
                          <a:pt x="133067" y="32159"/>
                        </a:cubicBezTo>
                        <a:cubicBezTo>
                          <a:pt x="130440" y="39443"/>
                          <a:pt x="120930" y="37420"/>
                          <a:pt x="114674" y="31215"/>
                        </a:cubicBezTo>
                        <a:cubicBezTo>
                          <a:pt x="114173" y="30676"/>
                          <a:pt x="113423" y="30136"/>
                          <a:pt x="112672" y="29597"/>
                        </a:cubicBezTo>
                        <a:cubicBezTo>
                          <a:pt x="110670" y="41602"/>
                          <a:pt x="103913" y="42816"/>
                          <a:pt x="97282" y="41332"/>
                        </a:cubicBezTo>
                        <a:cubicBezTo>
                          <a:pt x="89274" y="39443"/>
                          <a:pt x="81141" y="53877"/>
                          <a:pt x="72257" y="53877"/>
                        </a:cubicBezTo>
                        <a:cubicBezTo>
                          <a:pt x="63373" y="53877"/>
                          <a:pt x="53488" y="64533"/>
                          <a:pt x="51611" y="73166"/>
                        </a:cubicBezTo>
                        <a:cubicBezTo>
                          <a:pt x="49860" y="81798"/>
                          <a:pt x="39975" y="77077"/>
                          <a:pt x="39975" y="82743"/>
                        </a:cubicBezTo>
                        <a:cubicBezTo>
                          <a:pt x="39975" y="88408"/>
                          <a:pt x="39975" y="94343"/>
                          <a:pt x="35471" y="100143"/>
                        </a:cubicBezTo>
                        <a:cubicBezTo>
                          <a:pt x="30966" y="105943"/>
                          <a:pt x="35471" y="108911"/>
                          <a:pt x="39975" y="118488"/>
                        </a:cubicBezTo>
                        <a:cubicBezTo>
                          <a:pt x="44479" y="128200"/>
                          <a:pt x="54239" y="127256"/>
                          <a:pt x="58743" y="130088"/>
                        </a:cubicBezTo>
                        <a:cubicBezTo>
                          <a:pt x="63248" y="132921"/>
                          <a:pt x="80265" y="148433"/>
                          <a:pt x="80265" y="154233"/>
                        </a:cubicBezTo>
                        <a:cubicBezTo>
                          <a:pt x="80265" y="160034"/>
                          <a:pt x="66876" y="174467"/>
                          <a:pt x="61496" y="178378"/>
                        </a:cubicBezTo>
                        <a:cubicBezTo>
                          <a:pt x="56116" y="182155"/>
                          <a:pt x="48984" y="191867"/>
                          <a:pt x="52487" y="197667"/>
                        </a:cubicBezTo>
                        <a:cubicBezTo>
                          <a:pt x="56116" y="203468"/>
                          <a:pt x="71256" y="227613"/>
                          <a:pt x="81141" y="246902"/>
                        </a:cubicBezTo>
                        <a:cubicBezTo>
                          <a:pt x="91026" y="266191"/>
                          <a:pt x="77512" y="257558"/>
                          <a:pt x="71256" y="266191"/>
                        </a:cubicBezTo>
                        <a:cubicBezTo>
                          <a:pt x="65000" y="274824"/>
                          <a:pt x="73883" y="285480"/>
                          <a:pt x="75761" y="291280"/>
                        </a:cubicBezTo>
                        <a:cubicBezTo>
                          <a:pt x="77512" y="297080"/>
                          <a:pt x="67752" y="296136"/>
                          <a:pt x="68628" y="300857"/>
                        </a:cubicBezTo>
                        <a:cubicBezTo>
                          <a:pt x="69504" y="305713"/>
                          <a:pt x="83018" y="307601"/>
                          <a:pt x="83768" y="311513"/>
                        </a:cubicBezTo>
                        <a:cubicBezTo>
                          <a:pt x="84644" y="315290"/>
                          <a:pt x="74885" y="320146"/>
                          <a:pt x="79264" y="327970"/>
                        </a:cubicBezTo>
                        <a:cubicBezTo>
                          <a:pt x="83768" y="335658"/>
                          <a:pt x="94404" y="335658"/>
                          <a:pt x="95405" y="345370"/>
                        </a:cubicBezTo>
                        <a:cubicBezTo>
                          <a:pt x="96281" y="355082"/>
                          <a:pt x="75761" y="356026"/>
                          <a:pt x="76636" y="363715"/>
                        </a:cubicBezTo>
                        <a:cubicBezTo>
                          <a:pt x="77512" y="371404"/>
                          <a:pt x="103538" y="381116"/>
                          <a:pt x="115175" y="395549"/>
                        </a:cubicBezTo>
                        <a:cubicBezTo>
                          <a:pt x="126811" y="409982"/>
                          <a:pt x="125935" y="413893"/>
                          <a:pt x="123308" y="421582"/>
                        </a:cubicBezTo>
                        <a:cubicBezTo>
                          <a:pt x="117927" y="437094"/>
                          <a:pt x="85770" y="450448"/>
                          <a:pt x="78513" y="467849"/>
                        </a:cubicBezTo>
                        <a:cubicBezTo>
                          <a:pt x="71381" y="485249"/>
                          <a:pt x="44479" y="494826"/>
                          <a:pt x="31967" y="508315"/>
                        </a:cubicBezTo>
                        <a:cubicBezTo>
                          <a:pt x="26837" y="513846"/>
                          <a:pt x="21707" y="521264"/>
                          <a:pt x="17577" y="528144"/>
                        </a:cubicBezTo>
                        <a:cubicBezTo>
                          <a:pt x="22833" y="526660"/>
                          <a:pt x="27087" y="524906"/>
                          <a:pt x="30215" y="523288"/>
                        </a:cubicBezTo>
                        <a:cubicBezTo>
                          <a:pt x="37347" y="519376"/>
                          <a:pt x="42227" y="538260"/>
                          <a:pt x="49484" y="544465"/>
                        </a:cubicBezTo>
                        <a:cubicBezTo>
                          <a:pt x="56617" y="550805"/>
                          <a:pt x="71006" y="545005"/>
                          <a:pt x="75885" y="550805"/>
                        </a:cubicBezTo>
                        <a:cubicBezTo>
                          <a:pt x="80765" y="556605"/>
                          <a:pt x="71882" y="557010"/>
                          <a:pt x="61621" y="555121"/>
                        </a:cubicBezTo>
                        <a:cubicBezTo>
                          <a:pt x="51236" y="553098"/>
                          <a:pt x="48608" y="559977"/>
                          <a:pt x="32467" y="565778"/>
                        </a:cubicBezTo>
                        <a:cubicBezTo>
                          <a:pt x="20455" y="570094"/>
                          <a:pt x="21707" y="574680"/>
                          <a:pt x="17577" y="578322"/>
                        </a:cubicBezTo>
                        <a:cubicBezTo>
                          <a:pt x="24835" y="589653"/>
                          <a:pt x="15200" y="591137"/>
                          <a:pt x="11447" y="599769"/>
                        </a:cubicBezTo>
                        <a:cubicBezTo>
                          <a:pt x="7442" y="609212"/>
                          <a:pt x="2062" y="610561"/>
                          <a:pt x="1311" y="616361"/>
                        </a:cubicBezTo>
                        <a:cubicBezTo>
                          <a:pt x="686" y="622161"/>
                          <a:pt x="2688" y="626477"/>
                          <a:pt x="3314" y="635245"/>
                        </a:cubicBezTo>
                        <a:cubicBezTo>
                          <a:pt x="3939" y="644013"/>
                          <a:pt x="5316" y="645362"/>
                          <a:pt x="10070" y="652646"/>
                        </a:cubicBezTo>
                        <a:cubicBezTo>
                          <a:pt x="14700" y="659930"/>
                          <a:pt x="6066" y="659930"/>
                          <a:pt x="1937" y="663437"/>
                        </a:cubicBezTo>
                        <a:cubicBezTo>
                          <a:pt x="-2067" y="667079"/>
                          <a:pt x="561" y="675037"/>
                          <a:pt x="5941" y="680837"/>
                        </a:cubicBezTo>
                        <a:cubicBezTo>
                          <a:pt x="11321" y="686638"/>
                          <a:pt x="11321" y="693921"/>
                          <a:pt x="9320" y="698912"/>
                        </a:cubicBezTo>
                        <a:cubicBezTo>
                          <a:pt x="7318" y="703903"/>
                          <a:pt x="13949" y="712671"/>
                          <a:pt x="18704" y="717797"/>
                        </a:cubicBezTo>
                        <a:cubicBezTo>
                          <a:pt x="23333" y="722788"/>
                          <a:pt x="22708" y="736681"/>
                          <a:pt x="26712" y="740188"/>
                        </a:cubicBezTo>
                        <a:cubicBezTo>
                          <a:pt x="30716" y="743830"/>
                          <a:pt x="35471" y="747472"/>
                          <a:pt x="42853" y="745179"/>
                        </a:cubicBezTo>
                        <a:cubicBezTo>
                          <a:pt x="50235" y="743021"/>
                          <a:pt x="54990" y="746663"/>
                          <a:pt x="58243" y="753137"/>
                        </a:cubicBezTo>
                        <a:cubicBezTo>
                          <a:pt x="61621" y="759612"/>
                          <a:pt x="67002" y="756779"/>
                          <a:pt x="74384" y="753137"/>
                        </a:cubicBezTo>
                        <a:cubicBezTo>
                          <a:pt x="81766" y="749495"/>
                          <a:pt x="98533" y="759612"/>
                          <a:pt x="102537" y="761770"/>
                        </a:cubicBezTo>
                        <a:cubicBezTo>
                          <a:pt x="106541" y="763928"/>
                          <a:pt x="104539" y="776203"/>
                          <a:pt x="105164" y="784162"/>
                        </a:cubicBezTo>
                        <a:cubicBezTo>
                          <a:pt x="105790" y="792120"/>
                          <a:pt x="101161" y="802237"/>
                          <a:pt x="108543" y="807362"/>
                        </a:cubicBezTo>
                        <a:cubicBezTo>
                          <a:pt x="115925" y="812353"/>
                          <a:pt x="113923" y="823954"/>
                          <a:pt x="122682" y="827596"/>
                        </a:cubicBezTo>
                        <a:cubicBezTo>
                          <a:pt x="131441" y="831238"/>
                          <a:pt x="134819" y="844187"/>
                          <a:pt x="140199" y="845671"/>
                        </a:cubicBezTo>
                        <a:cubicBezTo>
                          <a:pt x="145580" y="847154"/>
                          <a:pt x="155589" y="855787"/>
                          <a:pt x="156966" y="862262"/>
                        </a:cubicBezTo>
                        <a:cubicBezTo>
                          <a:pt x="158342" y="868737"/>
                          <a:pt x="147582" y="874537"/>
                          <a:pt x="141451" y="877504"/>
                        </a:cubicBezTo>
                        <a:cubicBezTo>
                          <a:pt x="135445" y="880472"/>
                          <a:pt x="124058" y="868872"/>
                          <a:pt x="120054" y="873863"/>
                        </a:cubicBezTo>
                        <a:cubicBezTo>
                          <a:pt x="116051" y="878853"/>
                          <a:pt x="121431" y="888295"/>
                          <a:pt x="124684" y="904212"/>
                        </a:cubicBezTo>
                        <a:cubicBezTo>
                          <a:pt x="128062" y="920129"/>
                          <a:pt x="130815" y="921613"/>
                          <a:pt x="137447" y="921613"/>
                        </a:cubicBezTo>
                        <a:cubicBezTo>
                          <a:pt x="144078" y="921613"/>
                          <a:pt x="146831" y="916622"/>
                          <a:pt x="151586" y="913655"/>
                        </a:cubicBezTo>
                        <a:cubicBezTo>
                          <a:pt x="156215" y="910822"/>
                          <a:pt x="166976" y="915003"/>
                          <a:pt x="171731" y="912845"/>
                        </a:cubicBezTo>
                        <a:cubicBezTo>
                          <a:pt x="176485" y="910687"/>
                          <a:pt x="193252" y="910012"/>
                          <a:pt x="196630" y="915678"/>
                        </a:cubicBezTo>
                        <a:cubicBezTo>
                          <a:pt x="200009" y="921478"/>
                          <a:pt x="203387" y="935237"/>
                          <a:pt x="200634" y="940362"/>
                        </a:cubicBezTo>
                        <a:cubicBezTo>
                          <a:pt x="198007" y="945353"/>
                          <a:pt x="204013" y="951153"/>
                          <a:pt x="207391" y="958437"/>
                        </a:cubicBezTo>
                        <a:cubicBezTo>
                          <a:pt x="210769" y="965721"/>
                          <a:pt x="224783" y="962079"/>
                          <a:pt x="229538" y="964238"/>
                        </a:cubicBezTo>
                        <a:cubicBezTo>
                          <a:pt x="234293" y="966396"/>
                          <a:pt x="245053" y="982313"/>
                          <a:pt x="242926" y="989596"/>
                        </a:cubicBezTo>
                        <a:cubicBezTo>
                          <a:pt x="240924" y="996881"/>
                          <a:pt x="249683" y="998364"/>
                          <a:pt x="254313" y="996071"/>
                        </a:cubicBezTo>
                        <a:cubicBezTo>
                          <a:pt x="259067" y="993913"/>
                          <a:pt x="263697" y="999713"/>
                          <a:pt x="269077" y="1003355"/>
                        </a:cubicBezTo>
                        <a:cubicBezTo>
                          <a:pt x="274457" y="1006997"/>
                          <a:pt x="279087" y="1005513"/>
                          <a:pt x="284593" y="1001871"/>
                        </a:cubicBezTo>
                        <a:cubicBezTo>
                          <a:pt x="289973" y="998229"/>
                          <a:pt x="298607" y="995397"/>
                          <a:pt x="301359" y="1000388"/>
                        </a:cubicBezTo>
                        <a:cubicBezTo>
                          <a:pt x="304112" y="1005513"/>
                          <a:pt x="314747" y="1014821"/>
                          <a:pt x="314747" y="1017788"/>
                        </a:cubicBezTo>
                        <a:cubicBezTo>
                          <a:pt x="314747" y="1020756"/>
                          <a:pt x="331514" y="1017788"/>
                          <a:pt x="339647" y="1022105"/>
                        </a:cubicBezTo>
                        <a:cubicBezTo>
                          <a:pt x="347655" y="1026421"/>
                          <a:pt x="356414" y="1024263"/>
                          <a:pt x="365172" y="1029389"/>
                        </a:cubicBezTo>
                        <a:cubicBezTo>
                          <a:pt x="373931" y="1034379"/>
                          <a:pt x="381939" y="1035189"/>
                          <a:pt x="382565" y="1040989"/>
                        </a:cubicBezTo>
                        <a:cubicBezTo>
                          <a:pt x="383190" y="1046789"/>
                          <a:pt x="373806" y="1051780"/>
                          <a:pt x="373806" y="1054748"/>
                        </a:cubicBezTo>
                        <a:cubicBezTo>
                          <a:pt x="373806" y="1057715"/>
                          <a:pt x="381188" y="1059873"/>
                          <a:pt x="381188" y="1064190"/>
                        </a:cubicBezTo>
                        <a:cubicBezTo>
                          <a:pt x="381188" y="1068506"/>
                          <a:pt x="371804" y="1068506"/>
                          <a:pt x="370428" y="1072148"/>
                        </a:cubicBezTo>
                        <a:cubicBezTo>
                          <a:pt x="369052" y="1075790"/>
                          <a:pt x="375808" y="1080916"/>
                          <a:pt x="377059" y="1084423"/>
                        </a:cubicBezTo>
                        <a:cubicBezTo>
                          <a:pt x="378436" y="1088065"/>
                          <a:pt x="371679" y="1100340"/>
                          <a:pt x="371679" y="1103982"/>
                        </a:cubicBezTo>
                        <a:cubicBezTo>
                          <a:pt x="371679" y="1107624"/>
                          <a:pt x="351534" y="1103307"/>
                          <a:pt x="346779" y="1103307"/>
                        </a:cubicBezTo>
                        <a:cubicBezTo>
                          <a:pt x="342025" y="1103307"/>
                          <a:pt x="328010" y="1120034"/>
                          <a:pt x="323256" y="1120708"/>
                        </a:cubicBezTo>
                        <a:cubicBezTo>
                          <a:pt x="319252" y="1121382"/>
                          <a:pt x="321129" y="1129341"/>
                          <a:pt x="322630" y="1136220"/>
                        </a:cubicBezTo>
                        <a:cubicBezTo>
                          <a:pt x="337145" y="1133253"/>
                          <a:pt x="351909" y="1132039"/>
                          <a:pt x="353536" y="1135546"/>
                        </a:cubicBezTo>
                        <a:cubicBezTo>
                          <a:pt x="356289" y="1141346"/>
                          <a:pt x="322255" y="1156723"/>
                          <a:pt x="315999" y="1159151"/>
                        </a:cubicBezTo>
                        <a:cubicBezTo>
                          <a:pt x="309742" y="1161579"/>
                          <a:pt x="328136" y="1171696"/>
                          <a:pt x="327635" y="1177496"/>
                        </a:cubicBezTo>
                        <a:cubicBezTo>
                          <a:pt x="327260" y="1183296"/>
                          <a:pt x="307866" y="1184780"/>
                          <a:pt x="309742" y="1196245"/>
                        </a:cubicBezTo>
                        <a:cubicBezTo>
                          <a:pt x="311494" y="1207846"/>
                          <a:pt x="303486" y="1210274"/>
                          <a:pt x="293226" y="1210274"/>
                        </a:cubicBezTo>
                        <a:cubicBezTo>
                          <a:pt x="282966" y="1210274"/>
                          <a:pt x="280213" y="1217018"/>
                          <a:pt x="285218" y="1217962"/>
                        </a:cubicBezTo>
                        <a:cubicBezTo>
                          <a:pt x="290098" y="1218907"/>
                          <a:pt x="289722" y="1233475"/>
                          <a:pt x="308992" y="1238735"/>
                        </a:cubicBezTo>
                        <a:cubicBezTo>
                          <a:pt x="328261" y="1244131"/>
                          <a:pt x="348781" y="1263420"/>
                          <a:pt x="365423" y="1282709"/>
                        </a:cubicBezTo>
                        <a:cubicBezTo>
                          <a:pt x="367800" y="1285407"/>
                          <a:pt x="370428" y="1287565"/>
                          <a:pt x="373306" y="1289318"/>
                        </a:cubicBezTo>
                        <a:cubicBezTo>
                          <a:pt x="378185" y="1286216"/>
                          <a:pt x="382189" y="1284058"/>
                          <a:pt x="384692" y="1283653"/>
                        </a:cubicBezTo>
                        <a:cubicBezTo>
                          <a:pt x="394076" y="1282169"/>
                          <a:pt x="411594" y="1287970"/>
                          <a:pt x="420978" y="1295253"/>
                        </a:cubicBezTo>
                        <a:cubicBezTo>
                          <a:pt x="430362" y="1302537"/>
                          <a:pt x="464021" y="1293770"/>
                          <a:pt x="468024" y="1299570"/>
                        </a:cubicBezTo>
                        <a:cubicBezTo>
                          <a:pt x="472028" y="1305370"/>
                          <a:pt x="480162" y="1312654"/>
                          <a:pt x="486793" y="1312654"/>
                        </a:cubicBezTo>
                        <a:cubicBezTo>
                          <a:pt x="493425" y="1312654"/>
                          <a:pt x="500181" y="1327087"/>
                          <a:pt x="505562" y="1322771"/>
                        </a:cubicBezTo>
                        <a:cubicBezTo>
                          <a:pt x="510942" y="1318454"/>
                          <a:pt x="531087" y="1318454"/>
                          <a:pt x="536468" y="1318454"/>
                        </a:cubicBezTo>
                        <a:cubicBezTo>
                          <a:pt x="541848" y="1318454"/>
                          <a:pt x="541848" y="1322771"/>
                          <a:pt x="547228" y="1322771"/>
                        </a:cubicBezTo>
                        <a:cubicBezTo>
                          <a:pt x="552608" y="1322771"/>
                          <a:pt x="552608" y="1344488"/>
                          <a:pt x="556613" y="1343004"/>
                        </a:cubicBezTo>
                        <a:cubicBezTo>
                          <a:pt x="560617" y="1341520"/>
                          <a:pt x="575381" y="1356088"/>
                          <a:pt x="584765" y="1357437"/>
                        </a:cubicBezTo>
                        <a:cubicBezTo>
                          <a:pt x="594150" y="1358921"/>
                          <a:pt x="603534" y="1376186"/>
                          <a:pt x="607663" y="1374838"/>
                        </a:cubicBezTo>
                        <a:cubicBezTo>
                          <a:pt x="611667" y="1373354"/>
                          <a:pt x="618424" y="1382121"/>
                          <a:pt x="621052" y="1374838"/>
                        </a:cubicBezTo>
                        <a:cubicBezTo>
                          <a:pt x="623679" y="1367958"/>
                          <a:pt x="636817" y="1371330"/>
                          <a:pt x="640571" y="1359325"/>
                        </a:cubicBezTo>
                        <a:cubicBezTo>
                          <a:pt x="623554" y="1336934"/>
                          <a:pt x="605286" y="1311980"/>
                          <a:pt x="605786" y="1302402"/>
                        </a:cubicBezTo>
                        <a:cubicBezTo>
                          <a:pt x="606662" y="1286081"/>
                          <a:pt x="612918" y="1275425"/>
                          <a:pt x="594150" y="1258024"/>
                        </a:cubicBezTo>
                        <a:cubicBezTo>
                          <a:pt x="575381" y="1240624"/>
                          <a:pt x="595902" y="1229158"/>
                          <a:pt x="609415" y="1210813"/>
                        </a:cubicBezTo>
                        <a:cubicBezTo>
                          <a:pt x="621427" y="1194357"/>
                          <a:pt x="646952" y="1187208"/>
                          <a:pt x="663093" y="1175608"/>
                        </a:cubicBezTo>
                        <a:cubicBezTo>
                          <a:pt x="659840" y="1173179"/>
                          <a:pt x="656461" y="1170886"/>
                          <a:pt x="653208" y="1169403"/>
                        </a:cubicBezTo>
                        <a:cubicBezTo>
                          <a:pt x="641071" y="1163603"/>
                          <a:pt x="637067" y="1157802"/>
                          <a:pt x="646452" y="1154970"/>
                        </a:cubicBezTo>
                        <a:cubicBezTo>
                          <a:pt x="655836" y="1152137"/>
                          <a:pt x="651832" y="1146202"/>
                          <a:pt x="642447" y="1134736"/>
                        </a:cubicBezTo>
                        <a:cubicBezTo>
                          <a:pt x="633063" y="1123136"/>
                          <a:pt x="629059" y="1111536"/>
                          <a:pt x="623679" y="1111536"/>
                        </a:cubicBezTo>
                        <a:cubicBezTo>
                          <a:pt x="618299" y="1111536"/>
                          <a:pt x="610290" y="1110052"/>
                          <a:pt x="602158" y="1113019"/>
                        </a:cubicBezTo>
                        <a:cubicBezTo>
                          <a:pt x="594150" y="1115987"/>
                          <a:pt x="595526" y="1105735"/>
                          <a:pt x="596778" y="1095619"/>
                        </a:cubicBezTo>
                        <a:cubicBezTo>
                          <a:pt x="598154" y="1085502"/>
                          <a:pt x="582012" y="1086851"/>
                          <a:pt x="579385" y="1082535"/>
                        </a:cubicBezTo>
                        <a:cubicBezTo>
                          <a:pt x="576632" y="1078218"/>
                          <a:pt x="583389" y="1063785"/>
                          <a:pt x="586142" y="1062301"/>
                        </a:cubicBezTo>
                        <a:cubicBezTo>
                          <a:pt x="588770" y="1060817"/>
                          <a:pt x="596902" y="1056501"/>
                          <a:pt x="596902" y="1052185"/>
                        </a:cubicBezTo>
                        <a:cubicBezTo>
                          <a:pt x="596902" y="1047868"/>
                          <a:pt x="582138" y="1046385"/>
                          <a:pt x="587518" y="1036268"/>
                        </a:cubicBezTo>
                        <a:cubicBezTo>
                          <a:pt x="592899" y="1026151"/>
                          <a:pt x="603659" y="1026151"/>
                          <a:pt x="603659" y="1016035"/>
                        </a:cubicBezTo>
                        <a:cubicBezTo>
                          <a:pt x="603659" y="1005918"/>
                          <a:pt x="611667" y="997150"/>
                          <a:pt x="621052" y="1004434"/>
                        </a:cubicBezTo>
                        <a:cubicBezTo>
                          <a:pt x="630436" y="1011718"/>
                          <a:pt x="634439" y="1030603"/>
                          <a:pt x="645201" y="1026151"/>
                        </a:cubicBezTo>
                        <a:cubicBezTo>
                          <a:pt x="655961" y="1021835"/>
                          <a:pt x="649205" y="1011718"/>
                          <a:pt x="647828" y="1005918"/>
                        </a:cubicBezTo>
                        <a:cubicBezTo>
                          <a:pt x="646452" y="1000118"/>
                          <a:pt x="643824" y="991485"/>
                          <a:pt x="655961" y="988518"/>
                        </a:cubicBezTo>
                        <a:cubicBezTo>
                          <a:pt x="667973" y="985550"/>
                          <a:pt x="662718" y="972601"/>
                          <a:pt x="672102" y="972601"/>
                        </a:cubicBezTo>
                        <a:cubicBezTo>
                          <a:pt x="681486" y="972601"/>
                          <a:pt x="699004" y="959516"/>
                          <a:pt x="704384" y="956684"/>
                        </a:cubicBezTo>
                        <a:cubicBezTo>
                          <a:pt x="709764" y="953716"/>
                          <a:pt x="721902" y="946567"/>
                          <a:pt x="727157" y="949400"/>
                        </a:cubicBezTo>
                        <a:cubicBezTo>
                          <a:pt x="732537" y="952233"/>
                          <a:pt x="739293" y="959516"/>
                          <a:pt x="743298" y="949400"/>
                        </a:cubicBezTo>
                        <a:cubicBezTo>
                          <a:pt x="747302" y="939283"/>
                          <a:pt x="763442" y="943600"/>
                          <a:pt x="764819" y="949400"/>
                        </a:cubicBezTo>
                        <a:cubicBezTo>
                          <a:pt x="766195" y="955200"/>
                          <a:pt x="791721" y="955200"/>
                          <a:pt x="799729" y="961000"/>
                        </a:cubicBezTo>
                        <a:cubicBezTo>
                          <a:pt x="807737" y="966801"/>
                          <a:pt x="825254" y="978401"/>
                          <a:pt x="825254" y="984201"/>
                        </a:cubicBezTo>
                        <a:cubicBezTo>
                          <a:pt x="825254" y="990001"/>
                          <a:pt x="833387" y="998634"/>
                          <a:pt x="833387" y="988518"/>
                        </a:cubicBezTo>
                        <a:cubicBezTo>
                          <a:pt x="833387" y="978401"/>
                          <a:pt x="840143" y="981233"/>
                          <a:pt x="850779" y="988518"/>
                        </a:cubicBezTo>
                        <a:cubicBezTo>
                          <a:pt x="861540" y="995801"/>
                          <a:pt x="876305" y="992834"/>
                          <a:pt x="878932" y="985550"/>
                        </a:cubicBezTo>
                        <a:cubicBezTo>
                          <a:pt x="881560" y="978266"/>
                          <a:pt x="901705" y="969633"/>
                          <a:pt x="908462" y="975433"/>
                        </a:cubicBezTo>
                        <a:cubicBezTo>
                          <a:pt x="915218" y="981233"/>
                          <a:pt x="917846" y="985550"/>
                          <a:pt x="925979" y="976917"/>
                        </a:cubicBezTo>
                        <a:cubicBezTo>
                          <a:pt x="933987" y="968149"/>
                          <a:pt x="952880" y="969633"/>
                          <a:pt x="955508" y="978266"/>
                        </a:cubicBezTo>
                        <a:cubicBezTo>
                          <a:pt x="958261" y="987034"/>
                          <a:pt x="967645" y="988383"/>
                          <a:pt x="975653" y="988383"/>
                        </a:cubicBezTo>
                        <a:cubicBezTo>
                          <a:pt x="983661" y="988383"/>
                          <a:pt x="985037" y="1001467"/>
                          <a:pt x="990418" y="998499"/>
                        </a:cubicBezTo>
                        <a:cubicBezTo>
                          <a:pt x="995798" y="995667"/>
                          <a:pt x="994422" y="981099"/>
                          <a:pt x="1001178" y="982582"/>
                        </a:cubicBezTo>
                        <a:cubicBezTo>
                          <a:pt x="1007935" y="984066"/>
                          <a:pt x="1013316" y="992699"/>
                          <a:pt x="1023951" y="992699"/>
                        </a:cubicBezTo>
                        <a:cubicBezTo>
                          <a:pt x="1034587" y="992699"/>
                          <a:pt x="1042719" y="989731"/>
                          <a:pt x="1042719" y="981099"/>
                        </a:cubicBezTo>
                        <a:cubicBezTo>
                          <a:pt x="1042719" y="972466"/>
                          <a:pt x="1041343" y="957898"/>
                          <a:pt x="1034712" y="957898"/>
                        </a:cubicBezTo>
                        <a:cubicBezTo>
                          <a:pt x="1028080" y="957898"/>
                          <a:pt x="1021324" y="950614"/>
                          <a:pt x="1013190" y="950614"/>
                        </a:cubicBezTo>
                        <a:cubicBezTo>
                          <a:pt x="1005057" y="950614"/>
                          <a:pt x="997050" y="936181"/>
                          <a:pt x="1005057" y="933213"/>
                        </a:cubicBezTo>
                        <a:cubicBezTo>
                          <a:pt x="1013190" y="930381"/>
                          <a:pt x="1026579" y="923097"/>
                          <a:pt x="1023826" y="915813"/>
                        </a:cubicBezTo>
                        <a:cubicBezTo>
                          <a:pt x="1021199" y="908529"/>
                          <a:pt x="1018445" y="894096"/>
                          <a:pt x="1029207" y="892612"/>
                        </a:cubicBezTo>
                        <a:cubicBezTo>
                          <a:pt x="1039967" y="891128"/>
                          <a:pt x="1062740" y="891128"/>
                          <a:pt x="1061488" y="886812"/>
                        </a:cubicBezTo>
                        <a:cubicBezTo>
                          <a:pt x="1060112" y="882495"/>
                          <a:pt x="1038715" y="879528"/>
                          <a:pt x="1034712" y="872379"/>
                        </a:cubicBezTo>
                        <a:cubicBezTo>
                          <a:pt x="1030708" y="865095"/>
                          <a:pt x="1029331" y="847829"/>
                          <a:pt x="1033335" y="844861"/>
                        </a:cubicBezTo>
                        <a:cubicBezTo>
                          <a:pt x="1037339" y="842029"/>
                          <a:pt x="1050853" y="846345"/>
                          <a:pt x="1058861" y="843378"/>
                        </a:cubicBezTo>
                        <a:cubicBezTo>
                          <a:pt x="1066868" y="840545"/>
                          <a:pt x="1084386" y="847694"/>
                          <a:pt x="1095147" y="839061"/>
                        </a:cubicBezTo>
                        <a:cubicBezTo>
                          <a:pt x="1105908" y="830428"/>
                          <a:pt x="1128680" y="828945"/>
                          <a:pt x="1140817" y="828945"/>
                        </a:cubicBezTo>
                        <a:cubicBezTo>
                          <a:pt x="1152954" y="828945"/>
                          <a:pt x="1162338" y="820177"/>
                          <a:pt x="1171722" y="818828"/>
                        </a:cubicBezTo>
                        <a:cubicBezTo>
                          <a:pt x="1181107" y="817344"/>
                          <a:pt x="1208009" y="813028"/>
                          <a:pt x="1214765" y="810060"/>
                        </a:cubicBezTo>
                        <a:cubicBezTo>
                          <a:pt x="1221522" y="807228"/>
                          <a:pt x="1257683" y="801427"/>
                          <a:pt x="1259060" y="794143"/>
                        </a:cubicBezTo>
                        <a:cubicBezTo>
                          <a:pt x="1259685" y="791041"/>
                          <a:pt x="1265316" y="788208"/>
                          <a:pt x="1272198" y="786320"/>
                        </a:cubicBezTo>
                        <a:lnTo>
                          <a:pt x="1148199" y="61430"/>
                        </a:ln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D5940733-0867-07A8-DF9F-54C275D26C8B}"/>
                      </a:ext>
                    </a:extLst>
                  </p:cNvPr>
                  <p:cNvSpPr/>
                  <p:nvPr/>
                </p:nvSpPr>
                <p:spPr>
                  <a:xfrm>
                    <a:off x="7117245" y="748088"/>
                    <a:ext cx="100814" cy="29727"/>
                  </a:xfrm>
                  <a:custGeom>
                    <a:avLst/>
                    <a:gdLst>
                      <a:gd name="connsiteX0" fmla="*/ 49544 w 100814"/>
                      <a:gd name="connsiteY0" fmla="*/ 19653 h 29727"/>
                      <a:gd name="connsiteX1" fmla="*/ 100594 w 100814"/>
                      <a:gd name="connsiteY1" fmla="*/ 8996 h 29727"/>
                      <a:gd name="connsiteX2" fmla="*/ 46916 w 100814"/>
                      <a:gd name="connsiteY2" fmla="*/ 5220 h 29727"/>
                      <a:gd name="connsiteX3" fmla="*/ 370 w 100814"/>
                      <a:gd name="connsiteY3" fmla="*/ 17764 h 29727"/>
                      <a:gd name="connsiteX4" fmla="*/ 49544 w 100814"/>
                      <a:gd name="connsiteY4" fmla="*/ 19653 h 2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814" h="29727">
                        <a:moveTo>
                          <a:pt x="49544" y="19653"/>
                        </a:moveTo>
                        <a:cubicBezTo>
                          <a:pt x="70189" y="-581"/>
                          <a:pt x="96965" y="18708"/>
                          <a:pt x="100594" y="8996"/>
                        </a:cubicBezTo>
                        <a:cubicBezTo>
                          <a:pt x="104223" y="-581"/>
                          <a:pt x="62056" y="-3548"/>
                          <a:pt x="46916" y="5220"/>
                        </a:cubicBezTo>
                        <a:cubicBezTo>
                          <a:pt x="31651" y="13987"/>
                          <a:pt x="-4010" y="6973"/>
                          <a:pt x="370" y="17764"/>
                        </a:cubicBezTo>
                        <a:cubicBezTo>
                          <a:pt x="2998" y="24509"/>
                          <a:pt x="29023" y="39886"/>
                          <a:pt x="49544" y="19653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1A75446C-B1DE-04DA-5B58-4A869F33EF71}"/>
                      </a:ext>
                    </a:extLst>
                  </p:cNvPr>
                  <p:cNvSpPr/>
                  <p:nvPr/>
                </p:nvSpPr>
                <p:spPr>
                  <a:xfrm>
                    <a:off x="7338428" y="784537"/>
                    <a:ext cx="38694" cy="15754"/>
                  </a:xfrm>
                  <a:custGeom>
                    <a:avLst/>
                    <a:gdLst>
                      <a:gd name="connsiteX0" fmla="*/ 38694 w 38694"/>
                      <a:gd name="connsiteY0" fmla="*/ 6404 h 15754"/>
                      <a:gd name="connsiteX1" fmla="*/ 1157 w 38694"/>
                      <a:gd name="connsiteY1" fmla="*/ 11260 h 15754"/>
                      <a:gd name="connsiteX2" fmla="*/ 38694 w 38694"/>
                      <a:gd name="connsiteY2" fmla="*/ 6404 h 1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694" h="15754">
                        <a:moveTo>
                          <a:pt x="38694" y="6404"/>
                        </a:moveTo>
                        <a:cubicBezTo>
                          <a:pt x="38694" y="-9108"/>
                          <a:pt x="-7851" y="8023"/>
                          <a:pt x="1157" y="11260"/>
                        </a:cubicBezTo>
                        <a:cubicBezTo>
                          <a:pt x="9165" y="14093"/>
                          <a:pt x="38694" y="21916"/>
                          <a:pt x="38694" y="6404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7C04CBAC-0C95-00DB-AE2B-3E74EB5ACE53}"/>
                      </a:ext>
                    </a:extLst>
                  </p:cNvPr>
                  <p:cNvSpPr/>
                  <p:nvPr/>
                </p:nvSpPr>
                <p:spPr>
                  <a:xfrm>
                    <a:off x="7180545" y="738794"/>
                    <a:ext cx="129736" cy="63506"/>
                  </a:xfrm>
                  <a:custGeom>
                    <a:avLst/>
                    <a:gdLst>
                      <a:gd name="connsiteX0" fmla="*/ 70452 w 129736"/>
                      <a:gd name="connsiteY0" fmla="*/ 20313 h 63506"/>
                      <a:gd name="connsiteX1" fmla="*/ 29287 w 129736"/>
                      <a:gd name="connsiteY1" fmla="*/ 36635 h 63506"/>
                      <a:gd name="connsiteX2" fmla="*/ 634 w 129736"/>
                      <a:gd name="connsiteY2" fmla="*/ 54035 h 63506"/>
                      <a:gd name="connsiteX3" fmla="*/ 50808 w 129736"/>
                      <a:gd name="connsiteY3" fmla="*/ 56868 h 63506"/>
                      <a:gd name="connsiteX4" fmla="*/ 74957 w 129736"/>
                      <a:gd name="connsiteY4" fmla="*/ 47156 h 63506"/>
                      <a:gd name="connsiteX5" fmla="*/ 110743 w 129736"/>
                      <a:gd name="connsiteY5" fmla="*/ 26923 h 63506"/>
                      <a:gd name="connsiteX6" fmla="*/ 112495 w 129736"/>
                      <a:gd name="connsiteY6" fmla="*/ 3722 h 63506"/>
                      <a:gd name="connsiteX7" fmla="*/ 70452 w 129736"/>
                      <a:gd name="connsiteY7" fmla="*/ 20178 h 63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9736" h="63506">
                        <a:moveTo>
                          <a:pt x="70452" y="20313"/>
                        </a:moveTo>
                        <a:cubicBezTo>
                          <a:pt x="82965" y="29890"/>
                          <a:pt x="35543" y="27058"/>
                          <a:pt x="29287" y="36635"/>
                        </a:cubicBezTo>
                        <a:cubicBezTo>
                          <a:pt x="23031" y="46347"/>
                          <a:pt x="-4497" y="42840"/>
                          <a:pt x="634" y="54035"/>
                        </a:cubicBezTo>
                        <a:cubicBezTo>
                          <a:pt x="6014" y="65636"/>
                          <a:pt x="50808" y="66580"/>
                          <a:pt x="50808" y="56868"/>
                        </a:cubicBezTo>
                        <a:cubicBezTo>
                          <a:pt x="50808" y="47156"/>
                          <a:pt x="74081" y="55924"/>
                          <a:pt x="74957" y="47156"/>
                        </a:cubicBezTo>
                        <a:cubicBezTo>
                          <a:pt x="75833" y="38523"/>
                          <a:pt x="85718" y="28811"/>
                          <a:pt x="110743" y="26923"/>
                        </a:cubicBezTo>
                        <a:cubicBezTo>
                          <a:pt x="135767" y="25034"/>
                          <a:pt x="135767" y="15322"/>
                          <a:pt x="112495" y="3722"/>
                        </a:cubicBezTo>
                        <a:cubicBezTo>
                          <a:pt x="89221" y="-7878"/>
                          <a:pt x="57940" y="10466"/>
                          <a:pt x="70452" y="20178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25" name="Freeform: Shape 624">
                  <a:extLst>
                    <a:ext uri="{FF2B5EF4-FFF2-40B4-BE49-F238E27FC236}">
                      <a16:creationId xmlns:a16="http://schemas.microsoft.com/office/drawing/2014/main" id="{46E24F86-C159-F504-1D08-3A1AC9AB4EBD}"/>
                    </a:ext>
                  </a:extLst>
                </p:cNvPr>
                <p:cNvSpPr/>
                <p:nvPr/>
              </p:nvSpPr>
              <p:spPr>
                <a:xfrm>
                  <a:off x="6107404" y="4833947"/>
                  <a:ext cx="384339" cy="411559"/>
                </a:xfrm>
                <a:custGeom>
                  <a:avLst/>
                  <a:gdLst>
                    <a:gd name="connsiteX0" fmla="*/ 141849 w 384339"/>
                    <a:gd name="connsiteY0" fmla="*/ 396032 h 411559"/>
                    <a:gd name="connsiteX1" fmla="*/ 158866 w 384339"/>
                    <a:gd name="connsiteY1" fmla="*/ 386455 h 411559"/>
                    <a:gd name="connsiteX2" fmla="*/ 175007 w 384339"/>
                    <a:gd name="connsiteY2" fmla="*/ 409656 h 411559"/>
                    <a:gd name="connsiteX3" fmla="*/ 213545 w 384339"/>
                    <a:gd name="connsiteY3" fmla="*/ 408711 h 411559"/>
                    <a:gd name="connsiteX4" fmla="*/ 233190 w 384339"/>
                    <a:gd name="connsiteY4" fmla="*/ 387399 h 411559"/>
                    <a:gd name="connsiteX5" fmla="*/ 233190 w 384339"/>
                    <a:gd name="connsiteY5" fmla="*/ 172252 h 411559"/>
                    <a:gd name="connsiteX6" fmla="*/ 263595 w 384339"/>
                    <a:gd name="connsiteY6" fmla="*/ 159708 h 411559"/>
                    <a:gd name="connsiteX7" fmla="*/ 263595 w 384339"/>
                    <a:gd name="connsiteY7" fmla="*/ 47751 h 411559"/>
                    <a:gd name="connsiteX8" fmla="*/ 292248 w 384339"/>
                    <a:gd name="connsiteY8" fmla="*/ 43974 h 411559"/>
                    <a:gd name="connsiteX9" fmla="*/ 326282 w 384339"/>
                    <a:gd name="connsiteY9" fmla="*/ 33317 h 411559"/>
                    <a:gd name="connsiteX10" fmla="*/ 342423 w 384339"/>
                    <a:gd name="connsiteY10" fmla="*/ 45862 h 411559"/>
                    <a:gd name="connsiteX11" fmla="*/ 363945 w 384339"/>
                    <a:gd name="connsiteY11" fmla="*/ 31294 h 411559"/>
                    <a:gd name="connsiteX12" fmla="*/ 384340 w 384339"/>
                    <a:gd name="connsiteY12" fmla="*/ 27113 h 411559"/>
                    <a:gd name="connsiteX13" fmla="*/ 381962 w 384339"/>
                    <a:gd name="connsiteY13" fmla="*/ 19559 h 411559"/>
                    <a:gd name="connsiteX14" fmla="*/ 318399 w 384339"/>
                    <a:gd name="connsiteY14" fmla="*/ 24415 h 411559"/>
                    <a:gd name="connsiteX15" fmla="*/ 271478 w 384339"/>
                    <a:gd name="connsiteY15" fmla="*/ 27652 h 411559"/>
                    <a:gd name="connsiteX16" fmla="*/ 204912 w 384339"/>
                    <a:gd name="connsiteY16" fmla="*/ 27652 h 411559"/>
                    <a:gd name="connsiteX17" fmla="*/ 194276 w 384339"/>
                    <a:gd name="connsiteY17" fmla="*/ 16187 h 411559"/>
                    <a:gd name="connsiteX18" fmla="*/ 89798 w 384339"/>
                    <a:gd name="connsiteY18" fmla="*/ 16187 h 411559"/>
                    <a:gd name="connsiteX19" fmla="*/ 62520 w 384339"/>
                    <a:gd name="connsiteY19" fmla="*/ 8093 h 411559"/>
                    <a:gd name="connsiteX20" fmla="*/ 33742 w 384339"/>
                    <a:gd name="connsiteY20" fmla="*/ 6475 h 411559"/>
                    <a:gd name="connsiteX21" fmla="*/ 20229 w 384339"/>
                    <a:gd name="connsiteY21" fmla="*/ 0 h 411559"/>
                    <a:gd name="connsiteX22" fmla="*/ 9593 w 384339"/>
                    <a:gd name="connsiteY22" fmla="*/ 8228 h 411559"/>
                    <a:gd name="connsiteX23" fmla="*/ 84 w 384339"/>
                    <a:gd name="connsiteY23" fmla="*/ 10791 h 411559"/>
                    <a:gd name="connsiteX24" fmla="*/ 17101 w 384339"/>
                    <a:gd name="connsiteY24" fmla="*/ 53416 h 411559"/>
                    <a:gd name="connsiteX25" fmla="*/ 46630 w 384339"/>
                    <a:gd name="connsiteY25" fmla="*/ 120050 h 411559"/>
                    <a:gd name="connsiteX26" fmla="*/ 77535 w 384339"/>
                    <a:gd name="connsiteY26" fmla="*/ 188034 h 411559"/>
                    <a:gd name="connsiteX27" fmla="*/ 78912 w 384339"/>
                    <a:gd name="connsiteY27" fmla="*/ 243069 h 411559"/>
                    <a:gd name="connsiteX28" fmla="*/ 89672 w 384339"/>
                    <a:gd name="connsiteY28" fmla="*/ 294191 h 411559"/>
                    <a:gd name="connsiteX29" fmla="*/ 110193 w 384339"/>
                    <a:gd name="connsiteY29" fmla="*/ 373371 h 411559"/>
                    <a:gd name="connsiteX30" fmla="*/ 128962 w 384339"/>
                    <a:gd name="connsiteY30" fmla="*/ 399404 h 411559"/>
                    <a:gd name="connsiteX31" fmla="*/ 141974 w 384339"/>
                    <a:gd name="connsiteY31" fmla="*/ 396032 h 411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84339" h="411559">
                      <a:moveTo>
                        <a:pt x="141849" y="396032"/>
                      </a:moveTo>
                      <a:cubicBezTo>
                        <a:pt x="141849" y="389287"/>
                        <a:pt x="152610" y="376743"/>
                        <a:pt x="158866" y="386455"/>
                      </a:cubicBezTo>
                      <a:cubicBezTo>
                        <a:pt x="165122" y="396032"/>
                        <a:pt x="162495" y="409656"/>
                        <a:pt x="175007" y="409656"/>
                      </a:cubicBezTo>
                      <a:cubicBezTo>
                        <a:pt x="187520" y="409656"/>
                        <a:pt x="209917" y="414512"/>
                        <a:pt x="213545" y="408711"/>
                      </a:cubicBezTo>
                      <a:cubicBezTo>
                        <a:pt x="217049" y="402911"/>
                        <a:pt x="233190" y="398055"/>
                        <a:pt x="233190" y="387399"/>
                      </a:cubicBezTo>
                      <a:lnTo>
                        <a:pt x="233190" y="172252"/>
                      </a:lnTo>
                      <a:cubicBezTo>
                        <a:pt x="233190" y="164564"/>
                        <a:pt x="263595" y="172252"/>
                        <a:pt x="263595" y="159708"/>
                      </a:cubicBezTo>
                      <a:lnTo>
                        <a:pt x="263595" y="47751"/>
                      </a:lnTo>
                      <a:cubicBezTo>
                        <a:pt x="263595" y="47751"/>
                        <a:pt x="285992" y="45862"/>
                        <a:pt x="292248" y="43974"/>
                      </a:cubicBezTo>
                      <a:cubicBezTo>
                        <a:pt x="298505" y="42085"/>
                        <a:pt x="320902" y="29541"/>
                        <a:pt x="326282" y="33317"/>
                      </a:cubicBezTo>
                      <a:cubicBezTo>
                        <a:pt x="331662" y="37094"/>
                        <a:pt x="338795" y="50718"/>
                        <a:pt x="342423" y="45862"/>
                      </a:cubicBezTo>
                      <a:cubicBezTo>
                        <a:pt x="346052" y="41006"/>
                        <a:pt x="354936" y="31294"/>
                        <a:pt x="363945" y="31294"/>
                      </a:cubicBezTo>
                      <a:cubicBezTo>
                        <a:pt x="368824" y="31294"/>
                        <a:pt x="376833" y="29001"/>
                        <a:pt x="384340" y="27113"/>
                      </a:cubicBezTo>
                      <a:cubicBezTo>
                        <a:pt x="382838" y="24280"/>
                        <a:pt x="381962" y="21582"/>
                        <a:pt x="381962" y="19559"/>
                      </a:cubicBezTo>
                      <a:cubicBezTo>
                        <a:pt x="381962" y="11466"/>
                        <a:pt x="327408" y="21178"/>
                        <a:pt x="318399" y="24415"/>
                      </a:cubicBezTo>
                      <a:cubicBezTo>
                        <a:pt x="309265" y="27652"/>
                        <a:pt x="280612" y="32508"/>
                        <a:pt x="271478" y="27652"/>
                      </a:cubicBezTo>
                      <a:cubicBezTo>
                        <a:pt x="262469" y="22796"/>
                        <a:pt x="204912" y="27652"/>
                        <a:pt x="204912" y="27652"/>
                      </a:cubicBezTo>
                      <a:lnTo>
                        <a:pt x="194276" y="16187"/>
                      </a:lnTo>
                      <a:lnTo>
                        <a:pt x="89798" y="16187"/>
                      </a:lnTo>
                      <a:cubicBezTo>
                        <a:pt x="79162" y="16187"/>
                        <a:pt x="71655" y="14568"/>
                        <a:pt x="62520" y="8093"/>
                      </a:cubicBezTo>
                      <a:cubicBezTo>
                        <a:pt x="53387" y="1484"/>
                        <a:pt x="44378" y="1484"/>
                        <a:pt x="33742" y="6475"/>
                      </a:cubicBezTo>
                      <a:cubicBezTo>
                        <a:pt x="23106" y="11331"/>
                        <a:pt x="27736" y="0"/>
                        <a:pt x="20229" y="0"/>
                      </a:cubicBezTo>
                      <a:cubicBezTo>
                        <a:pt x="12721" y="0"/>
                        <a:pt x="9593" y="8228"/>
                        <a:pt x="9593" y="8228"/>
                      </a:cubicBezTo>
                      <a:lnTo>
                        <a:pt x="84" y="10791"/>
                      </a:lnTo>
                      <a:cubicBezTo>
                        <a:pt x="-917" y="20773"/>
                        <a:pt x="7216" y="39118"/>
                        <a:pt x="17101" y="53416"/>
                      </a:cubicBezTo>
                      <a:cubicBezTo>
                        <a:pt x="27360" y="68388"/>
                        <a:pt x="39873" y="96310"/>
                        <a:pt x="46630" y="120050"/>
                      </a:cubicBezTo>
                      <a:cubicBezTo>
                        <a:pt x="53387" y="143656"/>
                        <a:pt x="72656" y="170229"/>
                        <a:pt x="77535" y="188034"/>
                      </a:cubicBezTo>
                      <a:cubicBezTo>
                        <a:pt x="82415" y="205840"/>
                        <a:pt x="73907" y="231468"/>
                        <a:pt x="78912" y="243069"/>
                      </a:cubicBezTo>
                      <a:cubicBezTo>
                        <a:pt x="83792" y="254669"/>
                        <a:pt x="86920" y="274363"/>
                        <a:pt x="89672" y="294191"/>
                      </a:cubicBezTo>
                      <a:cubicBezTo>
                        <a:pt x="92425" y="314020"/>
                        <a:pt x="93677" y="355970"/>
                        <a:pt x="110193" y="373371"/>
                      </a:cubicBezTo>
                      <a:cubicBezTo>
                        <a:pt x="116449" y="379980"/>
                        <a:pt x="122956" y="389153"/>
                        <a:pt x="128962" y="399404"/>
                      </a:cubicBezTo>
                      <a:cubicBezTo>
                        <a:pt x="136344" y="400214"/>
                        <a:pt x="141974" y="401158"/>
                        <a:pt x="141974" y="39603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: Shape 625">
                  <a:extLst>
                    <a:ext uri="{FF2B5EF4-FFF2-40B4-BE49-F238E27FC236}">
                      <a16:creationId xmlns:a16="http://schemas.microsoft.com/office/drawing/2014/main" id="{8510200C-72BC-FA20-37EE-F19004D98115}"/>
                    </a:ext>
                  </a:extLst>
                </p:cNvPr>
                <p:cNvSpPr/>
                <p:nvPr/>
              </p:nvSpPr>
              <p:spPr>
                <a:xfrm>
                  <a:off x="6491494" y="4788220"/>
                  <a:ext cx="238266" cy="227421"/>
                </a:xfrm>
                <a:custGeom>
                  <a:avLst/>
                  <a:gdLst>
                    <a:gd name="connsiteX0" fmla="*/ 160659 w 238266"/>
                    <a:gd name="connsiteY0" fmla="*/ 10521 h 227421"/>
                    <a:gd name="connsiteX1" fmla="*/ 156155 w 238266"/>
                    <a:gd name="connsiteY1" fmla="*/ 0 h 227421"/>
                    <a:gd name="connsiteX2" fmla="*/ 130129 w 238266"/>
                    <a:gd name="connsiteY2" fmla="*/ 944 h 227421"/>
                    <a:gd name="connsiteX3" fmla="*/ 113112 w 238266"/>
                    <a:gd name="connsiteY3" fmla="*/ 17401 h 227421"/>
                    <a:gd name="connsiteX4" fmla="*/ 85335 w 238266"/>
                    <a:gd name="connsiteY4" fmla="*/ 40602 h 227421"/>
                    <a:gd name="connsiteX5" fmla="*/ 54054 w 238266"/>
                    <a:gd name="connsiteY5" fmla="*/ 77156 h 227421"/>
                    <a:gd name="connsiteX6" fmla="*/ 15515 w 238266"/>
                    <a:gd name="connsiteY6" fmla="*/ 70412 h 227421"/>
                    <a:gd name="connsiteX7" fmla="*/ 0 w 238266"/>
                    <a:gd name="connsiteY7" fmla="*/ 72975 h 227421"/>
                    <a:gd name="connsiteX8" fmla="*/ 17267 w 238266"/>
                    <a:gd name="connsiteY8" fmla="*/ 91589 h 227421"/>
                    <a:gd name="connsiteX9" fmla="*/ 33909 w 238266"/>
                    <a:gd name="connsiteY9" fmla="*/ 130842 h 227421"/>
                    <a:gd name="connsiteX10" fmla="*/ 64189 w 238266"/>
                    <a:gd name="connsiteY10" fmla="*/ 153638 h 227421"/>
                    <a:gd name="connsiteX11" fmla="*/ 76326 w 238266"/>
                    <a:gd name="connsiteY11" fmla="*/ 178188 h 227421"/>
                    <a:gd name="connsiteX12" fmla="*/ 97472 w 238266"/>
                    <a:gd name="connsiteY12" fmla="*/ 200984 h 227421"/>
                    <a:gd name="connsiteX13" fmla="*/ 118868 w 238266"/>
                    <a:gd name="connsiteY13" fmla="*/ 214742 h 227421"/>
                    <a:gd name="connsiteX14" fmla="*/ 147772 w 238266"/>
                    <a:gd name="connsiteY14" fmla="*/ 220542 h 227421"/>
                    <a:gd name="connsiteX15" fmla="*/ 182181 w 238266"/>
                    <a:gd name="connsiteY15" fmla="*/ 227422 h 227421"/>
                    <a:gd name="connsiteX16" fmla="*/ 212961 w 238266"/>
                    <a:gd name="connsiteY16" fmla="*/ 194374 h 227421"/>
                    <a:gd name="connsiteX17" fmla="*/ 220969 w 238266"/>
                    <a:gd name="connsiteY17" fmla="*/ 162541 h 227421"/>
                    <a:gd name="connsiteX18" fmla="*/ 237110 w 238266"/>
                    <a:gd name="connsiteY18" fmla="*/ 137991 h 227421"/>
                    <a:gd name="connsiteX19" fmla="*/ 227726 w 238266"/>
                    <a:gd name="connsiteY19" fmla="*/ 113441 h 227421"/>
                    <a:gd name="connsiteX20" fmla="*/ 235734 w 238266"/>
                    <a:gd name="connsiteY20" fmla="*/ 84575 h 227421"/>
                    <a:gd name="connsiteX21" fmla="*/ 234358 w 238266"/>
                    <a:gd name="connsiteY21" fmla="*/ 33857 h 227421"/>
                    <a:gd name="connsiteX22" fmla="*/ 199448 w 238266"/>
                    <a:gd name="connsiteY22" fmla="*/ 20773 h 227421"/>
                    <a:gd name="connsiteX23" fmla="*/ 160534 w 238266"/>
                    <a:gd name="connsiteY23" fmla="*/ 10656 h 22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38266" h="227421">
                      <a:moveTo>
                        <a:pt x="160659" y="10521"/>
                      </a:moveTo>
                      <a:lnTo>
                        <a:pt x="156155" y="0"/>
                      </a:lnTo>
                      <a:lnTo>
                        <a:pt x="130129" y="944"/>
                      </a:lnTo>
                      <a:cubicBezTo>
                        <a:pt x="113112" y="5801"/>
                        <a:pt x="113112" y="11601"/>
                        <a:pt x="113112" y="17401"/>
                      </a:cubicBezTo>
                      <a:cubicBezTo>
                        <a:pt x="113112" y="23201"/>
                        <a:pt x="96971" y="36690"/>
                        <a:pt x="85335" y="40602"/>
                      </a:cubicBezTo>
                      <a:cubicBezTo>
                        <a:pt x="73698" y="44513"/>
                        <a:pt x="61186" y="73379"/>
                        <a:pt x="54054" y="77156"/>
                      </a:cubicBezTo>
                      <a:cubicBezTo>
                        <a:pt x="46922" y="81068"/>
                        <a:pt x="22773" y="71356"/>
                        <a:pt x="15515" y="70412"/>
                      </a:cubicBezTo>
                      <a:cubicBezTo>
                        <a:pt x="12262" y="70007"/>
                        <a:pt x="6256" y="71356"/>
                        <a:pt x="0" y="72975"/>
                      </a:cubicBezTo>
                      <a:cubicBezTo>
                        <a:pt x="4505" y="81473"/>
                        <a:pt x="13764" y="91589"/>
                        <a:pt x="17267" y="91589"/>
                      </a:cubicBezTo>
                      <a:cubicBezTo>
                        <a:pt x="21771" y="91589"/>
                        <a:pt x="23273" y="125851"/>
                        <a:pt x="33909" y="130842"/>
                      </a:cubicBezTo>
                      <a:cubicBezTo>
                        <a:pt x="44544" y="135698"/>
                        <a:pt x="64189" y="147029"/>
                        <a:pt x="64189" y="153638"/>
                      </a:cubicBezTo>
                      <a:cubicBezTo>
                        <a:pt x="64189" y="160247"/>
                        <a:pt x="76326" y="168341"/>
                        <a:pt x="76326" y="178188"/>
                      </a:cubicBezTo>
                      <a:cubicBezTo>
                        <a:pt x="76326" y="188034"/>
                        <a:pt x="88338" y="201389"/>
                        <a:pt x="97472" y="200984"/>
                      </a:cubicBezTo>
                      <a:cubicBezTo>
                        <a:pt x="116866" y="200309"/>
                        <a:pt x="118868" y="208942"/>
                        <a:pt x="118868" y="214742"/>
                      </a:cubicBezTo>
                      <a:cubicBezTo>
                        <a:pt x="118868" y="220542"/>
                        <a:pt x="144393" y="214742"/>
                        <a:pt x="147772" y="220542"/>
                      </a:cubicBezTo>
                      <a:cubicBezTo>
                        <a:pt x="150900" y="225938"/>
                        <a:pt x="176050" y="223915"/>
                        <a:pt x="182181" y="227422"/>
                      </a:cubicBezTo>
                      <a:cubicBezTo>
                        <a:pt x="192691" y="216361"/>
                        <a:pt x="207706" y="201928"/>
                        <a:pt x="212961" y="194374"/>
                      </a:cubicBezTo>
                      <a:cubicBezTo>
                        <a:pt x="220969" y="182909"/>
                        <a:pt x="214338" y="166857"/>
                        <a:pt x="220969" y="162541"/>
                      </a:cubicBezTo>
                      <a:cubicBezTo>
                        <a:pt x="227726" y="158224"/>
                        <a:pt x="242491" y="139340"/>
                        <a:pt x="237110" y="137991"/>
                      </a:cubicBezTo>
                      <a:cubicBezTo>
                        <a:pt x="231730" y="136507"/>
                        <a:pt x="235734" y="122074"/>
                        <a:pt x="227726" y="113441"/>
                      </a:cubicBezTo>
                      <a:cubicBezTo>
                        <a:pt x="219718" y="104808"/>
                        <a:pt x="237110" y="100357"/>
                        <a:pt x="235734" y="84575"/>
                      </a:cubicBezTo>
                      <a:cubicBezTo>
                        <a:pt x="234358" y="68659"/>
                        <a:pt x="238361" y="36690"/>
                        <a:pt x="234358" y="33857"/>
                      </a:cubicBezTo>
                      <a:cubicBezTo>
                        <a:pt x="230354" y="31025"/>
                        <a:pt x="211585" y="29541"/>
                        <a:pt x="199448" y="20773"/>
                      </a:cubicBezTo>
                      <a:cubicBezTo>
                        <a:pt x="187311" y="12140"/>
                        <a:pt x="160534" y="10656"/>
                        <a:pt x="160534" y="1065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: Shape 626">
                  <a:extLst>
                    <a:ext uri="{FF2B5EF4-FFF2-40B4-BE49-F238E27FC236}">
                      <a16:creationId xmlns:a16="http://schemas.microsoft.com/office/drawing/2014/main" id="{4282759F-131F-FDEE-3A58-1CD525FF4D94}"/>
                    </a:ext>
                  </a:extLst>
                </p:cNvPr>
                <p:cNvSpPr/>
                <p:nvPr/>
              </p:nvSpPr>
              <p:spPr>
                <a:xfrm>
                  <a:off x="6340469" y="4860925"/>
                  <a:ext cx="270018" cy="312206"/>
                </a:xfrm>
                <a:custGeom>
                  <a:avLst/>
                  <a:gdLst>
                    <a:gd name="connsiteX0" fmla="*/ 248622 w 270018"/>
                    <a:gd name="connsiteY0" fmla="*/ 128009 h 312206"/>
                    <a:gd name="connsiteX1" fmla="*/ 227476 w 270018"/>
                    <a:gd name="connsiteY1" fmla="*/ 105213 h 312206"/>
                    <a:gd name="connsiteX2" fmla="*/ 215339 w 270018"/>
                    <a:gd name="connsiteY2" fmla="*/ 80663 h 312206"/>
                    <a:gd name="connsiteX3" fmla="*/ 185059 w 270018"/>
                    <a:gd name="connsiteY3" fmla="*/ 57867 h 312206"/>
                    <a:gd name="connsiteX4" fmla="*/ 168417 w 270018"/>
                    <a:gd name="connsiteY4" fmla="*/ 18615 h 312206"/>
                    <a:gd name="connsiteX5" fmla="*/ 151150 w 270018"/>
                    <a:gd name="connsiteY5" fmla="*/ 0 h 312206"/>
                    <a:gd name="connsiteX6" fmla="*/ 130755 w 270018"/>
                    <a:gd name="connsiteY6" fmla="*/ 4182 h 312206"/>
                    <a:gd name="connsiteX7" fmla="*/ 109234 w 270018"/>
                    <a:gd name="connsiteY7" fmla="*/ 18749 h 312206"/>
                    <a:gd name="connsiteX8" fmla="*/ 93092 w 270018"/>
                    <a:gd name="connsiteY8" fmla="*/ 6205 h 312206"/>
                    <a:gd name="connsiteX9" fmla="*/ 59059 w 270018"/>
                    <a:gd name="connsiteY9" fmla="*/ 16861 h 312206"/>
                    <a:gd name="connsiteX10" fmla="*/ 30405 w 270018"/>
                    <a:gd name="connsiteY10" fmla="*/ 20638 h 312206"/>
                    <a:gd name="connsiteX11" fmla="*/ 30405 w 270018"/>
                    <a:gd name="connsiteY11" fmla="*/ 132595 h 312206"/>
                    <a:gd name="connsiteX12" fmla="*/ 0 w 270018"/>
                    <a:gd name="connsiteY12" fmla="*/ 145140 h 312206"/>
                    <a:gd name="connsiteX13" fmla="*/ 0 w 270018"/>
                    <a:gd name="connsiteY13" fmla="*/ 241045 h 312206"/>
                    <a:gd name="connsiteX14" fmla="*/ 14389 w 270018"/>
                    <a:gd name="connsiteY14" fmla="*/ 251297 h 312206"/>
                    <a:gd name="connsiteX15" fmla="*/ 24274 w 270018"/>
                    <a:gd name="connsiteY15" fmla="*/ 287987 h 312206"/>
                    <a:gd name="connsiteX16" fmla="*/ 18018 w 270018"/>
                    <a:gd name="connsiteY16" fmla="*/ 295675 h 312206"/>
                    <a:gd name="connsiteX17" fmla="*/ 23398 w 270018"/>
                    <a:gd name="connsiteY17" fmla="*/ 310108 h 312206"/>
                    <a:gd name="connsiteX18" fmla="*/ 53804 w 270018"/>
                    <a:gd name="connsiteY18" fmla="*/ 308220 h 312206"/>
                    <a:gd name="connsiteX19" fmla="*/ 81581 w 270018"/>
                    <a:gd name="connsiteY19" fmla="*/ 274363 h 312206"/>
                    <a:gd name="connsiteX20" fmla="*/ 102227 w 270018"/>
                    <a:gd name="connsiteY20" fmla="*/ 256962 h 312206"/>
                    <a:gd name="connsiteX21" fmla="*/ 138012 w 270018"/>
                    <a:gd name="connsiteY21" fmla="*/ 269507 h 312206"/>
                    <a:gd name="connsiteX22" fmla="*/ 166665 w 270018"/>
                    <a:gd name="connsiteY22" fmla="*/ 255074 h 312206"/>
                    <a:gd name="connsiteX23" fmla="*/ 178302 w 270018"/>
                    <a:gd name="connsiteY23" fmla="*/ 230929 h 312206"/>
                    <a:gd name="connsiteX24" fmla="*/ 204203 w 270018"/>
                    <a:gd name="connsiteY24" fmla="*/ 210695 h 312206"/>
                    <a:gd name="connsiteX25" fmla="*/ 216715 w 270018"/>
                    <a:gd name="connsiteY25" fmla="*/ 188574 h 312206"/>
                    <a:gd name="connsiteX26" fmla="*/ 240864 w 270018"/>
                    <a:gd name="connsiteY26" fmla="*/ 169285 h 312206"/>
                    <a:gd name="connsiteX27" fmla="*/ 259633 w 270018"/>
                    <a:gd name="connsiteY27" fmla="*/ 157684 h 312206"/>
                    <a:gd name="connsiteX28" fmla="*/ 270018 w 270018"/>
                    <a:gd name="connsiteY28" fmla="*/ 141902 h 312206"/>
                    <a:gd name="connsiteX29" fmla="*/ 270018 w 270018"/>
                    <a:gd name="connsiteY29" fmla="*/ 141902 h 312206"/>
                    <a:gd name="connsiteX30" fmla="*/ 248622 w 270018"/>
                    <a:gd name="connsiteY30" fmla="*/ 128009 h 312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70018" h="312206">
                      <a:moveTo>
                        <a:pt x="248622" y="128009"/>
                      </a:moveTo>
                      <a:cubicBezTo>
                        <a:pt x="239363" y="128279"/>
                        <a:pt x="227476" y="114925"/>
                        <a:pt x="227476" y="105213"/>
                      </a:cubicBezTo>
                      <a:cubicBezTo>
                        <a:pt x="227476" y="95501"/>
                        <a:pt x="215339" y="87273"/>
                        <a:pt x="215339" y="80663"/>
                      </a:cubicBezTo>
                      <a:cubicBezTo>
                        <a:pt x="215339" y="74054"/>
                        <a:pt x="195694" y="62723"/>
                        <a:pt x="185059" y="57867"/>
                      </a:cubicBezTo>
                      <a:cubicBezTo>
                        <a:pt x="174423" y="53011"/>
                        <a:pt x="172922" y="18615"/>
                        <a:pt x="168417" y="18615"/>
                      </a:cubicBezTo>
                      <a:cubicBezTo>
                        <a:pt x="165039" y="18615"/>
                        <a:pt x="155654" y="8498"/>
                        <a:pt x="151150" y="0"/>
                      </a:cubicBezTo>
                      <a:cubicBezTo>
                        <a:pt x="143643" y="1888"/>
                        <a:pt x="135635" y="4182"/>
                        <a:pt x="130755" y="4182"/>
                      </a:cubicBezTo>
                      <a:cubicBezTo>
                        <a:pt x="121871" y="4182"/>
                        <a:pt x="112862" y="13893"/>
                        <a:pt x="109234" y="18749"/>
                      </a:cubicBezTo>
                      <a:cubicBezTo>
                        <a:pt x="105730" y="23605"/>
                        <a:pt x="98598" y="9982"/>
                        <a:pt x="93092" y="6205"/>
                      </a:cubicBezTo>
                      <a:cubicBezTo>
                        <a:pt x="87712" y="2293"/>
                        <a:pt x="65315" y="14972"/>
                        <a:pt x="59059" y="16861"/>
                      </a:cubicBezTo>
                      <a:cubicBezTo>
                        <a:pt x="52802" y="18749"/>
                        <a:pt x="30405" y="20638"/>
                        <a:pt x="30405" y="20638"/>
                      </a:cubicBezTo>
                      <a:lnTo>
                        <a:pt x="30405" y="132595"/>
                      </a:lnTo>
                      <a:cubicBezTo>
                        <a:pt x="30405" y="145140"/>
                        <a:pt x="0" y="137451"/>
                        <a:pt x="0" y="145140"/>
                      </a:cubicBezTo>
                      <a:lnTo>
                        <a:pt x="0" y="241045"/>
                      </a:lnTo>
                      <a:cubicBezTo>
                        <a:pt x="6632" y="243608"/>
                        <a:pt x="12888" y="247115"/>
                        <a:pt x="14389" y="251297"/>
                      </a:cubicBezTo>
                      <a:cubicBezTo>
                        <a:pt x="18018" y="260874"/>
                        <a:pt x="26026" y="282186"/>
                        <a:pt x="24274" y="287987"/>
                      </a:cubicBezTo>
                      <a:cubicBezTo>
                        <a:pt x="22523" y="293787"/>
                        <a:pt x="18018" y="289875"/>
                        <a:pt x="18018" y="295675"/>
                      </a:cubicBezTo>
                      <a:cubicBezTo>
                        <a:pt x="18018" y="301475"/>
                        <a:pt x="14389" y="310108"/>
                        <a:pt x="23398" y="310108"/>
                      </a:cubicBezTo>
                      <a:cubicBezTo>
                        <a:pt x="32407" y="310108"/>
                        <a:pt x="47547" y="315909"/>
                        <a:pt x="53804" y="308220"/>
                      </a:cubicBezTo>
                      <a:cubicBezTo>
                        <a:pt x="60060" y="300531"/>
                        <a:pt x="80705" y="283130"/>
                        <a:pt x="81581" y="274363"/>
                      </a:cubicBezTo>
                      <a:cubicBezTo>
                        <a:pt x="82457" y="265730"/>
                        <a:pt x="86961" y="246441"/>
                        <a:pt x="102227" y="256962"/>
                      </a:cubicBezTo>
                      <a:cubicBezTo>
                        <a:pt x="117492" y="267618"/>
                        <a:pt x="118368" y="269507"/>
                        <a:pt x="138012" y="269507"/>
                      </a:cubicBezTo>
                      <a:cubicBezTo>
                        <a:pt x="157657" y="269507"/>
                        <a:pt x="163037" y="268563"/>
                        <a:pt x="166665" y="255074"/>
                      </a:cubicBezTo>
                      <a:cubicBezTo>
                        <a:pt x="170294" y="241585"/>
                        <a:pt x="166665" y="230929"/>
                        <a:pt x="178302" y="230929"/>
                      </a:cubicBezTo>
                      <a:cubicBezTo>
                        <a:pt x="189939" y="230929"/>
                        <a:pt x="204203" y="219328"/>
                        <a:pt x="204203" y="210695"/>
                      </a:cubicBezTo>
                      <a:cubicBezTo>
                        <a:pt x="204203" y="202063"/>
                        <a:pt x="209583" y="188574"/>
                        <a:pt x="216715" y="188574"/>
                      </a:cubicBezTo>
                      <a:cubicBezTo>
                        <a:pt x="223847" y="188574"/>
                        <a:pt x="239112" y="178862"/>
                        <a:pt x="240864" y="169285"/>
                      </a:cubicBezTo>
                      <a:cubicBezTo>
                        <a:pt x="242616" y="159708"/>
                        <a:pt x="255128" y="163485"/>
                        <a:pt x="259633" y="157684"/>
                      </a:cubicBezTo>
                      <a:cubicBezTo>
                        <a:pt x="261885" y="154852"/>
                        <a:pt x="266139" y="148107"/>
                        <a:pt x="270018" y="141902"/>
                      </a:cubicBezTo>
                      <a:cubicBezTo>
                        <a:pt x="270018" y="141902"/>
                        <a:pt x="270018" y="141902"/>
                        <a:pt x="270018" y="141902"/>
                      </a:cubicBezTo>
                      <a:cubicBezTo>
                        <a:pt x="270018" y="135967"/>
                        <a:pt x="268016" y="127335"/>
                        <a:pt x="248622" y="12800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: Shape 627">
                  <a:extLst>
                    <a:ext uri="{FF2B5EF4-FFF2-40B4-BE49-F238E27FC236}">
                      <a16:creationId xmlns:a16="http://schemas.microsoft.com/office/drawing/2014/main" id="{B03A396B-22C0-6E70-9287-4AD6771CC505}"/>
                    </a:ext>
                  </a:extLst>
                </p:cNvPr>
                <p:cNvSpPr/>
                <p:nvPr/>
              </p:nvSpPr>
              <p:spPr>
                <a:xfrm>
                  <a:off x="6658785" y="5133264"/>
                  <a:ext cx="40790" cy="54022"/>
                </a:xfrm>
                <a:custGeom>
                  <a:avLst/>
                  <a:gdLst>
                    <a:gd name="connsiteX0" fmla="*/ 20521 w 40790"/>
                    <a:gd name="connsiteY0" fmla="*/ 0 h 54022"/>
                    <a:gd name="connsiteX1" fmla="*/ 0 w 40790"/>
                    <a:gd name="connsiteY1" fmla="*/ 23470 h 54022"/>
                    <a:gd name="connsiteX2" fmla="*/ 18769 w 40790"/>
                    <a:gd name="connsiteY2" fmla="*/ 53820 h 54022"/>
                    <a:gd name="connsiteX3" fmla="*/ 35660 w 40790"/>
                    <a:gd name="connsiteY3" fmla="*/ 46402 h 54022"/>
                    <a:gd name="connsiteX4" fmla="*/ 40791 w 40790"/>
                    <a:gd name="connsiteY4" fmla="*/ 37634 h 54022"/>
                    <a:gd name="connsiteX5" fmla="*/ 37913 w 40790"/>
                    <a:gd name="connsiteY5" fmla="*/ 9577 h 54022"/>
                    <a:gd name="connsiteX6" fmla="*/ 20645 w 40790"/>
                    <a:gd name="connsiteY6" fmla="*/ 0 h 54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790" h="54022">
                      <a:moveTo>
                        <a:pt x="20521" y="0"/>
                      </a:moveTo>
                      <a:cubicBezTo>
                        <a:pt x="13013" y="0"/>
                        <a:pt x="0" y="19424"/>
                        <a:pt x="0" y="23470"/>
                      </a:cubicBezTo>
                      <a:cubicBezTo>
                        <a:pt x="0" y="27517"/>
                        <a:pt x="9384" y="53011"/>
                        <a:pt x="18769" y="53820"/>
                      </a:cubicBezTo>
                      <a:cubicBezTo>
                        <a:pt x="28153" y="54495"/>
                        <a:pt x="34910" y="53820"/>
                        <a:pt x="35660" y="46402"/>
                      </a:cubicBezTo>
                      <a:cubicBezTo>
                        <a:pt x="35911" y="42759"/>
                        <a:pt x="38413" y="39792"/>
                        <a:pt x="40791" y="37634"/>
                      </a:cubicBezTo>
                      <a:cubicBezTo>
                        <a:pt x="40040" y="31294"/>
                        <a:pt x="38538" y="17805"/>
                        <a:pt x="37913" y="9577"/>
                      </a:cubicBezTo>
                      <a:cubicBezTo>
                        <a:pt x="32407" y="5530"/>
                        <a:pt x="25525" y="0"/>
                        <a:pt x="20645" y="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: Shape 628">
                  <a:extLst>
                    <a:ext uri="{FF2B5EF4-FFF2-40B4-BE49-F238E27FC236}">
                      <a16:creationId xmlns:a16="http://schemas.microsoft.com/office/drawing/2014/main" id="{3427BB2A-39C0-85EB-9359-E4EB0F40463F}"/>
                    </a:ext>
                  </a:extLst>
                </p:cNvPr>
                <p:cNvSpPr/>
                <p:nvPr/>
              </p:nvSpPr>
              <p:spPr>
                <a:xfrm>
                  <a:off x="6549176" y="5231599"/>
                  <a:ext cx="67942" cy="73647"/>
                </a:xfrm>
                <a:custGeom>
                  <a:avLst/>
                  <a:gdLst>
                    <a:gd name="connsiteX0" fmla="*/ 48298 w 67942"/>
                    <a:gd name="connsiteY0" fmla="*/ 2292 h 73647"/>
                    <a:gd name="connsiteX1" fmla="*/ 17893 w 67942"/>
                    <a:gd name="connsiteY1" fmla="*/ 15781 h 73647"/>
                    <a:gd name="connsiteX2" fmla="*/ 0 w 67942"/>
                    <a:gd name="connsiteY2" fmla="*/ 44782 h 73647"/>
                    <a:gd name="connsiteX3" fmla="*/ 17893 w 67942"/>
                    <a:gd name="connsiteY3" fmla="*/ 71759 h 73647"/>
                    <a:gd name="connsiteX4" fmla="*/ 30405 w 67942"/>
                    <a:gd name="connsiteY4" fmla="*/ 73648 h 73647"/>
                    <a:gd name="connsiteX5" fmla="*/ 37537 w 67942"/>
                    <a:gd name="connsiteY5" fmla="*/ 56247 h 73647"/>
                    <a:gd name="connsiteX6" fmla="*/ 57181 w 67942"/>
                    <a:gd name="connsiteY6" fmla="*/ 50447 h 73647"/>
                    <a:gd name="connsiteX7" fmla="*/ 67942 w 67942"/>
                    <a:gd name="connsiteY7" fmla="*/ 27246 h 73647"/>
                    <a:gd name="connsiteX8" fmla="*/ 48298 w 67942"/>
                    <a:gd name="connsiteY8" fmla="*/ 2157 h 73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942" h="73647">
                      <a:moveTo>
                        <a:pt x="48298" y="2292"/>
                      </a:moveTo>
                      <a:cubicBezTo>
                        <a:pt x="44669" y="-5397"/>
                        <a:pt x="21521" y="8092"/>
                        <a:pt x="17893" y="15781"/>
                      </a:cubicBezTo>
                      <a:cubicBezTo>
                        <a:pt x="14264" y="23470"/>
                        <a:pt x="0" y="44782"/>
                        <a:pt x="0" y="44782"/>
                      </a:cubicBezTo>
                      <a:lnTo>
                        <a:pt x="17893" y="71759"/>
                      </a:lnTo>
                      <a:lnTo>
                        <a:pt x="30405" y="73648"/>
                      </a:lnTo>
                      <a:cubicBezTo>
                        <a:pt x="30405" y="73648"/>
                        <a:pt x="34033" y="64071"/>
                        <a:pt x="37537" y="56247"/>
                      </a:cubicBezTo>
                      <a:cubicBezTo>
                        <a:pt x="41166" y="48559"/>
                        <a:pt x="57181" y="58271"/>
                        <a:pt x="57181" y="50447"/>
                      </a:cubicBezTo>
                      <a:cubicBezTo>
                        <a:pt x="57181" y="42623"/>
                        <a:pt x="67942" y="35070"/>
                        <a:pt x="67942" y="27246"/>
                      </a:cubicBezTo>
                      <a:cubicBezTo>
                        <a:pt x="67942" y="19423"/>
                        <a:pt x="51801" y="9846"/>
                        <a:pt x="48298" y="215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: Shape 629">
                  <a:extLst>
                    <a:ext uri="{FF2B5EF4-FFF2-40B4-BE49-F238E27FC236}">
                      <a16:creationId xmlns:a16="http://schemas.microsoft.com/office/drawing/2014/main" id="{E5E3ED67-5E04-5F31-E9C2-8EB60F858E5D}"/>
                    </a:ext>
                  </a:extLst>
                </p:cNvPr>
                <p:cNvSpPr/>
                <p:nvPr/>
              </p:nvSpPr>
              <p:spPr>
                <a:xfrm>
                  <a:off x="6236115" y="5002962"/>
                  <a:ext cx="485857" cy="458651"/>
                </a:xfrm>
                <a:custGeom>
                  <a:avLst/>
                  <a:gdLst>
                    <a:gd name="connsiteX0" fmla="*/ 463585 w 485857"/>
                    <a:gd name="connsiteY0" fmla="*/ 171308 h 458651"/>
                    <a:gd name="connsiteX1" fmla="*/ 463210 w 485857"/>
                    <a:gd name="connsiteY1" fmla="*/ 167936 h 458651"/>
                    <a:gd name="connsiteX2" fmla="*/ 458080 w 485857"/>
                    <a:gd name="connsiteY2" fmla="*/ 176704 h 458651"/>
                    <a:gd name="connsiteX3" fmla="*/ 441188 w 485857"/>
                    <a:gd name="connsiteY3" fmla="*/ 184122 h 458651"/>
                    <a:gd name="connsiteX4" fmla="*/ 422419 w 485857"/>
                    <a:gd name="connsiteY4" fmla="*/ 153773 h 458651"/>
                    <a:gd name="connsiteX5" fmla="*/ 442939 w 485857"/>
                    <a:gd name="connsiteY5" fmla="*/ 130302 h 458651"/>
                    <a:gd name="connsiteX6" fmla="*/ 460207 w 485857"/>
                    <a:gd name="connsiteY6" fmla="*/ 139879 h 458651"/>
                    <a:gd name="connsiteX7" fmla="*/ 460207 w 485857"/>
                    <a:gd name="connsiteY7" fmla="*/ 133809 h 458651"/>
                    <a:gd name="connsiteX8" fmla="*/ 457454 w 485857"/>
                    <a:gd name="connsiteY8" fmla="*/ 74458 h 458651"/>
                    <a:gd name="connsiteX9" fmla="*/ 438685 w 485857"/>
                    <a:gd name="connsiteY9" fmla="*/ 13624 h 458651"/>
                    <a:gd name="connsiteX10" fmla="*/ 403150 w 485857"/>
                    <a:gd name="connsiteY10" fmla="*/ 5665 h 458651"/>
                    <a:gd name="connsiteX11" fmla="*/ 374372 w 485857"/>
                    <a:gd name="connsiteY11" fmla="*/ 0 h 458651"/>
                    <a:gd name="connsiteX12" fmla="*/ 363986 w 485857"/>
                    <a:gd name="connsiteY12" fmla="*/ 15782 h 458651"/>
                    <a:gd name="connsiteX13" fmla="*/ 345217 w 485857"/>
                    <a:gd name="connsiteY13" fmla="*/ 27382 h 458651"/>
                    <a:gd name="connsiteX14" fmla="*/ 321069 w 485857"/>
                    <a:gd name="connsiteY14" fmla="*/ 46671 h 458651"/>
                    <a:gd name="connsiteX15" fmla="*/ 308556 w 485857"/>
                    <a:gd name="connsiteY15" fmla="*/ 68793 h 458651"/>
                    <a:gd name="connsiteX16" fmla="*/ 282655 w 485857"/>
                    <a:gd name="connsiteY16" fmla="*/ 89026 h 458651"/>
                    <a:gd name="connsiteX17" fmla="*/ 271019 w 485857"/>
                    <a:gd name="connsiteY17" fmla="*/ 113171 h 458651"/>
                    <a:gd name="connsiteX18" fmla="*/ 242365 w 485857"/>
                    <a:gd name="connsiteY18" fmla="*/ 127604 h 458651"/>
                    <a:gd name="connsiteX19" fmla="*/ 206580 w 485857"/>
                    <a:gd name="connsiteY19" fmla="*/ 115060 h 458651"/>
                    <a:gd name="connsiteX20" fmla="*/ 185935 w 485857"/>
                    <a:gd name="connsiteY20" fmla="*/ 132460 h 458651"/>
                    <a:gd name="connsiteX21" fmla="*/ 158157 w 485857"/>
                    <a:gd name="connsiteY21" fmla="*/ 166317 h 458651"/>
                    <a:gd name="connsiteX22" fmla="*/ 127752 w 485857"/>
                    <a:gd name="connsiteY22" fmla="*/ 168206 h 458651"/>
                    <a:gd name="connsiteX23" fmla="*/ 122371 w 485857"/>
                    <a:gd name="connsiteY23" fmla="*/ 153773 h 458651"/>
                    <a:gd name="connsiteX24" fmla="*/ 128628 w 485857"/>
                    <a:gd name="connsiteY24" fmla="*/ 146084 h 458651"/>
                    <a:gd name="connsiteX25" fmla="*/ 118743 w 485857"/>
                    <a:gd name="connsiteY25" fmla="*/ 109394 h 458651"/>
                    <a:gd name="connsiteX26" fmla="*/ 104353 w 485857"/>
                    <a:gd name="connsiteY26" fmla="*/ 99143 h 458651"/>
                    <a:gd name="connsiteX27" fmla="*/ 104353 w 485857"/>
                    <a:gd name="connsiteY27" fmla="*/ 218384 h 458651"/>
                    <a:gd name="connsiteX28" fmla="*/ 84709 w 485857"/>
                    <a:gd name="connsiteY28" fmla="*/ 239696 h 458651"/>
                    <a:gd name="connsiteX29" fmla="*/ 46171 w 485857"/>
                    <a:gd name="connsiteY29" fmla="*/ 240641 h 458651"/>
                    <a:gd name="connsiteX30" fmla="*/ 30030 w 485857"/>
                    <a:gd name="connsiteY30" fmla="*/ 217440 h 458651"/>
                    <a:gd name="connsiteX31" fmla="*/ 13013 w 485857"/>
                    <a:gd name="connsiteY31" fmla="*/ 227017 h 458651"/>
                    <a:gd name="connsiteX32" fmla="*/ 0 w 485857"/>
                    <a:gd name="connsiteY32" fmla="*/ 230389 h 458651"/>
                    <a:gd name="connsiteX33" fmla="*/ 22773 w 485857"/>
                    <a:gd name="connsiteY33" fmla="*/ 282456 h 458651"/>
                    <a:gd name="connsiteX34" fmla="*/ 51802 w 485857"/>
                    <a:gd name="connsiteY34" fmla="*/ 347068 h 458651"/>
                    <a:gd name="connsiteX35" fmla="*/ 51802 w 485857"/>
                    <a:gd name="connsiteY35" fmla="*/ 377418 h 458651"/>
                    <a:gd name="connsiteX36" fmla="*/ 52302 w 485857"/>
                    <a:gd name="connsiteY36" fmla="*/ 403991 h 458651"/>
                    <a:gd name="connsiteX37" fmla="*/ 62187 w 485857"/>
                    <a:gd name="connsiteY37" fmla="*/ 431912 h 458651"/>
                    <a:gd name="connsiteX38" fmla="*/ 74699 w 485857"/>
                    <a:gd name="connsiteY38" fmla="*/ 440141 h 458651"/>
                    <a:gd name="connsiteX39" fmla="*/ 90840 w 485857"/>
                    <a:gd name="connsiteY39" fmla="*/ 454169 h 458651"/>
                    <a:gd name="connsiteX40" fmla="*/ 110485 w 485857"/>
                    <a:gd name="connsiteY40" fmla="*/ 452685 h 458651"/>
                    <a:gd name="connsiteX41" fmla="*/ 146270 w 485857"/>
                    <a:gd name="connsiteY41" fmla="*/ 442568 h 458651"/>
                    <a:gd name="connsiteX42" fmla="*/ 174048 w 485857"/>
                    <a:gd name="connsiteY42" fmla="*/ 430564 h 458651"/>
                    <a:gd name="connsiteX43" fmla="*/ 220594 w 485857"/>
                    <a:gd name="connsiteY43" fmla="*/ 430159 h 458651"/>
                    <a:gd name="connsiteX44" fmla="*/ 249623 w 485857"/>
                    <a:gd name="connsiteY44" fmla="*/ 426247 h 458651"/>
                    <a:gd name="connsiteX45" fmla="*/ 268892 w 485857"/>
                    <a:gd name="connsiteY45" fmla="*/ 421931 h 458651"/>
                    <a:gd name="connsiteX46" fmla="*/ 293916 w 485857"/>
                    <a:gd name="connsiteY46" fmla="*/ 412623 h 458651"/>
                    <a:gd name="connsiteX47" fmla="*/ 356103 w 485857"/>
                    <a:gd name="connsiteY47" fmla="*/ 370269 h 458651"/>
                    <a:gd name="connsiteX48" fmla="*/ 428175 w 485857"/>
                    <a:gd name="connsiteY48" fmla="*/ 275172 h 458651"/>
                    <a:gd name="connsiteX49" fmla="*/ 471593 w 485857"/>
                    <a:gd name="connsiteY49" fmla="*/ 223105 h 458651"/>
                    <a:gd name="connsiteX50" fmla="*/ 485857 w 485857"/>
                    <a:gd name="connsiteY50" fmla="*/ 169420 h 458651"/>
                    <a:gd name="connsiteX51" fmla="*/ 463335 w 485857"/>
                    <a:gd name="connsiteY51" fmla="*/ 171173 h 458651"/>
                    <a:gd name="connsiteX52" fmla="*/ 370242 w 485857"/>
                    <a:gd name="connsiteY52" fmla="*/ 279219 h 458651"/>
                    <a:gd name="connsiteX53" fmla="*/ 350598 w 485857"/>
                    <a:gd name="connsiteY53" fmla="*/ 285019 h 458651"/>
                    <a:gd name="connsiteX54" fmla="*/ 343466 w 485857"/>
                    <a:gd name="connsiteY54" fmla="*/ 302420 h 458651"/>
                    <a:gd name="connsiteX55" fmla="*/ 330954 w 485857"/>
                    <a:gd name="connsiteY55" fmla="*/ 300531 h 458651"/>
                    <a:gd name="connsiteX56" fmla="*/ 313061 w 485857"/>
                    <a:gd name="connsiteY56" fmla="*/ 273553 h 458651"/>
                    <a:gd name="connsiteX57" fmla="*/ 330954 w 485857"/>
                    <a:gd name="connsiteY57" fmla="*/ 244553 h 458651"/>
                    <a:gd name="connsiteX58" fmla="*/ 361359 w 485857"/>
                    <a:gd name="connsiteY58" fmla="*/ 231064 h 458651"/>
                    <a:gd name="connsiteX59" fmla="*/ 381003 w 485857"/>
                    <a:gd name="connsiteY59" fmla="*/ 256153 h 458651"/>
                    <a:gd name="connsiteX60" fmla="*/ 370242 w 485857"/>
                    <a:gd name="connsiteY60" fmla="*/ 279354 h 458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485857" h="458651">
                      <a:moveTo>
                        <a:pt x="463585" y="171308"/>
                      </a:moveTo>
                      <a:cubicBezTo>
                        <a:pt x="463585" y="171308"/>
                        <a:pt x="463460" y="169959"/>
                        <a:pt x="463210" y="167936"/>
                      </a:cubicBezTo>
                      <a:cubicBezTo>
                        <a:pt x="460832" y="170094"/>
                        <a:pt x="458455" y="173061"/>
                        <a:pt x="458080" y="176704"/>
                      </a:cubicBezTo>
                      <a:cubicBezTo>
                        <a:pt x="457454" y="184122"/>
                        <a:pt x="450572" y="184797"/>
                        <a:pt x="441188" y="184122"/>
                      </a:cubicBezTo>
                      <a:cubicBezTo>
                        <a:pt x="431804" y="183448"/>
                        <a:pt x="422419" y="157819"/>
                        <a:pt x="422419" y="153773"/>
                      </a:cubicBezTo>
                      <a:cubicBezTo>
                        <a:pt x="422419" y="149726"/>
                        <a:pt x="435557" y="130302"/>
                        <a:pt x="442939" y="130302"/>
                      </a:cubicBezTo>
                      <a:cubicBezTo>
                        <a:pt x="447819" y="130302"/>
                        <a:pt x="454701" y="135833"/>
                        <a:pt x="460207" y="139879"/>
                      </a:cubicBezTo>
                      <a:cubicBezTo>
                        <a:pt x="460082" y="136912"/>
                        <a:pt x="459956" y="134619"/>
                        <a:pt x="460207" y="133809"/>
                      </a:cubicBezTo>
                      <a:cubicBezTo>
                        <a:pt x="460832" y="129493"/>
                        <a:pt x="465587" y="79449"/>
                        <a:pt x="457454" y="74458"/>
                      </a:cubicBezTo>
                      <a:cubicBezTo>
                        <a:pt x="449321" y="69467"/>
                        <a:pt x="441313" y="18750"/>
                        <a:pt x="438685" y="13624"/>
                      </a:cubicBezTo>
                      <a:cubicBezTo>
                        <a:pt x="436058" y="8633"/>
                        <a:pt x="406403" y="11466"/>
                        <a:pt x="403150" y="5665"/>
                      </a:cubicBezTo>
                      <a:cubicBezTo>
                        <a:pt x="399897" y="0"/>
                        <a:pt x="374997" y="5530"/>
                        <a:pt x="374372" y="0"/>
                      </a:cubicBezTo>
                      <a:cubicBezTo>
                        <a:pt x="370493" y="6205"/>
                        <a:pt x="366239" y="12949"/>
                        <a:pt x="363986" y="15782"/>
                      </a:cubicBezTo>
                      <a:cubicBezTo>
                        <a:pt x="359482" y="21582"/>
                        <a:pt x="346969" y="17805"/>
                        <a:pt x="345217" y="27382"/>
                      </a:cubicBezTo>
                      <a:cubicBezTo>
                        <a:pt x="343341" y="36959"/>
                        <a:pt x="328201" y="46671"/>
                        <a:pt x="321069" y="46671"/>
                      </a:cubicBezTo>
                      <a:cubicBezTo>
                        <a:pt x="313936" y="46671"/>
                        <a:pt x="308556" y="60160"/>
                        <a:pt x="308556" y="68793"/>
                      </a:cubicBezTo>
                      <a:cubicBezTo>
                        <a:pt x="308556" y="77426"/>
                        <a:pt x="294292" y="89026"/>
                        <a:pt x="282655" y="89026"/>
                      </a:cubicBezTo>
                      <a:cubicBezTo>
                        <a:pt x="271019" y="89026"/>
                        <a:pt x="274648" y="99683"/>
                        <a:pt x="271019" y="113171"/>
                      </a:cubicBezTo>
                      <a:cubicBezTo>
                        <a:pt x="267390" y="126660"/>
                        <a:pt x="262135" y="127604"/>
                        <a:pt x="242365" y="127604"/>
                      </a:cubicBezTo>
                      <a:cubicBezTo>
                        <a:pt x="222596" y="127604"/>
                        <a:pt x="221845" y="125716"/>
                        <a:pt x="206580" y="115060"/>
                      </a:cubicBezTo>
                      <a:cubicBezTo>
                        <a:pt x="191440" y="104538"/>
                        <a:pt x="186936" y="123827"/>
                        <a:pt x="185935" y="132460"/>
                      </a:cubicBezTo>
                      <a:cubicBezTo>
                        <a:pt x="185059" y="141228"/>
                        <a:pt x="164413" y="158494"/>
                        <a:pt x="158157" y="166317"/>
                      </a:cubicBezTo>
                      <a:cubicBezTo>
                        <a:pt x="151901" y="174006"/>
                        <a:pt x="136636" y="168206"/>
                        <a:pt x="127752" y="168206"/>
                      </a:cubicBezTo>
                      <a:cubicBezTo>
                        <a:pt x="118868" y="168206"/>
                        <a:pt x="122371" y="159573"/>
                        <a:pt x="122371" y="153773"/>
                      </a:cubicBezTo>
                      <a:cubicBezTo>
                        <a:pt x="122371" y="147972"/>
                        <a:pt x="126876" y="151884"/>
                        <a:pt x="128628" y="146084"/>
                      </a:cubicBezTo>
                      <a:cubicBezTo>
                        <a:pt x="130380" y="140284"/>
                        <a:pt x="122371" y="118972"/>
                        <a:pt x="118743" y="109394"/>
                      </a:cubicBezTo>
                      <a:cubicBezTo>
                        <a:pt x="117241" y="105213"/>
                        <a:pt x="110985" y="101840"/>
                        <a:pt x="104353" y="99143"/>
                      </a:cubicBezTo>
                      <a:lnTo>
                        <a:pt x="104353" y="218384"/>
                      </a:lnTo>
                      <a:cubicBezTo>
                        <a:pt x="104353" y="229040"/>
                        <a:pt x="88213" y="233896"/>
                        <a:pt x="84709" y="239696"/>
                      </a:cubicBezTo>
                      <a:cubicBezTo>
                        <a:pt x="81081" y="245497"/>
                        <a:pt x="58683" y="240641"/>
                        <a:pt x="46171" y="240641"/>
                      </a:cubicBezTo>
                      <a:cubicBezTo>
                        <a:pt x="33658" y="240641"/>
                        <a:pt x="36286" y="227152"/>
                        <a:pt x="30030" y="217440"/>
                      </a:cubicBezTo>
                      <a:cubicBezTo>
                        <a:pt x="23774" y="207728"/>
                        <a:pt x="13013" y="220272"/>
                        <a:pt x="13013" y="227017"/>
                      </a:cubicBezTo>
                      <a:cubicBezTo>
                        <a:pt x="13013" y="232143"/>
                        <a:pt x="7382" y="231199"/>
                        <a:pt x="0" y="230389"/>
                      </a:cubicBezTo>
                      <a:cubicBezTo>
                        <a:pt x="9760" y="247115"/>
                        <a:pt x="18393" y="266674"/>
                        <a:pt x="22773" y="282456"/>
                      </a:cubicBezTo>
                      <a:cubicBezTo>
                        <a:pt x="29905" y="308085"/>
                        <a:pt x="47422" y="332095"/>
                        <a:pt x="51802" y="347068"/>
                      </a:cubicBezTo>
                      <a:cubicBezTo>
                        <a:pt x="56306" y="362040"/>
                        <a:pt x="61186" y="376069"/>
                        <a:pt x="51802" y="377418"/>
                      </a:cubicBezTo>
                      <a:cubicBezTo>
                        <a:pt x="42417" y="378901"/>
                        <a:pt x="42417" y="387534"/>
                        <a:pt x="52302" y="403991"/>
                      </a:cubicBezTo>
                      <a:cubicBezTo>
                        <a:pt x="62187" y="420447"/>
                        <a:pt x="53678" y="430024"/>
                        <a:pt x="62187" y="431912"/>
                      </a:cubicBezTo>
                      <a:cubicBezTo>
                        <a:pt x="70695" y="433801"/>
                        <a:pt x="68068" y="439601"/>
                        <a:pt x="74699" y="440141"/>
                      </a:cubicBezTo>
                      <a:cubicBezTo>
                        <a:pt x="81456" y="440680"/>
                        <a:pt x="86336" y="447829"/>
                        <a:pt x="90840" y="454169"/>
                      </a:cubicBezTo>
                      <a:cubicBezTo>
                        <a:pt x="95345" y="460374"/>
                        <a:pt x="105605" y="460374"/>
                        <a:pt x="110485" y="452685"/>
                      </a:cubicBezTo>
                      <a:cubicBezTo>
                        <a:pt x="115364" y="444996"/>
                        <a:pt x="130630" y="442568"/>
                        <a:pt x="146270" y="442568"/>
                      </a:cubicBezTo>
                      <a:cubicBezTo>
                        <a:pt x="161911" y="442568"/>
                        <a:pt x="158783" y="435284"/>
                        <a:pt x="174048" y="430564"/>
                      </a:cubicBezTo>
                      <a:cubicBezTo>
                        <a:pt x="189188" y="425707"/>
                        <a:pt x="207581" y="425303"/>
                        <a:pt x="220594" y="430159"/>
                      </a:cubicBezTo>
                      <a:cubicBezTo>
                        <a:pt x="233607" y="434880"/>
                        <a:pt x="243367" y="430564"/>
                        <a:pt x="249623" y="426247"/>
                      </a:cubicBezTo>
                      <a:cubicBezTo>
                        <a:pt x="255879" y="421931"/>
                        <a:pt x="268016" y="432991"/>
                        <a:pt x="268892" y="421931"/>
                      </a:cubicBezTo>
                      <a:cubicBezTo>
                        <a:pt x="269768" y="410735"/>
                        <a:pt x="282280" y="412623"/>
                        <a:pt x="293916" y="412623"/>
                      </a:cubicBezTo>
                      <a:cubicBezTo>
                        <a:pt x="305553" y="412623"/>
                        <a:pt x="333706" y="392930"/>
                        <a:pt x="356103" y="370269"/>
                      </a:cubicBezTo>
                      <a:cubicBezTo>
                        <a:pt x="378501" y="347607"/>
                        <a:pt x="415662" y="297833"/>
                        <a:pt x="428175" y="275172"/>
                      </a:cubicBezTo>
                      <a:cubicBezTo>
                        <a:pt x="440687" y="252511"/>
                        <a:pt x="461333" y="233222"/>
                        <a:pt x="471593" y="223105"/>
                      </a:cubicBezTo>
                      <a:cubicBezTo>
                        <a:pt x="479351" y="215417"/>
                        <a:pt x="483730" y="188709"/>
                        <a:pt x="485857" y="169420"/>
                      </a:cubicBezTo>
                      <a:cubicBezTo>
                        <a:pt x="475347" y="169285"/>
                        <a:pt x="463335" y="171173"/>
                        <a:pt x="463335" y="171173"/>
                      </a:cubicBezTo>
                      <a:close/>
                      <a:moveTo>
                        <a:pt x="370242" y="279219"/>
                      </a:moveTo>
                      <a:cubicBezTo>
                        <a:pt x="370242" y="287042"/>
                        <a:pt x="354102" y="277330"/>
                        <a:pt x="350598" y="285019"/>
                      </a:cubicBezTo>
                      <a:cubicBezTo>
                        <a:pt x="346969" y="292708"/>
                        <a:pt x="343466" y="302420"/>
                        <a:pt x="343466" y="302420"/>
                      </a:cubicBezTo>
                      <a:lnTo>
                        <a:pt x="330954" y="300531"/>
                      </a:lnTo>
                      <a:lnTo>
                        <a:pt x="313061" y="273553"/>
                      </a:lnTo>
                      <a:cubicBezTo>
                        <a:pt x="313061" y="273553"/>
                        <a:pt x="327325" y="252376"/>
                        <a:pt x="330954" y="244553"/>
                      </a:cubicBezTo>
                      <a:cubicBezTo>
                        <a:pt x="334582" y="236864"/>
                        <a:pt x="357730" y="223375"/>
                        <a:pt x="361359" y="231064"/>
                      </a:cubicBezTo>
                      <a:cubicBezTo>
                        <a:pt x="364987" y="238752"/>
                        <a:pt x="381003" y="248464"/>
                        <a:pt x="381003" y="256153"/>
                      </a:cubicBezTo>
                      <a:cubicBezTo>
                        <a:pt x="381003" y="263841"/>
                        <a:pt x="370242" y="271665"/>
                        <a:pt x="370242" y="2793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B486E96E-C3ED-616F-047F-C66D83FA3767}"/>
                    </a:ext>
                  </a:extLst>
                </p:cNvPr>
                <p:cNvSpPr/>
                <p:nvPr/>
              </p:nvSpPr>
              <p:spPr>
                <a:xfrm>
                  <a:off x="6107112" y="4462345"/>
                  <a:ext cx="354476" cy="401308"/>
                </a:xfrm>
                <a:custGeom>
                  <a:avLst/>
                  <a:gdLst>
                    <a:gd name="connsiteX0" fmla="*/ 20395 w 354476"/>
                    <a:gd name="connsiteY0" fmla="*/ 371602 h 401308"/>
                    <a:gd name="connsiteX1" fmla="*/ 33909 w 354476"/>
                    <a:gd name="connsiteY1" fmla="*/ 378077 h 401308"/>
                    <a:gd name="connsiteX2" fmla="*/ 62687 w 354476"/>
                    <a:gd name="connsiteY2" fmla="*/ 379696 h 401308"/>
                    <a:gd name="connsiteX3" fmla="*/ 89964 w 354476"/>
                    <a:gd name="connsiteY3" fmla="*/ 387789 h 401308"/>
                    <a:gd name="connsiteX4" fmla="*/ 194443 w 354476"/>
                    <a:gd name="connsiteY4" fmla="*/ 387789 h 401308"/>
                    <a:gd name="connsiteX5" fmla="*/ 205079 w 354476"/>
                    <a:gd name="connsiteY5" fmla="*/ 399254 h 401308"/>
                    <a:gd name="connsiteX6" fmla="*/ 271644 w 354476"/>
                    <a:gd name="connsiteY6" fmla="*/ 399254 h 401308"/>
                    <a:gd name="connsiteX7" fmla="*/ 318566 w 354476"/>
                    <a:gd name="connsiteY7" fmla="*/ 396017 h 401308"/>
                    <a:gd name="connsiteX8" fmla="*/ 326824 w 354476"/>
                    <a:gd name="connsiteY8" fmla="*/ 393859 h 401308"/>
                    <a:gd name="connsiteX9" fmla="*/ 292290 w 354476"/>
                    <a:gd name="connsiteY9" fmla="*/ 343006 h 401308"/>
                    <a:gd name="connsiteX10" fmla="*/ 295418 w 354476"/>
                    <a:gd name="connsiteY10" fmla="*/ 234421 h 401308"/>
                    <a:gd name="connsiteX11" fmla="*/ 340338 w 354476"/>
                    <a:gd name="connsiteY11" fmla="*/ 236040 h 401308"/>
                    <a:gd name="connsiteX12" fmla="*/ 348095 w 354476"/>
                    <a:gd name="connsiteY12" fmla="*/ 227676 h 401308"/>
                    <a:gd name="connsiteX13" fmla="*/ 354477 w 354476"/>
                    <a:gd name="connsiteY13" fmla="*/ 162930 h 401308"/>
                    <a:gd name="connsiteX14" fmla="*/ 346219 w 354476"/>
                    <a:gd name="connsiteY14" fmla="*/ 162661 h 401308"/>
                    <a:gd name="connsiteX15" fmla="*/ 319317 w 354476"/>
                    <a:gd name="connsiteY15" fmla="*/ 165493 h 401308"/>
                    <a:gd name="connsiteX16" fmla="*/ 303176 w 354476"/>
                    <a:gd name="connsiteY16" fmla="*/ 174261 h 401308"/>
                    <a:gd name="connsiteX17" fmla="*/ 303176 w 354476"/>
                    <a:gd name="connsiteY17" fmla="*/ 148227 h 401308"/>
                    <a:gd name="connsiteX18" fmla="*/ 288411 w 354476"/>
                    <a:gd name="connsiteY18" fmla="*/ 122194 h 401308"/>
                    <a:gd name="connsiteX19" fmla="*/ 292415 w 354476"/>
                    <a:gd name="connsiteY19" fmla="*/ 75927 h 401308"/>
                    <a:gd name="connsiteX20" fmla="*/ 287035 w 354476"/>
                    <a:gd name="connsiteY20" fmla="*/ 49894 h 401308"/>
                    <a:gd name="connsiteX21" fmla="*/ 266890 w 354476"/>
                    <a:gd name="connsiteY21" fmla="*/ 45577 h 401308"/>
                    <a:gd name="connsiteX22" fmla="*/ 252125 w 354476"/>
                    <a:gd name="connsiteY22" fmla="*/ 38293 h 401308"/>
                    <a:gd name="connsiteX23" fmla="*/ 227851 w 354476"/>
                    <a:gd name="connsiteY23" fmla="*/ 38293 h 401308"/>
                    <a:gd name="connsiteX24" fmla="*/ 215714 w 354476"/>
                    <a:gd name="connsiteY24" fmla="*/ 67294 h 401308"/>
                    <a:gd name="connsiteX25" fmla="*/ 180805 w 354476"/>
                    <a:gd name="connsiteY25" fmla="*/ 73094 h 401308"/>
                    <a:gd name="connsiteX26" fmla="*/ 155279 w 354476"/>
                    <a:gd name="connsiteY26" fmla="*/ 52861 h 401308"/>
                    <a:gd name="connsiteX27" fmla="*/ 143142 w 354476"/>
                    <a:gd name="connsiteY27" fmla="*/ 28177 h 401308"/>
                    <a:gd name="connsiteX28" fmla="*/ 137762 w 354476"/>
                    <a:gd name="connsiteY28" fmla="*/ 660 h 401308"/>
                    <a:gd name="connsiteX29" fmla="*/ 39665 w 354476"/>
                    <a:gd name="connsiteY29" fmla="*/ 660 h 401308"/>
                    <a:gd name="connsiteX30" fmla="*/ 22647 w 354476"/>
                    <a:gd name="connsiteY30" fmla="*/ 10641 h 401308"/>
                    <a:gd name="connsiteX31" fmla="*/ 49174 w 354476"/>
                    <a:gd name="connsiteY31" fmla="*/ 78760 h 401308"/>
                    <a:gd name="connsiteX32" fmla="*/ 44294 w 354476"/>
                    <a:gd name="connsiteY32" fmla="*/ 113021 h 401308"/>
                    <a:gd name="connsiteX33" fmla="*/ 63063 w 354476"/>
                    <a:gd name="connsiteY33" fmla="*/ 181545 h 401308"/>
                    <a:gd name="connsiteX34" fmla="*/ 41541 w 354476"/>
                    <a:gd name="connsiteY34" fmla="*/ 228756 h 401308"/>
                    <a:gd name="connsiteX35" fmla="*/ 19645 w 354476"/>
                    <a:gd name="connsiteY35" fmla="*/ 291479 h 401308"/>
                    <a:gd name="connsiteX36" fmla="*/ 4004 w 354476"/>
                    <a:gd name="connsiteY36" fmla="*/ 337341 h 401308"/>
                    <a:gd name="connsiteX37" fmla="*/ 0 w 354476"/>
                    <a:gd name="connsiteY37" fmla="*/ 381179 h 401308"/>
                    <a:gd name="connsiteX38" fmla="*/ 0 w 354476"/>
                    <a:gd name="connsiteY38" fmla="*/ 382393 h 401308"/>
                    <a:gd name="connsiteX39" fmla="*/ 9510 w 354476"/>
                    <a:gd name="connsiteY39" fmla="*/ 379830 h 401308"/>
                    <a:gd name="connsiteX40" fmla="*/ 20145 w 354476"/>
                    <a:gd name="connsiteY40" fmla="*/ 371602 h 40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54476" h="401308">
                      <a:moveTo>
                        <a:pt x="20395" y="371602"/>
                      </a:moveTo>
                      <a:cubicBezTo>
                        <a:pt x="27903" y="371602"/>
                        <a:pt x="23398" y="383068"/>
                        <a:pt x="33909" y="378077"/>
                      </a:cubicBezTo>
                      <a:cubicBezTo>
                        <a:pt x="44544" y="373221"/>
                        <a:pt x="53553" y="373221"/>
                        <a:pt x="62687" y="379696"/>
                      </a:cubicBezTo>
                      <a:cubicBezTo>
                        <a:pt x="71696" y="386170"/>
                        <a:pt x="79329" y="387789"/>
                        <a:pt x="89964" y="387789"/>
                      </a:cubicBezTo>
                      <a:lnTo>
                        <a:pt x="194443" y="387789"/>
                      </a:lnTo>
                      <a:lnTo>
                        <a:pt x="205079" y="399254"/>
                      </a:lnTo>
                      <a:cubicBezTo>
                        <a:pt x="205079" y="399254"/>
                        <a:pt x="262635" y="394398"/>
                        <a:pt x="271644" y="399254"/>
                      </a:cubicBezTo>
                      <a:cubicBezTo>
                        <a:pt x="280779" y="404110"/>
                        <a:pt x="309432" y="399254"/>
                        <a:pt x="318566" y="396017"/>
                      </a:cubicBezTo>
                      <a:cubicBezTo>
                        <a:pt x="320193" y="395477"/>
                        <a:pt x="323071" y="394668"/>
                        <a:pt x="326824" y="393859"/>
                      </a:cubicBezTo>
                      <a:lnTo>
                        <a:pt x="292290" y="343006"/>
                      </a:lnTo>
                      <a:lnTo>
                        <a:pt x="295418" y="234421"/>
                      </a:lnTo>
                      <a:lnTo>
                        <a:pt x="340338" y="236040"/>
                      </a:lnTo>
                      <a:lnTo>
                        <a:pt x="348095" y="227676"/>
                      </a:lnTo>
                      <a:lnTo>
                        <a:pt x="354477" y="162930"/>
                      </a:lnTo>
                      <a:cubicBezTo>
                        <a:pt x="352100" y="161716"/>
                        <a:pt x="349347" y="161177"/>
                        <a:pt x="346219" y="162661"/>
                      </a:cubicBezTo>
                      <a:cubicBezTo>
                        <a:pt x="336834" y="166977"/>
                        <a:pt x="328826" y="165493"/>
                        <a:pt x="319317" y="165493"/>
                      </a:cubicBezTo>
                      <a:cubicBezTo>
                        <a:pt x="309808" y="165493"/>
                        <a:pt x="308556" y="175610"/>
                        <a:pt x="303176" y="174261"/>
                      </a:cubicBezTo>
                      <a:cubicBezTo>
                        <a:pt x="297795" y="172777"/>
                        <a:pt x="301799" y="155376"/>
                        <a:pt x="303176" y="148227"/>
                      </a:cubicBezTo>
                      <a:cubicBezTo>
                        <a:pt x="304552" y="140943"/>
                        <a:pt x="295043" y="127994"/>
                        <a:pt x="288411" y="122194"/>
                      </a:cubicBezTo>
                      <a:cubicBezTo>
                        <a:pt x="281655" y="116394"/>
                        <a:pt x="296419" y="80244"/>
                        <a:pt x="292415" y="75927"/>
                      </a:cubicBezTo>
                      <a:cubicBezTo>
                        <a:pt x="288411" y="71611"/>
                        <a:pt x="287035" y="60010"/>
                        <a:pt x="287035" y="49894"/>
                      </a:cubicBezTo>
                      <a:cubicBezTo>
                        <a:pt x="287035" y="39777"/>
                        <a:pt x="280278" y="45577"/>
                        <a:pt x="266890" y="45577"/>
                      </a:cubicBezTo>
                      <a:cubicBezTo>
                        <a:pt x="253502" y="45577"/>
                        <a:pt x="252125" y="38293"/>
                        <a:pt x="252125" y="38293"/>
                      </a:cubicBezTo>
                      <a:cubicBezTo>
                        <a:pt x="252125" y="38293"/>
                        <a:pt x="235984" y="33977"/>
                        <a:pt x="227851" y="38293"/>
                      </a:cubicBezTo>
                      <a:cubicBezTo>
                        <a:pt x="219843" y="42610"/>
                        <a:pt x="221095" y="68643"/>
                        <a:pt x="215714" y="67294"/>
                      </a:cubicBezTo>
                      <a:cubicBezTo>
                        <a:pt x="210334" y="65810"/>
                        <a:pt x="194193" y="68778"/>
                        <a:pt x="180805" y="73094"/>
                      </a:cubicBezTo>
                      <a:cubicBezTo>
                        <a:pt x="167416" y="77411"/>
                        <a:pt x="162036" y="70127"/>
                        <a:pt x="155279" y="52861"/>
                      </a:cubicBezTo>
                      <a:cubicBezTo>
                        <a:pt x="148522" y="35461"/>
                        <a:pt x="140515" y="41261"/>
                        <a:pt x="143142" y="28177"/>
                      </a:cubicBezTo>
                      <a:cubicBezTo>
                        <a:pt x="145895" y="15093"/>
                        <a:pt x="137762" y="660"/>
                        <a:pt x="137762" y="660"/>
                      </a:cubicBezTo>
                      <a:cubicBezTo>
                        <a:pt x="137762" y="660"/>
                        <a:pt x="49174" y="-824"/>
                        <a:pt x="39665" y="660"/>
                      </a:cubicBezTo>
                      <a:cubicBezTo>
                        <a:pt x="35911" y="1199"/>
                        <a:pt x="29154" y="5650"/>
                        <a:pt x="22647" y="10641"/>
                      </a:cubicBezTo>
                      <a:cubicBezTo>
                        <a:pt x="28153" y="32898"/>
                        <a:pt x="45295" y="69992"/>
                        <a:pt x="49174" y="78760"/>
                      </a:cubicBezTo>
                      <a:cubicBezTo>
                        <a:pt x="53178" y="87932"/>
                        <a:pt x="44294" y="96160"/>
                        <a:pt x="44294" y="113021"/>
                      </a:cubicBezTo>
                      <a:cubicBezTo>
                        <a:pt x="44294" y="129882"/>
                        <a:pt x="61311" y="160772"/>
                        <a:pt x="63063" y="181545"/>
                      </a:cubicBezTo>
                      <a:cubicBezTo>
                        <a:pt x="64814" y="202318"/>
                        <a:pt x="52302" y="215267"/>
                        <a:pt x="41541" y="228756"/>
                      </a:cubicBezTo>
                      <a:cubicBezTo>
                        <a:pt x="30780" y="242245"/>
                        <a:pt x="19645" y="272594"/>
                        <a:pt x="19645" y="291479"/>
                      </a:cubicBezTo>
                      <a:cubicBezTo>
                        <a:pt x="19645" y="310363"/>
                        <a:pt x="3503" y="328573"/>
                        <a:pt x="4004" y="337341"/>
                      </a:cubicBezTo>
                      <a:cubicBezTo>
                        <a:pt x="4505" y="345974"/>
                        <a:pt x="1752" y="371602"/>
                        <a:pt x="0" y="381179"/>
                      </a:cubicBezTo>
                      <a:cubicBezTo>
                        <a:pt x="0" y="381584"/>
                        <a:pt x="0" y="382124"/>
                        <a:pt x="0" y="382393"/>
                      </a:cubicBezTo>
                      <a:lnTo>
                        <a:pt x="9510" y="379830"/>
                      </a:lnTo>
                      <a:cubicBezTo>
                        <a:pt x="9510" y="379830"/>
                        <a:pt x="12512" y="371602"/>
                        <a:pt x="20145" y="37160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416761C4-EBB4-A2AA-7505-0FC7EC545A93}"/>
                    </a:ext>
                  </a:extLst>
                </p:cNvPr>
                <p:cNvSpPr/>
                <p:nvPr/>
              </p:nvSpPr>
              <p:spPr>
                <a:xfrm>
                  <a:off x="6399403" y="4538137"/>
                  <a:ext cx="348720" cy="328028"/>
                </a:xfrm>
                <a:custGeom>
                  <a:avLst/>
                  <a:gdLst>
                    <a:gd name="connsiteX0" fmla="*/ 268016 w 348720"/>
                    <a:gd name="connsiteY0" fmla="*/ 13354 h 328028"/>
                    <a:gd name="connsiteX1" fmla="*/ 246119 w 348720"/>
                    <a:gd name="connsiteY1" fmla="*/ 0 h 328028"/>
                    <a:gd name="connsiteX2" fmla="*/ 209708 w 348720"/>
                    <a:gd name="connsiteY2" fmla="*/ 5800 h 328028"/>
                    <a:gd name="connsiteX3" fmla="*/ 201700 w 348720"/>
                    <a:gd name="connsiteY3" fmla="*/ 27517 h 328028"/>
                    <a:gd name="connsiteX4" fmla="*/ 197696 w 348720"/>
                    <a:gd name="connsiteY4" fmla="*/ 44918 h 328028"/>
                    <a:gd name="connsiteX5" fmla="*/ 196319 w 348720"/>
                    <a:gd name="connsiteY5" fmla="*/ 81203 h 328028"/>
                    <a:gd name="connsiteX6" fmla="*/ 189563 w 348720"/>
                    <a:gd name="connsiteY6" fmla="*/ 111552 h 328028"/>
                    <a:gd name="connsiteX7" fmla="*/ 209708 w 348720"/>
                    <a:gd name="connsiteY7" fmla="*/ 137586 h 328028"/>
                    <a:gd name="connsiteX8" fmla="*/ 229853 w 348720"/>
                    <a:gd name="connsiteY8" fmla="*/ 130302 h 328028"/>
                    <a:gd name="connsiteX9" fmla="*/ 233857 w 348720"/>
                    <a:gd name="connsiteY9" fmla="*/ 153503 h 328028"/>
                    <a:gd name="connsiteX10" fmla="*/ 228476 w 348720"/>
                    <a:gd name="connsiteY10" fmla="*/ 167936 h 328028"/>
                    <a:gd name="connsiteX11" fmla="*/ 206955 w 348720"/>
                    <a:gd name="connsiteY11" fmla="*/ 167936 h 328028"/>
                    <a:gd name="connsiteX12" fmla="*/ 194818 w 348720"/>
                    <a:gd name="connsiteY12" fmla="*/ 140419 h 328028"/>
                    <a:gd name="connsiteX13" fmla="*/ 172046 w 348720"/>
                    <a:gd name="connsiteY13" fmla="*/ 134618 h 328028"/>
                    <a:gd name="connsiteX14" fmla="*/ 155905 w 348720"/>
                    <a:gd name="connsiteY14" fmla="*/ 115734 h 328028"/>
                    <a:gd name="connsiteX15" fmla="*/ 145144 w 348720"/>
                    <a:gd name="connsiteY15" fmla="*/ 121534 h 328028"/>
                    <a:gd name="connsiteX16" fmla="*/ 131756 w 348720"/>
                    <a:gd name="connsiteY16" fmla="*/ 125851 h 328028"/>
                    <a:gd name="connsiteX17" fmla="*/ 106230 w 348720"/>
                    <a:gd name="connsiteY17" fmla="*/ 117218 h 328028"/>
                    <a:gd name="connsiteX18" fmla="*/ 96846 w 348720"/>
                    <a:gd name="connsiteY18" fmla="*/ 101301 h 328028"/>
                    <a:gd name="connsiteX19" fmla="*/ 78077 w 348720"/>
                    <a:gd name="connsiteY19" fmla="*/ 102785 h 328028"/>
                    <a:gd name="connsiteX20" fmla="*/ 70069 w 348720"/>
                    <a:gd name="connsiteY20" fmla="*/ 95501 h 328028"/>
                    <a:gd name="connsiteX21" fmla="*/ 62187 w 348720"/>
                    <a:gd name="connsiteY21" fmla="*/ 87138 h 328028"/>
                    <a:gd name="connsiteX22" fmla="*/ 55805 w 348720"/>
                    <a:gd name="connsiteY22" fmla="*/ 151884 h 328028"/>
                    <a:gd name="connsiteX23" fmla="*/ 48048 w 348720"/>
                    <a:gd name="connsiteY23" fmla="*/ 160247 h 328028"/>
                    <a:gd name="connsiteX24" fmla="*/ 3128 w 348720"/>
                    <a:gd name="connsiteY24" fmla="*/ 158628 h 328028"/>
                    <a:gd name="connsiteX25" fmla="*/ 0 w 348720"/>
                    <a:gd name="connsiteY25" fmla="*/ 267214 h 328028"/>
                    <a:gd name="connsiteX26" fmla="*/ 34534 w 348720"/>
                    <a:gd name="connsiteY26" fmla="*/ 318066 h 328028"/>
                    <a:gd name="connsiteX27" fmla="*/ 89839 w 348720"/>
                    <a:gd name="connsiteY27" fmla="*/ 315369 h 328028"/>
                    <a:gd name="connsiteX28" fmla="*/ 92216 w 348720"/>
                    <a:gd name="connsiteY28" fmla="*/ 322923 h 328028"/>
                    <a:gd name="connsiteX29" fmla="*/ 107732 w 348720"/>
                    <a:gd name="connsiteY29" fmla="*/ 320360 h 328028"/>
                    <a:gd name="connsiteX30" fmla="*/ 146270 w 348720"/>
                    <a:gd name="connsiteY30" fmla="*/ 327104 h 328028"/>
                    <a:gd name="connsiteX31" fmla="*/ 177551 w 348720"/>
                    <a:gd name="connsiteY31" fmla="*/ 290549 h 328028"/>
                    <a:gd name="connsiteX32" fmla="*/ 205328 w 348720"/>
                    <a:gd name="connsiteY32" fmla="*/ 267348 h 328028"/>
                    <a:gd name="connsiteX33" fmla="*/ 222345 w 348720"/>
                    <a:gd name="connsiteY33" fmla="*/ 250892 h 328028"/>
                    <a:gd name="connsiteX34" fmla="*/ 248371 w 348720"/>
                    <a:gd name="connsiteY34" fmla="*/ 249948 h 328028"/>
                    <a:gd name="connsiteX35" fmla="*/ 250123 w 348720"/>
                    <a:gd name="connsiteY35" fmla="*/ 249948 h 328028"/>
                    <a:gd name="connsiteX36" fmla="*/ 243867 w 348720"/>
                    <a:gd name="connsiteY36" fmla="*/ 225803 h 328028"/>
                    <a:gd name="connsiteX37" fmla="*/ 327700 w 348720"/>
                    <a:gd name="connsiteY37" fmla="*/ 193160 h 328028"/>
                    <a:gd name="connsiteX38" fmla="*/ 322320 w 348720"/>
                    <a:gd name="connsiteY38" fmla="*/ 178862 h 328028"/>
                    <a:gd name="connsiteX39" fmla="*/ 326949 w 348720"/>
                    <a:gd name="connsiteY39" fmla="*/ 147163 h 328028"/>
                    <a:gd name="connsiteX40" fmla="*/ 339337 w 348720"/>
                    <a:gd name="connsiteY40" fmla="*/ 138800 h 328028"/>
                    <a:gd name="connsiteX41" fmla="*/ 337835 w 348720"/>
                    <a:gd name="connsiteY41" fmla="*/ 85384 h 328028"/>
                    <a:gd name="connsiteX42" fmla="*/ 348721 w 348720"/>
                    <a:gd name="connsiteY42" fmla="*/ 78775 h 328028"/>
                    <a:gd name="connsiteX43" fmla="*/ 334832 w 348720"/>
                    <a:gd name="connsiteY43" fmla="*/ 43704 h 328028"/>
                    <a:gd name="connsiteX44" fmla="*/ 296043 w 348720"/>
                    <a:gd name="connsiteY44" fmla="*/ 25359 h 328028"/>
                    <a:gd name="connsiteX45" fmla="*/ 268141 w 348720"/>
                    <a:gd name="connsiteY45" fmla="*/ 13623 h 328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48720" h="328028">
                      <a:moveTo>
                        <a:pt x="268016" y="13354"/>
                      </a:moveTo>
                      <a:cubicBezTo>
                        <a:pt x="263887" y="13354"/>
                        <a:pt x="254377" y="6474"/>
                        <a:pt x="246119" y="0"/>
                      </a:cubicBezTo>
                      <a:cubicBezTo>
                        <a:pt x="240238" y="7014"/>
                        <a:pt x="219843" y="5800"/>
                        <a:pt x="209708" y="5800"/>
                      </a:cubicBezTo>
                      <a:cubicBezTo>
                        <a:pt x="198947" y="5800"/>
                        <a:pt x="208456" y="21717"/>
                        <a:pt x="201700" y="27517"/>
                      </a:cubicBezTo>
                      <a:cubicBezTo>
                        <a:pt x="194943" y="33317"/>
                        <a:pt x="192316" y="41950"/>
                        <a:pt x="197696" y="44918"/>
                      </a:cubicBezTo>
                      <a:cubicBezTo>
                        <a:pt x="203076" y="47885"/>
                        <a:pt x="196319" y="72435"/>
                        <a:pt x="196319" y="81203"/>
                      </a:cubicBezTo>
                      <a:cubicBezTo>
                        <a:pt x="196319" y="89970"/>
                        <a:pt x="185559" y="108720"/>
                        <a:pt x="189563" y="111552"/>
                      </a:cubicBezTo>
                      <a:cubicBezTo>
                        <a:pt x="193567" y="114385"/>
                        <a:pt x="200323" y="134753"/>
                        <a:pt x="209708" y="137586"/>
                      </a:cubicBezTo>
                      <a:cubicBezTo>
                        <a:pt x="219092" y="140553"/>
                        <a:pt x="225849" y="130302"/>
                        <a:pt x="229853" y="130302"/>
                      </a:cubicBezTo>
                      <a:cubicBezTo>
                        <a:pt x="233857" y="130302"/>
                        <a:pt x="233857" y="143386"/>
                        <a:pt x="233857" y="153503"/>
                      </a:cubicBezTo>
                      <a:cubicBezTo>
                        <a:pt x="233857" y="163620"/>
                        <a:pt x="228476" y="167936"/>
                        <a:pt x="228476" y="167936"/>
                      </a:cubicBezTo>
                      <a:cubicBezTo>
                        <a:pt x="228476" y="167936"/>
                        <a:pt x="213712" y="173736"/>
                        <a:pt x="206955" y="167936"/>
                      </a:cubicBezTo>
                      <a:cubicBezTo>
                        <a:pt x="200199" y="162136"/>
                        <a:pt x="194818" y="146219"/>
                        <a:pt x="194818" y="140419"/>
                      </a:cubicBezTo>
                      <a:cubicBezTo>
                        <a:pt x="194818" y="134618"/>
                        <a:pt x="178677" y="134618"/>
                        <a:pt x="172046" y="134618"/>
                      </a:cubicBezTo>
                      <a:cubicBezTo>
                        <a:pt x="165414" y="134618"/>
                        <a:pt x="158657" y="121534"/>
                        <a:pt x="155905" y="115734"/>
                      </a:cubicBezTo>
                      <a:cubicBezTo>
                        <a:pt x="153152" y="109934"/>
                        <a:pt x="145144" y="117218"/>
                        <a:pt x="145144" y="121534"/>
                      </a:cubicBezTo>
                      <a:cubicBezTo>
                        <a:pt x="145144" y="125851"/>
                        <a:pt x="138387" y="125851"/>
                        <a:pt x="131756" y="125851"/>
                      </a:cubicBezTo>
                      <a:cubicBezTo>
                        <a:pt x="125124" y="125851"/>
                        <a:pt x="111611" y="114250"/>
                        <a:pt x="106230" y="117218"/>
                      </a:cubicBezTo>
                      <a:cubicBezTo>
                        <a:pt x="100850" y="120050"/>
                        <a:pt x="95469" y="107101"/>
                        <a:pt x="96846" y="101301"/>
                      </a:cubicBezTo>
                      <a:cubicBezTo>
                        <a:pt x="98222" y="95501"/>
                        <a:pt x="83458" y="99817"/>
                        <a:pt x="78077" y="102785"/>
                      </a:cubicBezTo>
                      <a:cubicBezTo>
                        <a:pt x="72697" y="105617"/>
                        <a:pt x="70069" y="95501"/>
                        <a:pt x="70069" y="95501"/>
                      </a:cubicBezTo>
                      <a:cubicBezTo>
                        <a:pt x="70069" y="95501"/>
                        <a:pt x="66941" y="89701"/>
                        <a:pt x="62187" y="87138"/>
                      </a:cubicBezTo>
                      <a:lnTo>
                        <a:pt x="55805" y="151884"/>
                      </a:lnTo>
                      <a:lnTo>
                        <a:pt x="48048" y="160247"/>
                      </a:lnTo>
                      <a:lnTo>
                        <a:pt x="3128" y="158628"/>
                      </a:lnTo>
                      <a:lnTo>
                        <a:pt x="0" y="267214"/>
                      </a:lnTo>
                      <a:lnTo>
                        <a:pt x="34534" y="318066"/>
                      </a:lnTo>
                      <a:cubicBezTo>
                        <a:pt x="52552" y="314155"/>
                        <a:pt x="89839" y="308624"/>
                        <a:pt x="89839" y="315369"/>
                      </a:cubicBezTo>
                      <a:cubicBezTo>
                        <a:pt x="89839" y="317392"/>
                        <a:pt x="90715" y="320090"/>
                        <a:pt x="92216" y="322923"/>
                      </a:cubicBezTo>
                      <a:cubicBezTo>
                        <a:pt x="98473" y="321304"/>
                        <a:pt x="104353" y="319955"/>
                        <a:pt x="107732" y="320360"/>
                      </a:cubicBezTo>
                      <a:cubicBezTo>
                        <a:pt x="114864" y="321304"/>
                        <a:pt x="139013" y="331016"/>
                        <a:pt x="146270" y="327104"/>
                      </a:cubicBezTo>
                      <a:cubicBezTo>
                        <a:pt x="153402" y="323327"/>
                        <a:pt x="165914" y="294326"/>
                        <a:pt x="177551" y="290549"/>
                      </a:cubicBezTo>
                      <a:cubicBezTo>
                        <a:pt x="189188" y="286638"/>
                        <a:pt x="205328" y="273149"/>
                        <a:pt x="205328" y="267348"/>
                      </a:cubicBezTo>
                      <a:cubicBezTo>
                        <a:pt x="205328" y="261548"/>
                        <a:pt x="205328" y="255748"/>
                        <a:pt x="222345" y="250892"/>
                      </a:cubicBezTo>
                      <a:lnTo>
                        <a:pt x="248371" y="249948"/>
                      </a:lnTo>
                      <a:lnTo>
                        <a:pt x="250123" y="249948"/>
                      </a:lnTo>
                      <a:cubicBezTo>
                        <a:pt x="250123" y="249948"/>
                        <a:pt x="243867" y="225803"/>
                        <a:pt x="243867" y="225803"/>
                      </a:cubicBezTo>
                      <a:cubicBezTo>
                        <a:pt x="243867" y="225803"/>
                        <a:pt x="323196" y="193834"/>
                        <a:pt x="327700" y="193160"/>
                      </a:cubicBezTo>
                      <a:cubicBezTo>
                        <a:pt x="324196" y="185471"/>
                        <a:pt x="320693" y="179671"/>
                        <a:pt x="322320" y="178862"/>
                      </a:cubicBezTo>
                      <a:cubicBezTo>
                        <a:pt x="325448" y="177108"/>
                        <a:pt x="326949" y="153773"/>
                        <a:pt x="326949" y="147163"/>
                      </a:cubicBezTo>
                      <a:cubicBezTo>
                        <a:pt x="326949" y="140553"/>
                        <a:pt x="345593" y="145410"/>
                        <a:pt x="339337" y="138800"/>
                      </a:cubicBezTo>
                      <a:cubicBezTo>
                        <a:pt x="333080" y="132190"/>
                        <a:pt x="334707" y="93747"/>
                        <a:pt x="337835" y="85384"/>
                      </a:cubicBezTo>
                      <a:cubicBezTo>
                        <a:pt x="340963" y="77021"/>
                        <a:pt x="348721" y="85384"/>
                        <a:pt x="348721" y="78775"/>
                      </a:cubicBezTo>
                      <a:cubicBezTo>
                        <a:pt x="348721" y="72165"/>
                        <a:pt x="339461" y="50313"/>
                        <a:pt x="334832" y="43704"/>
                      </a:cubicBezTo>
                      <a:cubicBezTo>
                        <a:pt x="331454" y="38983"/>
                        <a:pt x="303801" y="26978"/>
                        <a:pt x="296043" y="25359"/>
                      </a:cubicBezTo>
                      <a:cubicBezTo>
                        <a:pt x="288286" y="23740"/>
                        <a:pt x="275899" y="13623"/>
                        <a:pt x="268141" y="1362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ECB82B68-DAA6-64F8-CDDB-421F3BE4126D}"/>
                    </a:ext>
                  </a:extLst>
                </p:cNvPr>
                <p:cNvSpPr/>
                <p:nvPr/>
              </p:nvSpPr>
              <p:spPr>
                <a:xfrm>
                  <a:off x="6606358" y="4303432"/>
                  <a:ext cx="58169" cy="53286"/>
                </a:xfrm>
                <a:custGeom>
                  <a:avLst/>
                  <a:gdLst>
                    <a:gd name="connsiteX0" fmla="*/ 48423 w 58169"/>
                    <a:gd name="connsiteY0" fmla="*/ 0 h 53286"/>
                    <a:gd name="connsiteX1" fmla="*/ 31656 w 58169"/>
                    <a:gd name="connsiteY1" fmla="*/ 5935 h 53286"/>
                    <a:gd name="connsiteX2" fmla="*/ 16516 w 58169"/>
                    <a:gd name="connsiteY2" fmla="*/ 8768 h 53286"/>
                    <a:gd name="connsiteX3" fmla="*/ 12763 w 58169"/>
                    <a:gd name="connsiteY3" fmla="*/ 11870 h 53286"/>
                    <a:gd name="connsiteX4" fmla="*/ 6757 w 58169"/>
                    <a:gd name="connsiteY4" fmla="*/ 32912 h 53286"/>
                    <a:gd name="connsiteX5" fmla="*/ 0 w 58169"/>
                    <a:gd name="connsiteY5" fmla="*/ 42355 h 53286"/>
                    <a:gd name="connsiteX6" fmla="*/ 6006 w 58169"/>
                    <a:gd name="connsiteY6" fmla="*/ 51797 h 53286"/>
                    <a:gd name="connsiteX7" fmla="*/ 16016 w 58169"/>
                    <a:gd name="connsiteY7" fmla="*/ 52741 h 53286"/>
                    <a:gd name="connsiteX8" fmla="*/ 31532 w 58169"/>
                    <a:gd name="connsiteY8" fmla="*/ 42759 h 53286"/>
                    <a:gd name="connsiteX9" fmla="*/ 57933 w 58169"/>
                    <a:gd name="connsiteY9" fmla="*/ 36015 h 53286"/>
                    <a:gd name="connsiteX10" fmla="*/ 53303 w 58169"/>
                    <a:gd name="connsiteY10" fmla="*/ 14298 h 53286"/>
                    <a:gd name="connsiteX11" fmla="*/ 48298 w 58169"/>
                    <a:gd name="connsiteY11" fmla="*/ 0 h 5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169" h="53286">
                      <a:moveTo>
                        <a:pt x="48423" y="0"/>
                      </a:moveTo>
                      <a:cubicBezTo>
                        <a:pt x="41667" y="2023"/>
                        <a:pt x="34660" y="4316"/>
                        <a:pt x="31656" y="5935"/>
                      </a:cubicBezTo>
                      <a:cubicBezTo>
                        <a:pt x="27277" y="8228"/>
                        <a:pt x="25150" y="9712"/>
                        <a:pt x="16516" y="8768"/>
                      </a:cubicBezTo>
                      <a:cubicBezTo>
                        <a:pt x="15516" y="10117"/>
                        <a:pt x="14264" y="11331"/>
                        <a:pt x="12763" y="11870"/>
                      </a:cubicBezTo>
                      <a:cubicBezTo>
                        <a:pt x="5381" y="14703"/>
                        <a:pt x="6757" y="32912"/>
                        <a:pt x="6757" y="32912"/>
                      </a:cubicBezTo>
                      <a:cubicBezTo>
                        <a:pt x="6757" y="32912"/>
                        <a:pt x="0" y="33587"/>
                        <a:pt x="0" y="42355"/>
                      </a:cubicBezTo>
                      <a:cubicBezTo>
                        <a:pt x="0" y="48290"/>
                        <a:pt x="3754" y="50718"/>
                        <a:pt x="6006" y="51797"/>
                      </a:cubicBezTo>
                      <a:cubicBezTo>
                        <a:pt x="9885" y="51932"/>
                        <a:pt x="13263" y="52202"/>
                        <a:pt x="16016" y="52741"/>
                      </a:cubicBezTo>
                      <a:cubicBezTo>
                        <a:pt x="33033" y="56113"/>
                        <a:pt x="31532" y="42759"/>
                        <a:pt x="31532" y="42759"/>
                      </a:cubicBezTo>
                      <a:cubicBezTo>
                        <a:pt x="31532" y="42759"/>
                        <a:pt x="56306" y="44378"/>
                        <a:pt x="57933" y="36015"/>
                      </a:cubicBezTo>
                      <a:cubicBezTo>
                        <a:pt x="59434" y="27652"/>
                        <a:pt x="53303" y="14298"/>
                        <a:pt x="53303" y="14298"/>
                      </a:cubicBezTo>
                      <a:lnTo>
                        <a:pt x="48298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79E2E355-5CDE-955F-591B-6321A7FC71B0}"/>
                    </a:ext>
                  </a:extLst>
                </p:cNvPr>
                <p:cNvSpPr/>
                <p:nvPr/>
              </p:nvSpPr>
              <p:spPr>
                <a:xfrm>
                  <a:off x="6971094" y="3869380"/>
                  <a:ext cx="312393" cy="450373"/>
                </a:xfrm>
                <a:custGeom>
                  <a:avLst/>
                  <a:gdLst>
                    <a:gd name="connsiteX0" fmla="*/ 73073 w 312393"/>
                    <a:gd name="connsiteY0" fmla="*/ 81723 h 450373"/>
                    <a:gd name="connsiteX1" fmla="*/ 93218 w 312393"/>
                    <a:gd name="connsiteY1" fmla="*/ 101282 h 450373"/>
                    <a:gd name="connsiteX2" fmla="*/ 154278 w 312393"/>
                    <a:gd name="connsiteY2" fmla="*/ 124483 h 450373"/>
                    <a:gd name="connsiteX3" fmla="*/ 195820 w 312393"/>
                    <a:gd name="connsiteY3" fmla="*/ 134600 h 450373"/>
                    <a:gd name="connsiteX4" fmla="*/ 206580 w 312393"/>
                    <a:gd name="connsiteY4" fmla="*/ 141884 h 450373"/>
                    <a:gd name="connsiteX5" fmla="*/ 126000 w 312393"/>
                    <a:gd name="connsiteY5" fmla="*/ 228752 h 450373"/>
                    <a:gd name="connsiteX6" fmla="*/ 92467 w 312393"/>
                    <a:gd name="connsiteY6" fmla="*/ 235226 h 450373"/>
                    <a:gd name="connsiteX7" fmla="*/ 52928 w 312393"/>
                    <a:gd name="connsiteY7" fmla="*/ 257618 h 450373"/>
                    <a:gd name="connsiteX8" fmla="*/ 28403 w 312393"/>
                    <a:gd name="connsiteY8" fmla="*/ 261664 h 450373"/>
                    <a:gd name="connsiteX9" fmla="*/ 14014 w 312393"/>
                    <a:gd name="connsiteY9" fmla="*/ 284460 h 450373"/>
                    <a:gd name="connsiteX10" fmla="*/ 0 w 312393"/>
                    <a:gd name="connsiteY10" fmla="*/ 307796 h 450373"/>
                    <a:gd name="connsiteX11" fmla="*/ 1502 w 312393"/>
                    <a:gd name="connsiteY11" fmla="*/ 424744 h 450373"/>
                    <a:gd name="connsiteX12" fmla="*/ 16516 w 312393"/>
                    <a:gd name="connsiteY12" fmla="*/ 450373 h 450373"/>
                    <a:gd name="connsiteX13" fmla="*/ 83708 w 312393"/>
                    <a:gd name="connsiteY13" fmla="*/ 373757 h 450373"/>
                    <a:gd name="connsiteX14" fmla="*/ 136511 w 312393"/>
                    <a:gd name="connsiteY14" fmla="*/ 330323 h 450373"/>
                    <a:gd name="connsiteX15" fmla="*/ 211711 w 312393"/>
                    <a:gd name="connsiteY15" fmla="*/ 250738 h 450373"/>
                    <a:gd name="connsiteX16" fmla="*/ 246620 w 312393"/>
                    <a:gd name="connsiteY16" fmla="*/ 190443 h 450373"/>
                    <a:gd name="connsiteX17" fmla="*/ 273897 w 312393"/>
                    <a:gd name="connsiteY17" fmla="*/ 139725 h 450373"/>
                    <a:gd name="connsiteX18" fmla="*/ 302050 w 312393"/>
                    <a:gd name="connsiteY18" fmla="*/ 75114 h 450373"/>
                    <a:gd name="connsiteX19" fmla="*/ 312310 w 312393"/>
                    <a:gd name="connsiteY19" fmla="*/ 18191 h 450373"/>
                    <a:gd name="connsiteX20" fmla="*/ 292666 w 312393"/>
                    <a:gd name="connsiteY20" fmla="*/ 6995 h 450373"/>
                    <a:gd name="connsiteX21" fmla="*/ 224598 w 312393"/>
                    <a:gd name="connsiteY21" fmla="*/ 26824 h 450373"/>
                    <a:gd name="connsiteX22" fmla="*/ 176300 w 312393"/>
                    <a:gd name="connsiteY22" fmla="*/ 38829 h 450373"/>
                    <a:gd name="connsiteX23" fmla="*/ 136886 w 312393"/>
                    <a:gd name="connsiteY23" fmla="*/ 46518 h 450373"/>
                    <a:gd name="connsiteX24" fmla="*/ 86836 w 312393"/>
                    <a:gd name="connsiteY24" fmla="*/ 42201 h 450373"/>
                    <a:gd name="connsiteX25" fmla="*/ 71321 w 312393"/>
                    <a:gd name="connsiteY25" fmla="*/ 23587 h 450373"/>
                    <a:gd name="connsiteX26" fmla="*/ 54179 w 312393"/>
                    <a:gd name="connsiteY26" fmla="*/ 51913 h 450373"/>
                    <a:gd name="connsiteX27" fmla="*/ 72948 w 312393"/>
                    <a:gd name="connsiteY27" fmla="*/ 81588 h 45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12393" h="450373">
                      <a:moveTo>
                        <a:pt x="73073" y="81723"/>
                      </a:moveTo>
                      <a:cubicBezTo>
                        <a:pt x="78453" y="84556"/>
                        <a:pt x="87087" y="99798"/>
                        <a:pt x="93218" y="101282"/>
                      </a:cubicBezTo>
                      <a:cubicBezTo>
                        <a:pt x="99349" y="102766"/>
                        <a:pt x="132882" y="115041"/>
                        <a:pt x="154278" y="124483"/>
                      </a:cubicBezTo>
                      <a:cubicBezTo>
                        <a:pt x="175799" y="133925"/>
                        <a:pt x="189188" y="134600"/>
                        <a:pt x="195820" y="134600"/>
                      </a:cubicBezTo>
                      <a:cubicBezTo>
                        <a:pt x="202451" y="134600"/>
                        <a:pt x="212586" y="136758"/>
                        <a:pt x="206580" y="141884"/>
                      </a:cubicBezTo>
                      <a:cubicBezTo>
                        <a:pt x="200574" y="147009"/>
                        <a:pt x="134759" y="218635"/>
                        <a:pt x="126000" y="228752"/>
                      </a:cubicBezTo>
                      <a:cubicBezTo>
                        <a:pt x="117241" y="238868"/>
                        <a:pt x="111861" y="235226"/>
                        <a:pt x="92467" y="235226"/>
                      </a:cubicBezTo>
                      <a:cubicBezTo>
                        <a:pt x="73073" y="235226"/>
                        <a:pt x="58183" y="258292"/>
                        <a:pt x="52928" y="257618"/>
                      </a:cubicBezTo>
                      <a:cubicBezTo>
                        <a:pt x="49674" y="257213"/>
                        <a:pt x="38288" y="259236"/>
                        <a:pt x="28403" y="261664"/>
                      </a:cubicBezTo>
                      <a:lnTo>
                        <a:pt x="14014" y="284460"/>
                      </a:lnTo>
                      <a:lnTo>
                        <a:pt x="0" y="307796"/>
                      </a:lnTo>
                      <a:lnTo>
                        <a:pt x="1502" y="424744"/>
                      </a:lnTo>
                      <a:lnTo>
                        <a:pt x="16516" y="450373"/>
                      </a:lnTo>
                      <a:cubicBezTo>
                        <a:pt x="28403" y="433377"/>
                        <a:pt x="60185" y="400464"/>
                        <a:pt x="83708" y="373757"/>
                      </a:cubicBezTo>
                      <a:cubicBezTo>
                        <a:pt x="109234" y="344890"/>
                        <a:pt x="122247" y="338011"/>
                        <a:pt x="136511" y="330323"/>
                      </a:cubicBezTo>
                      <a:cubicBezTo>
                        <a:pt x="150900" y="322634"/>
                        <a:pt x="187061" y="284460"/>
                        <a:pt x="211711" y="250738"/>
                      </a:cubicBezTo>
                      <a:cubicBezTo>
                        <a:pt x="227226" y="229426"/>
                        <a:pt x="244368" y="205821"/>
                        <a:pt x="246620" y="190443"/>
                      </a:cubicBezTo>
                      <a:cubicBezTo>
                        <a:pt x="248872" y="174931"/>
                        <a:pt x="263136" y="154698"/>
                        <a:pt x="273897" y="139725"/>
                      </a:cubicBezTo>
                      <a:cubicBezTo>
                        <a:pt x="284657" y="124753"/>
                        <a:pt x="302550" y="86714"/>
                        <a:pt x="302050" y="75114"/>
                      </a:cubicBezTo>
                      <a:cubicBezTo>
                        <a:pt x="301550" y="63513"/>
                        <a:pt x="310934" y="38829"/>
                        <a:pt x="312310" y="18191"/>
                      </a:cubicBezTo>
                      <a:cubicBezTo>
                        <a:pt x="313686" y="-2582"/>
                        <a:pt x="297546" y="-4470"/>
                        <a:pt x="292666" y="6995"/>
                      </a:cubicBezTo>
                      <a:cubicBezTo>
                        <a:pt x="287786" y="18596"/>
                        <a:pt x="249248" y="26284"/>
                        <a:pt x="224598" y="26824"/>
                      </a:cubicBezTo>
                      <a:cubicBezTo>
                        <a:pt x="199949" y="27228"/>
                        <a:pt x="185184" y="29657"/>
                        <a:pt x="176300" y="38829"/>
                      </a:cubicBezTo>
                      <a:cubicBezTo>
                        <a:pt x="167291" y="48001"/>
                        <a:pt x="145019" y="36401"/>
                        <a:pt x="136886" y="46518"/>
                      </a:cubicBezTo>
                      <a:cubicBezTo>
                        <a:pt x="128878" y="56634"/>
                        <a:pt x="97096" y="65267"/>
                        <a:pt x="86836" y="42201"/>
                      </a:cubicBezTo>
                      <a:cubicBezTo>
                        <a:pt x="82457" y="32489"/>
                        <a:pt x="76701" y="26959"/>
                        <a:pt x="71321" y="23587"/>
                      </a:cubicBezTo>
                      <a:cubicBezTo>
                        <a:pt x="62687" y="33164"/>
                        <a:pt x="52302" y="47192"/>
                        <a:pt x="54179" y="51913"/>
                      </a:cubicBezTo>
                      <a:cubicBezTo>
                        <a:pt x="56806" y="58388"/>
                        <a:pt x="67567" y="78756"/>
                        <a:pt x="72948" y="8158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: Shape 634">
                  <a:extLst>
                    <a:ext uri="{FF2B5EF4-FFF2-40B4-BE49-F238E27FC236}">
                      <a16:creationId xmlns:a16="http://schemas.microsoft.com/office/drawing/2014/main" id="{FFB07991-F7E6-06F3-6E30-F0AA9750728D}"/>
                    </a:ext>
                  </a:extLst>
                </p:cNvPr>
                <p:cNvSpPr/>
                <p:nvPr/>
              </p:nvSpPr>
              <p:spPr>
                <a:xfrm>
                  <a:off x="5353615" y="3036712"/>
                  <a:ext cx="363615" cy="310496"/>
                </a:xfrm>
                <a:custGeom>
                  <a:avLst/>
                  <a:gdLst>
                    <a:gd name="connsiteX0" fmla="*/ 134383 w 363615"/>
                    <a:gd name="connsiteY0" fmla="*/ 310496 h 310496"/>
                    <a:gd name="connsiteX1" fmla="*/ 133632 w 363615"/>
                    <a:gd name="connsiteY1" fmla="*/ 265983 h 310496"/>
                    <a:gd name="connsiteX2" fmla="*/ 181931 w 363615"/>
                    <a:gd name="connsiteY2" fmla="*/ 231856 h 310496"/>
                    <a:gd name="connsiteX3" fmla="*/ 201700 w 363615"/>
                    <a:gd name="connsiteY3" fmla="*/ 225517 h 310496"/>
                    <a:gd name="connsiteX4" fmla="*/ 228352 w 363615"/>
                    <a:gd name="connsiteY4" fmla="*/ 219177 h 310496"/>
                    <a:gd name="connsiteX5" fmla="*/ 244117 w 363615"/>
                    <a:gd name="connsiteY5" fmla="*/ 200023 h 310496"/>
                    <a:gd name="connsiteX6" fmla="*/ 266765 w 363615"/>
                    <a:gd name="connsiteY6" fmla="*/ 191525 h 310496"/>
                    <a:gd name="connsiteX7" fmla="*/ 280529 w 363615"/>
                    <a:gd name="connsiteY7" fmla="*/ 181948 h 310496"/>
                    <a:gd name="connsiteX8" fmla="*/ 284407 w 363615"/>
                    <a:gd name="connsiteY8" fmla="*/ 161715 h 310496"/>
                    <a:gd name="connsiteX9" fmla="*/ 294292 w 363615"/>
                    <a:gd name="connsiteY9" fmla="*/ 153217 h 310496"/>
                    <a:gd name="connsiteX10" fmla="*/ 312060 w 363615"/>
                    <a:gd name="connsiteY10" fmla="*/ 141481 h 310496"/>
                    <a:gd name="connsiteX11" fmla="*/ 356479 w 363615"/>
                    <a:gd name="connsiteY11" fmla="*/ 139323 h 310496"/>
                    <a:gd name="connsiteX12" fmla="*/ 363361 w 363615"/>
                    <a:gd name="connsiteY12" fmla="*/ 126509 h 310496"/>
                    <a:gd name="connsiteX13" fmla="*/ 351599 w 363615"/>
                    <a:gd name="connsiteY13" fmla="*/ 104117 h 310496"/>
                    <a:gd name="connsiteX14" fmla="*/ 349597 w 363615"/>
                    <a:gd name="connsiteY14" fmla="*/ 74307 h 310496"/>
                    <a:gd name="connsiteX15" fmla="*/ 340713 w 363615"/>
                    <a:gd name="connsiteY15" fmla="*/ 40315 h 310496"/>
                    <a:gd name="connsiteX16" fmla="*/ 335708 w 363615"/>
                    <a:gd name="connsiteY16" fmla="*/ 30198 h 310496"/>
                    <a:gd name="connsiteX17" fmla="*/ 300548 w 363615"/>
                    <a:gd name="connsiteY17" fmla="*/ 21431 h 310496"/>
                    <a:gd name="connsiteX18" fmla="*/ 249122 w 363615"/>
                    <a:gd name="connsiteY18" fmla="*/ 15631 h 310496"/>
                    <a:gd name="connsiteX19" fmla="*/ 220969 w 363615"/>
                    <a:gd name="connsiteY19" fmla="*/ 1602 h 310496"/>
                    <a:gd name="connsiteX20" fmla="*/ 187811 w 363615"/>
                    <a:gd name="connsiteY20" fmla="*/ 68237 h 310496"/>
                    <a:gd name="connsiteX21" fmla="*/ 141766 w 363615"/>
                    <a:gd name="connsiteY21" fmla="*/ 91842 h 310496"/>
                    <a:gd name="connsiteX22" fmla="*/ 118993 w 363615"/>
                    <a:gd name="connsiteY22" fmla="*/ 119764 h 310496"/>
                    <a:gd name="connsiteX23" fmla="*/ 101976 w 363615"/>
                    <a:gd name="connsiteY23" fmla="*/ 150654 h 310496"/>
                    <a:gd name="connsiteX24" fmla="*/ 101976 w 363615"/>
                    <a:gd name="connsiteY24" fmla="*/ 200427 h 310496"/>
                    <a:gd name="connsiteX25" fmla="*/ 66191 w 363615"/>
                    <a:gd name="connsiteY25" fmla="*/ 253978 h 310496"/>
                    <a:gd name="connsiteX26" fmla="*/ 21897 w 363615"/>
                    <a:gd name="connsiteY26" fmla="*/ 286351 h 310496"/>
                    <a:gd name="connsiteX27" fmla="*/ 0 w 363615"/>
                    <a:gd name="connsiteY27" fmla="*/ 297952 h 310496"/>
                    <a:gd name="connsiteX28" fmla="*/ 112612 w 363615"/>
                    <a:gd name="connsiteY28" fmla="*/ 297952 h 310496"/>
                    <a:gd name="connsiteX29" fmla="*/ 134383 w 363615"/>
                    <a:gd name="connsiteY29" fmla="*/ 310496 h 310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63615" h="310496">
                      <a:moveTo>
                        <a:pt x="134383" y="310496"/>
                      </a:moveTo>
                      <a:cubicBezTo>
                        <a:pt x="133883" y="289049"/>
                        <a:pt x="133257" y="268007"/>
                        <a:pt x="133632" y="265983"/>
                      </a:cubicBezTo>
                      <a:cubicBezTo>
                        <a:pt x="134634" y="261667"/>
                        <a:pt x="175049" y="236173"/>
                        <a:pt x="181931" y="231856"/>
                      </a:cubicBezTo>
                      <a:cubicBezTo>
                        <a:pt x="188812" y="227675"/>
                        <a:pt x="201700" y="234015"/>
                        <a:pt x="201700" y="225517"/>
                      </a:cubicBezTo>
                      <a:cubicBezTo>
                        <a:pt x="201700" y="217019"/>
                        <a:pt x="218467" y="221335"/>
                        <a:pt x="228352" y="219177"/>
                      </a:cubicBezTo>
                      <a:cubicBezTo>
                        <a:pt x="238236" y="217019"/>
                        <a:pt x="244117" y="209600"/>
                        <a:pt x="244117" y="200023"/>
                      </a:cubicBezTo>
                      <a:cubicBezTo>
                        <a:pt x="244117" y="190446"/>
                        <a:pt x="257881" y="192604"/>
                        <a:pt x="266765" y="191525"/>
                      </a:cubicBezTo>
                      <a:cubicBezTo>
                        <a:pt x="275648" y="190446"/>
                        <a:pt x="274648" y="181948"/>
                        <a:pt x="280529" y="181948"/>
                      </a:cubicBezTo>
                      <a:cubicBezTo>
                        <a:pt x="286409" y="181948"/>
                        <a:pt x="283406" y="172371"/>
                        <a:pt x="284407" y="161715"/>
                      </a:cubicBezTo>
                      <a:cubicBezTo>
                        <a:pt x="285408" y="151058"/>
                        <a:pt x="285408" y="153217"/>
                        <a:pt x="294292" y="153217"/>
                      </a:cubicBezTo>
                      <a:cubicBezTo>
                        <a:pt x="303176" y="153217"/>
                        <a:pt x="312060" y="147956"/>
                        <a:pt x="312060" y="141481"/>
                      </a:cubicBezTo>
                      <a:cubicBezTo>
                        <a:pt x="312060" y="135007"/>
                        <a:pt x="350473" y="139323"/>
                        <a:pt x="356479" y="139323"/>
                      </a:cubicBezTo>
                      <a:cubicBezTo>
                        <a:pt x="362485" y="139323"/>
                        <a:pt x="364361" y="131904"/>
                        <a:pt x="363361" y="126509"/>
                      </a:cubicBezTo>
                      <a:cubicBezTo>
                        <a:pt x="362359" y="121248"/>
                        <a:pt x="357480" y="105196"/>
                        <a:pt x="351599" y="104117"/>
                      </a:cubicBezTo>
                      <a:cubicBezTo>
                        <a:pt x="345718" y="103038"/>
                        <a:pt x="349597" y="87121"/>
                        <a:pt x="349597" y="74307"/>
                      </a:cubicBezTo>
                      <a:cubicBezTo>
                        <a:pt x="349597" y="61492"/>
                        <a:pt x="347595" y="49757"/>
                        <a:pt x="340713" y="40315"/>
                      </a:cubicBezTo>
                      <a:cubicBezTo>
                        <a:pt x="339212" y="38292"/>
                        <a:pt x="337585" y="34650"/>
                        <a:pt x="335708" y="30198"/>
                      </a:cubicBezTo>
                      <a:cubicBezTo>
                        <a:pt x="324947" y="30468"/>
                        <a:pt x="311810" y="21700"/>
                        <a:pt x="300548" y="21431"/>
                      </a:cubicBezTo>
                      <a:cubicBezTo>
                        <a:pt x="284908" y="20891"/>
                        <a:pt x="260759" y="29659"/>
                        <a:pt x="249122" y="15631"/>
                      </a:cubicBezTo>
                      <a:cubicBezTo>
                        <a:pt x="237486" y="1602"/>
                        <a:pt x="229478" y="-2714"/>
                        <a:pt x="220969" y="1602"/>
                      </a:cubicBezTo>
                      <a:cubicBezTo>
                        <a:pt x="212461" y="5919"/>
                        <a:pt x="196820" y="54209"/>
                        <a:pt x="187811" y="68237"/>
                      </a:cubicBezTo>
                      <a:cubicBezTo>
                        <a:pt x="178928" y="82265"/>
                        <a:pt x="153778" y="91842"/>
                        <a:pt x="141766" y="91842"/>
                      </a:cubicBezTo>
                      <a:cubicBezTo>
                        <a:pt x="129754" y="91842"/>
                        <a:pt x="128377" y="111536"/>
                        <a:pt x="118993" y="119764"/>
                      </a:cubicBezTo>
                      <a:cubicBezTo>
                        <a:pt x="109609" y="127992"/>
                        <a:pt x="113112" y="141077"/>
                        <a:pt x="101976" y="150654"/>
                      </a:cubicBezTo>
                      <a:cubicBezTo>
                        <a:pt x="90840" y="160366"/>
                        <a:pt x="96220" y="189771"/>
                        <a:pt x="101976" y="200427"/>
                      </a:cubicBezTo>
                      <a:cubicBezTo>
                        <a:pt x="107857" y="211084"/>
                        <a:pt x="81331" y="244401"/>
                        <a:pt x="66191" y="253978"/>
                      </a:cubicBezTo>
                      <a:cubicBezTo>
                        <a:pt x="50926" y="263555"/>
                        <a:pt x="46046" y="281900"/>
                        <a:pt x="21897" y="286351"/>
                      </a:cubicBezTo>
                      <a:cubicBezTo>
                        <a:pt x="12512" y="288105"/>
                        <a:pt x="5380" y="292421"/>
                        <a:pt x="0" y="297952"/>
                      </a:cubicBezTo>
                      <a:lnTo>
                        <a:pt x="112612" y="297952"/>
                      </a:lnTo>
                      <a:cubicBezTo>
                        <a:pt x="136010" y="297952"/>
                        <a:pt x="130630" y="303617"/>
                        <a:pt x="134383" y="31049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: Shape 635">
                  <a:extLst>
                    <a:ext uri="{FF2B5EF4-FFF2-40B4-BE49-F238E27FC236}">
                      <a16:creationId xmlns:a16="http://schemas.microsoft.com/office/drawing/2014/main" id="{038075C4-E480-F50F-76F2-AA729E339F0F}"/>
                    </a:ext>
                  </a:extLst>
                </p:cNvPr>
                <p:cNvSpPr/>
                <p:nvPr/>
              </p:nvSpPr>
              <p:spPr>
                <a:xfrm>
                  <a:off x="5978905" y="2981855"/>
                  <a:ext cx="125829" cy="260950"/>
                </a:xfrm>
                <a:custGeom>
                  <a:avLst/>
                  <a:gdLst>
                    <a:gd name="connsiteX0" fmla="*/ 31361 w 125829"/>
                    <a:gd name="connsiteY0" fmla="*/ 63339 h 260950"/>
                    <a:gd name="connsiteX1" fmla="*/ 22477 w 125829"/>
                    <a:gd name="connsiteY1" fmla="*/ 98141 h 260950"/>
                    <a:gd name="connsiteX2" fmla="*/ 2833 w 125829"/>
                    <a:gd name="connsiteY2" fmla="*/ 119453 h 260950"/>
                    <a:gd name="connsiteX3" fmla="*/ 15345 w 125829"/>
                    <a:gd name="connsiteY3" fmla="*/ 154119 h 260950"/>
                    <a:gd name="connsiteX4" fmla="*/ 27858 w 125829"/>
                    <a:gd name="connsiteY4" fmla="*/ 175297 h 260950"/>
                    <a:gd name="connsiteX5" fmla="*/ 51130 w 125829"/>
                    <a:gd name="connsiteY5" fmla="*/ 194586 h 260950"/>
                    <a:gd name="connsiteX6" fmla="*/ 65395 w 125829"/>
                    <a:gd name="connsiteY6" fmla="*/ 252453 h 260950"/>
                    <a:gd name="connsiteX7" fmla="*/ 68022 w 125829"/>
                    <a:gd name="connsiteY7" fmla="*/ 260951 h 260950"/>
                    <a:gd name="connsiteX8" fmla="*/ 80535 w 125829"/>
                    <a:gd name="connsiteY8" fmla="*/ 248946 h 260950"/>
                    <a:gd name="connsiteX9" fmla="*/ 85915 w 125829"/>
                    <a:gd name="connsiteY9" fmla="*/ 222912 h 260950"/>
                    <a:gd name="connsiteX10" fmla="*/ 88668 w 125829"/>
                    <a:gd name="connsiteY10" fmla="*/ 208479 h 260950"/>
                    <a:gd name="connsiteX11" fmla="*/ 111941 w 125829"/>
                    <a:gd name="connsiteY11" fmla="*/ 184874 h 260950"/>
                    <a:gd name="connsiteX12" fmla="*/ 124954 w 125829"/>
                    <a:gd name="connsiteY12" fmla="*/ 174757 h 260950"/>
                    <a:gd name="connsiteX13" fmla="*/ 125830 w 125829"/>
                    <a:gd name="connsiteY13" fmla="*/ 157761 h 260950"/>
                    <a:gd name="connsiteX14" fmla="*/ 114193 w 125829"/>
                    <a:gd name="connsiteY14" fmla="*/ 143868 h 260950"/>
                    <a:gd name="connsiteX15" fmla="*/ 101681 w 125829"/>
                    <a:gd name="connsiteY15" fmla="*/ 132807 h 260950"/>
                    <a:gd name="connsiteX16" fmla="*/ 77907 w 125829"/>
                    <a:gd name="connsiteY16" fmla="*/ 121746 h 260950"/>
                    <a:gd name="connsiteX17" fmla="*/ 101681 w 125829"/>
                    <a:gd name="connsiteY17" fmla="*/ 99085 h 260950"/>
                    <a:gd name="connsiteX18" fmla="*/ 102557 w 125829"/>
                    <a:gd name="connsiteY18" fmla="*/ 55111 h 260950"/>
                    <a:gd name="connsiteX19" fmla="*/ 107937 w 125829"/>
                    <a:gd name="connsiteY19" fmla="*/ 26650 h 260950"/>
                    <a:gd name="connsiteX20" fmla="*/ 103933 w 125829"/>
                    <a:gd name="connsiteY20" fmla="*/ 15049 h 260950"/>
                    <a:gd name="connsiteX21" fmla="*/ 89669 w 125829"/>
                    <a:gd name="connsiteY21" fmla="*/ 9789 h 260950"/>
                    <a:gd name="connsiteX22" fmla="*/ 48002 w 125829"/>
                    <a:gd name="connsiteY22" fmla="*/ 7361 h 260950"/>
                    <a:gd name="connsiteX23" fmla="*/ 31736 w 125829"/>
                    <a:gd name="connsiteY23" fmla="*/ 12352 h 260950"/>
                    <a:gd name="connsiteX24" fmla="*/ 31361 w 125829"/>
                    <a:gd name="connsiteY24" fmla="*/ 63339 h 260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5829" h="260950">
                      <a:moveTo>
                        <a:pt x="31361" y="63339"/>
                      </a:moveTo>
                      <a:cubicBezTo>
                        <a:pt x="38493" y="74940"/>
                        <a:pt x="29609" y="94229"/>
                        <a:pt x="22477" y="98141"/>
                      </a:cubicBezTo>
                      <a:cubicBezTo>
                        <a:pt x="15345" y="102052"/>
                        <a:pt x="9964" y="119453"/>
                        <a:pt x="2833" y="119453"/>
                      </a:cubicBezTo>
                      <a:cubicBezTo>
                        <a:pt x="-4299" y="119453"/>
                        <a:pt x="2833" y="148454"/>
                        <a:pt x="15345" y="154119"/>
                      </a:cubicBezTo>
                      <a:cubicBezTo>
                        <a:pt x="27858" y="159919"/>
                        <a:pt x="27858" y="169496"/>
                        <a:pt x="27858" y="175297"/>
                      </a:cubicBezTo>
                      <a:cubicBezTo>
                        <a:pt x="27858" y="181097"/>
                        <a:pt x="45750" y="186897"/>
                        <a:pt x="51130" y="194586"/>
                      </a:cubicBezTo>
                      <a:cubicBezTo>
                        <a:pt x="56511" y="202274"/>
                        <a:pt x="65395" y="238964"/>
                        <a:pt x="65395" y="252453"/>
                      </a:cubicBezTo>
                      <a:cubicBezTo>
                        <a:pt x="65395" y="255825"/>
                        <a:pt x="66521" y="258658"/>
                        <a:pt x="68022" y="260951"/>
                      </a:cubicBezTo>
                      <a:cubicBezTo>
                        <a:pt x="72652" y="257578"/>
                        <a:pt x="78283" y="253667"/>
                        <a:pt x="80535" y="248946"/>
                      </a:cubicBezTo>
                      <a:cubicBezTo>
                        <a:pt x="84539" y="240717"/>
                        <a:pt x="87667" y="226824"/>
                        <a:pt x="85915" y="222912"/>
                      </a:cubicBezTo>
                      <a:cubicBezTo>
                        <a:pt x="84163" y="219135"/>
                        <a:pt x="84664" y="212391"/>
                        <a:pt x="88668" y="208479"/>
                      </a:cubicBezTo>
                      <a:cubicBezTo>
                        <a:pt x="92672" y="204702"/>
                        <a:pt x="108813" y="186357"/>
                        <a:pt x="111941" y="184874"/>
                      </a:cubicBezTo>
                      <a:cubicBezTo>
                        <a:pt x="115069" y="183390"/>
                        <a:pt x="125329" y="185413"/>
                        <a:pt x="124954" y="174757"/>
                      </a:cubicBezTo>
                      <a:cubicBezTo>
                        <a:pt x="124829" y="170575"/>
                        <a:pt x="125204" y="164101"/>
                        <a:pt x="125830" y="157761"/>
                      </a:cubicBezTo>
                      <a:cubicBezTo>
                        <a:pt x="118573" y="152770"/>
                        <a:pt x="114193" y="146835"/>
                        <a:pt x="114193" y="143868"/>
                      </a:cubicBezTo>
                      <a:cubicBezTo>
                        <a:pt x="114193" y="137663"/>
                        <a:pt x="106185" y="127007"/>
                        <a:pt x="101681" y="132807"/>
                      </a:cubicBezTo>
                      <a:cubicBezTo>
                        <a:pt x="97176" y="138607"/>
                        <a:pt x="80159" y="133751"/>
                        <a:pt x="77907" y="121746"/>
                      </a:cubicBezTo>
                      <a:cubicBezTo>
                        <a:pt x="75655" y="109606"/>
                        <a:pt x="89043" y="110146"/>
                        <a:pt x="101681" y="99085"/>
                      </a:cubicBezTo>
                      <a:cubicBezTo>
                        <a:pt x="114193" y="87889"/>
                        <a:pt x="115945" y="66712"/>
                        <a:pt x="102557" y="55111"/>
                      </a:cubicBezTo>
                      <a:cubicBezTo>
                        <a:pt x="89168" y="43511"/>
                        <a:pt x="98553" y="37306"/>
                        <a:pt x="107937" y="26650"/>
                      </a:cubicBezTo>
                      <a:cubicBezTo>
                        <a:pt x="117321" y="15994"/>
                        <a:pt x="108813" y="10193"/>
                        <a:pt x="103933" y="15049"/>
                      </a:cubicBezTo>
                      <a:cubicBezTo>
                        <a:pt x="99053" y="19905"/>
                        <a:pt x="91045" y="21254"/>
                        <a:pt x="89669" y="9789"/>
                      </a:cubicBezTo>
                      <a:cubicBezTo>
                        <a:pt x="88292" y="-1812"/>
                        <a:pt x="59263" y="-3700"/>
                        <a:pt x="48002" y="7361"/>
                      </a:cubicBezTo>
                      <a:cubicBezTo>
                        <a:pt x="44124" y="11272"/>
                        <a:pt x="38117" y="12486"/>
                        <a:pt x="31736" y="12352"/>
                      </a:cubicBezTo>
                      <a:cubicBezTo>
                        <a:pt x="29109" y="31506"/>
                        <a:pt x="26606" y="55516"/>
                        <a:pt x="31361" y="6333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A8999C27-21A4-33D1-1C34-93ACC476EC73}"/>
                    </a:ext>
                  </a:extLst>
                </p:cNvPr>
                <p:cNvSpPr/>
                <p:nvPr/>
              </p:nvSpPr>
              <p:spPr>
                <a:xfrm>
                  <a:off x="5487316" y="2988097"/>
                  <a:ext cx="630807" cy="651818"/>
                </a:xfrm>
                <a:custGeom>
                  <a:avLst/>
                  <a:gdLst>
                    <a:gd name="connsiteX0" fmla="*/ 216146 w 630807"/>
                    <a:gd name="connsiteY0" fmla="*/ 123057 h 651818"/>
                    <a:gd name="connsiteX1" fmla="*/ 218148 w 630807"/>
                    <a:gd name="connsiteY1" fmla="*/ 152867 h 651818"/>
                    <a:gd name="connsiteX2" fmla="*/ 229910 w 630807"/>
                    <a:gd name="connsiteY2" fmla="*/ 175259 h 651818"/>
                    <a:gd name="connsiteX3" fmla="*/ 223028 w 630807"/>
                    <a:gd name="connsiteY3" fmla="*/ 188073 h 651818"/>
                    <a:gd name="connsiteX4" fmla="*/ 178609 w 630807"/>
                    <a:gd name="connsiteY4" fmla="*/ 190231 h 651818"/>
                    <a:gd name="connsiteX5" fmla="*/ 160841 w 630807"/>
                    <a:gd name="connsiteY5" fmla="*/ 201967 h 651818"/>
                    <a:gd name="connsiteX6" fmla="*/ 150956 w 630807"/>
                    <a:gd name="connsiteY6" fmla="*/ 210464 h 651818"/>
                    <a:gd name="connsiteX7" fmla="*/ 147078 w 630807"/>
                    <a:gd name="connsiteY7" fmla="*/ 230698 h 651818"/>
                    <a:gd name="connsiteX8" fmla="*/ 133314 w 630807"/>
                    <a:gd name="connsiteY8" fmla="*/ 240275 h 651818"/>
                    <a:gd name="connsiteX9" fmla="*/ 110666 w 630807"/>
                    <a:gd name="connsiteY9" fmla="*/ 248773 h 651818"/>
                    <a:gd name="connsiteX10" fmla="*/ 94901 w 630807"/>
                    <a:gd name="connsiteY10" fmla="*/ 267927 h 651818"/>
                    <a:gd name="connsiteX11" fmla="*/ 68250 w 630807"/>
                    <a:gd name="connsiteY11" fmla="*/ 274267 h 651818"/>
                    <a:gd name="connsiteX12" fmla="*/ 48480 w 630807"/>
                    <a:gd name="connsiteY12" fmla="*/ 280606 h 651818"/>
                    <a:gd name="connsiteX13" fmla="*/ 182 w 630807"/>
                    <a:gd name="connsiteY13" fmla="*/ 314733 h 651818"/>
                    <a:gd name="connsiteX14" fmla="*/ 933 w 630807"/>
                    <a:gd name="connsiteY14" fmla="*/ 359246 h 651818"/>
                    <a:gd name="connsiteX15" fmla="*/ 6814 w 630807"/>
                    <a:gd name="connsiteY15" fmla="*/ 365046 h 651818"/>
                    <a:gd name="connsiteX16" fmla="*/ 300605 w 630807"/>
                    <a:gd name="connsiteY16" fmla="*/ 576147 h 651818"/>
                    <a:gd name="connsiteX17" fmla="*/ 319749 w 630807"/>
                    <a:gd name="connsiteY17" fmla="*/ 605957 h 651818"/>
                    <a:gd name="connsiteX18" fmla="*/ 353783 w 630807"/>
                    <a:gd name="connsiteY18" fmla="*/ 617422 h 651818"/>
                    <a:gd name="connsiteX19" fmla="*/ 368672 w 630807"/>
                    <a:gd name="connsiteY19" fmla="*/ 651819 h 651818"/>
                    <a:gd name="connsiteX20" fmla="*/ 398452 w 630807"/>
                    <a:gd name="connsiteY20" fmla="*/ 644940 h 651818"/>
                    <a:gd name="connsiteX21" fmla="*/ 445248 w 630807"/>
                    <a:gd name="connsiteY21" fmla="*/ 628888 h 651818"/>
                    <a:gd name="connsiteX22" fmla="*/ 500553 w 630807"/>
                    <a:gd name="connsiteY22" fmla="*/ 580733 h 651818"/>
                    <a:gd name="connsiteX23" fmla="*/ 630432 w 630807"/>
                    <a:gd name="connsiteY23" fmla="*/ 493460 h 651818"/>
                    <a:gd name="connsiteX24" fmla="*/ 630808 w 630807"/>
                    <a:gd name="connsiteY24" fmla="*/ 493460 h 651818"/>
                    <a:gd name="connsiteX25" fmla="*/ 615542 w 630807"/>
                    <a:gd name="connsiteY25" fmla="*/ 465673 h 651818"/>
                    <a:gd name="connsiteX26" fmla="*/ 593270 w 630807"/>
                    <a:gd name="connsiteY26" fmla="*/ 458389 h 651818"/>
                    <a:gd name="connsiteX27" fmla="*/ 571999 w 630807"/>
                    <a:gd name="connsiteY27" fmla="*/ 445170 h 651818"/>
                    <a:gd name="connsiteX28" fmla="*/ 568621 w 630807"/>
                    <a:gd name="connsiteY28" fmla="*/ 419946 h 651818"/>
                    <a:gd name="connsiteX29" fmla="*/ 555232 w 630807"/>
                    <a:gd name="connsiteY29" fmla="*/ 399443 h 651818"/>
                    <a:gd name="connsiteX30" fmla="*/ 568371 w 630807"/>
                    <a:gd name="connsiteY30" fmla="*/ 383391 h 651818"/>
                    <a:gd name="connsiteX31" fmla="*/ 563866 w 630807"/>
                    <a:gd name="connsiteY31" fmla="*/ 368419 h 651818"/>
                    <a:gd name="connsiteX32" fmla="*/ 563866 w 630807"/>
                    <a:gd name="connsiteY32" fmla="*/ 348185 h 651818"/>
                    <a:gd name="connsiteX33" fmla="*/ 566118 w 630807"/>
                    <a:gd name="connsiteY33" fmla="*/ 326064 h 651818"/>
                    <a:gd name="connsiteX34" fmla="*/ 566994 w 630807"/>
                    <a:gd name="connsiteY34" fmla="*/ 291802 h 651818"/>
                    <a:gd name="connsiteX35" fmla="*/ 553106 w 630807"/>
                    <a:gd name="connsiteY35" fmla="*/ 261857 h 651818"/>
                    <a:gd name="connsiteX36" fmla="*/ 559862 w 630807"/>
                    <a:gd name="connsiteY36" fmla="*/ 254978 h 651818"/>
                    <a:gd name="connsiteX37" fmla="*/ 557235 w 630807"/>
                    <a:gd name="connsiteY37" fmla="*/ 246480 h 651818"/>
                    <a:gd name="connsiteX38" fmla="*/ 542971 w 630807"/>
                    <a:gd name="connsiteY38" fmla="*/ 188613 h 651818"/>
                    <a:gd name="connsiteX39" fmla="*/ 519697 w 630807"/>
                    <a:gd name="connsiteY39" fmla="*/ 169323 h 651818"/>
                    <a:gd name="connsiteX40" fmla="*/ 507185 w 630807"/>
                    <a:gd name="connsiteY40" fmla="*/ 148146 h 651818"/>
                    <a:gd name="connsiteX41" fmla="*/ 494672 w 630807"/>
                    <a:gd name="connsiteY41" fmla="*/ 113480 h 651818"/>
                    <a:gd name="connsiteX42" fmla="*/ 514317 w 630807"/>
                    <a:gd name="connsiteY42" fmla="*/ 92167 h 651818"/>
                    <a:gd name="connsiteX43" fmla="*/ 523201 w 630807"/>
                    <a:gd name="connsiteY43" fmla="*/ 57366 h 651818"/>
                    <a:gd name="connsiteX44" fmla="*/ 523576 w 630807"/>
                    <a:gd name="connsiteY44" fmla="*/ 6379 h 651818"/>
                    <a:gd name="connsiteX45" fmla="*/ 495048 w 630807"/>
                    <a:gd name="connsiteY45" fmla="*/ 443 h 651818"/>
                    <a:gd name="connsiteX46" fmla="*/ 464142 w 630807"/>
                    <a:gd name="connsiteY46" fmla="*/ 3816 h 651818"/>
                    <a:gd name="connsiteX47" fmla="*/ 422101 w 630807"/>
                    <a:gd name="connsiteY47" fmla="*/ 12988 h 651818"/>
                    <a:gd name="connsiteX48" fmla="*/ 308363 w 630807"/>
                    <a:gd name="connsiteY48" fmla="*/ 20272 h 651818"/>
                    <a:gd name="connsiteX49" fmla="*/ 261316 w 630807"/>
                    <a:gd name="connsiteY49" fmla="*/ 47384 h 651818"/>
                    <a:gd name="connsiteX50" fmla="*/ 213894 w 630807"/>
                    <a:gd name="connsiteY50" fmla="*/ 73957 h 651818"/>
                    <a:gd name="connsiteX51" fmla="*/ 202507 w 630807"/>
                    <a:gd name="connsiteY51" fmla="*/ 79353 h 651818"/>
                    <a:gd name="connsiteX52" fmla="*/ 207512 w 630807"/>
                    <a:gd name="connsiteY52" fmla="*/ 89470 h 651818"/>
                    <a:gd name="connsiteX53" fmla="*/ 216396 w 630807"/>
                    <a:gd name="connsiteY53" fmla="*/ 123461 h 651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30807" h="651818">
                      <a:moveTo>
                        <a:pt x="216146" y="123057"/>
                      </a:moveTo>
                      <a:cubicBezTo>
                        <a:pt x="216146" y="135871"/>
                        <a:pt x="212142" y="151788"/>
                        <a:pt x="218148" y="152867"/>
                      </a:cubicBezTo>
                      <a:cubicBezTo>
                        <a:pt x="224029" y="153946"/>
                        <a:pt x="229034" y="169863"/>
                        <a:pt x="229910" y="175259"/>
                      </a:cubicBezTo>
                      <a:cubicBezTo>
                        <a:pt x="230911" y="180519"/>
                        <a:pt x="228909" y="188073"/>
                        <a:pt x="223028" y="188073"/>
                      </a:cubicBezTo>
                      <a:cubicBezTo>
                        <a:pt x="217147" y="188073"/>
                        <a:pt x="178609" y="183757"/>
                        <a:pt x="178609" y="190231"/>
                      </a:cubicBezTo>
                      <a:cubicBezTo>
                        <a:pt x="178609" y="196706"/>
                        <a:pt x="169725" y="201967"/>
                        <a:pt x="160841" y="201967"/>
                      </a:cubicBezTo>
                      <a:cubicBezTo>
                        <a:pt x="151958" y="201967"/>
                        <a:pt x="151958" y="199808"/>
                        <a:pt x="150956" y="210464"/>
                      </a:cubicBezTo>
                      <a:cubicBezTo>
                        <a:pt x="149956" y="221121"/>
                        <a:pt x="152958" y="230698"/>
                        <a:pt x="147078" y="230698"/>
                      </a:cubicBezTo>
                      <a:cubicBezTo>
                        <a:pt x="141197" y="230698"/>
                        <a:pt x="142073" y="239196"/>
                        <a:pt x="133314" y="240275"/>
                      </a:cubicBezTo>
                      <a:cubicBezTo>
                        <a:pt x="124430" y="241354"/>
                        <a:pt x="110666" y="239196"/>
                        <a:pt x="110666" y="248773"/>
                      </a:cubicBezTo>
                      <a:cubicBezTo>
                        <a:pt x="110666" y="258350"/>
                        <a:pt x="104786" y="265769"/>
                        <a:pt x="94901" y="267927"/>
                      </a:cubicBezTo>
                      <a:cubicBezTo>
                        <a:pt x="85016" y="270085"/>
                        <a:pt x="68250" y="265769"/>
                        <a:pt x="68250" y="274267"/>
                      </a:cubicBezTo>
                      <a:cubicBezTo>
                        <a:pt x="68250" y="282765"/>
                        <a:pt x="55362" y="276425"/>
                        <a:pt x="48480" y="280606"/>
                      </a:cubicBezTo>
                      <a:cubicBezTo>
                        <a:pt x="41598" y="284923"/>
                        <a:pt x="1058" y="310417"/>
                        <a:pt x="182" y="314733"/>
                      </a:cubicBezTo>
                      <a:cubicBezTo>
                        <a:pt x="-319" y="316756"/>
                        <a:pt x="307" y="337799"/>
                        <a:pt x="933" y="359246"/>
                      </a:cubicBezTo>
                      <a:cubicBezTo>
                        <a:pt x="1933" y="361135"/>
                        <a:pt x="3685" y="363158"/>
                        <a:pt x="6814" y="365046"/>
                      </a:cubicBezTo>
                      <a:cubicBezTo>
                        <a:pt x="21703" y="374219"/>
                        <a:pt x="291971" y="566974"/>
                        <a:pt x="300605" y="576147"/>
                      </a:cubicBezTo>
                      <a:cubicBezTo>
                        <a:pt x="309114" y="585319"/>
                        <a:pt x="319749" y="605957"/>
                        <a:pt x="319749" y="605957"/>
                      </a:cubicBezTo>
                      <a:cubicBezTo>
                        <a:pt x="319749" y="605957"/>
                        <a:pt x="338893" y="608250"/>
                        <a:pt x="353783" y="617422"/>
                      </a:cubicBezTo>
                      <a:cubicBezTo>
                        <a:pt x="368672" y="626595"/>
                        <a:pt x="368672" y="651819"/>
                        <a:pt x="368672" y="651819"/>
                      </a:cubicBezTo>
                      <a:cubicBezTo>
                        <a:pt x="368672" y="651819"/>
                        <a:pt x="387816" y="647233"/>
                        <a:pt x="398452" y="644940"/>
                      </a:cubicBezTo>
                      <a:cubicBezTo>
                        <a:pt x="409088" y="642647"/>
                        <a:pt x="445248" y="628888"/>
                        <a:pt x="445248" y="628888"/>
                      </a:cubicBezTo>
                      <a:lnTo>
                        <a:pt x="500553" y="580733"/>
                      </a:lnTo>
                      <a:lnTo>
                        <a:pt x="630432" y="493460"/>
                      </a:lnTo>
                      <a:lnTo>
                        <a:pt x="630808" y="493460"/>
                      </a:lnTo>
                      <a:cubicBezTo>
                        <a:pt x="626804" y="477948"/>
                        <a:pt x="622549" y="465673"/>
                        <a:pt x="615542" y="465673"/>
                      </a:cubicBezTo>
                      <a:cubicBezTo>
                        <a:pt x="607785" y="465673"/>
                        <a:pt x="602154" y="458389"/>
                        <a:pt x="593270" y="458389"/>
                      </a:cubicBezTo>
                      <a:cubicBezTo>
                        <a:pt x="584387" y="458389"/>
                        <a:pt x="573125" y="453533"/>
                        <a:pt x="571999" y="445170"/>
                      </a:cubicBezTo>
                      <a:cubicBezTo>
                        <a:pt x="570873" y="436807"/>
                        <a:pt x="575378" y="430737"/>
                        <a:pt x="568621" y="419946"/>
                      </a:cubicBezTo>
                      <a:cubicBezTo>
                        <a:pt x="561989" y="409155"/>
                        <a:pt x="555232" y="404299"/>
                        <a:pt x="555232" y="399443"/>
                      </a:cubicBezTo>
                      <a:cubicBezTo>
                        <a:pt x="555232" y="394587"/>
                        <a:pt x="566619" y="385280"/>
                        <a:pt x="568371" y="383391"/>
                      </a:cubicBezTo>
                      <a:cubicBezTo>
                        <a:pt x="570122" y="381503"/>
                        <a:pt x="563866" y="373679"/>
                        <a:pt x="563866" y="368419"/>
                      </a:cubicBezTo>
                      <a:cubicBezTo>
                        <a:pt x="563866" y="363158"/>
                        <a:pt x="559362" y="353986"/>
                        <a:pt x="563866" y="348185"/>
                      </a:cubicBezTo>
                      <a:cubicBezTo>
                        <a:pt x="568371" y="342385"/>
                        <a:pt x="570998" y="336585"/>
                        <a:pt x="566118" y="326064"/>
                      </a:cubicBezTo>
                      <a:cubicBezTo>
                        <a:pt x="561239" y="315407"/>
                        <a:pt x="572875" y="305830"/>
                        <a:pt x="566994" y="291802"/>
                      </a:cubicBezTo>
                      <a:cubicBezTo>
                        <a:pt x="561113" y="277774"/>
                        <a:pt x="552230" y="266713"/>
                        <a:pt x="553106" y="261857"/>
                      </a:cubicBezTo>
                      <a:cubicBezTo>
                        <a:pt x="553481" y="259834"/>
                        <a:pt x="556359" y="257540"/>
                        <a:pt x="559862" y="254978"/>
                      </a:cubicBezTo>
                      <a:cubicBezTo>
                        <a:pt x="558236" y="252684"/>
                        <a:pt x="557235" y="249852"/>
                        <a:pt x="557235" y="246480"/>
                      </a:cubicBezTo>
                      <a:cubicBezTo>
                        <a:pt x="557235" y="232991"/>
                        <a:pt x="548351" y="196301"/>
                        <a:pt x="542971" y="188613"/>
                      </a:cubicBezTo>
                      <a:cubicBezTo>
                        <a:pt x="537590" y="180924"/>
                        <a:pt x="519697" y="175124"/>
                        <a:pt x="519697" y="169323"/>
                      </a:cubicBezTo>
                      <a:cubicBezTo>
                        <a:pt x="519697" y="163523"/>
                        <a:pt x="519697" y="153946"/>
                        <a:pt x="507185" y="148146"/>
                      </a:cubicBezTo>
                      <a:cubicBezTo>
                        <a:pt x="494672" y="142346"/>
                        <a:pt x="487540" y="113480"/>
                        <a:pt x="494672" y="113480"/>
                      </a:cubicBezTo>
                      <a:cubicBezTo>
                        <a:pt x="501805" y="113480"/>
                        <a:pt x="507185" y="96079"/>
                        <a:pt x="514317" y="92167"/>
                      </a:cubicBezTo>
                      <a:cubicBezTo>
                        <a:pt x="521449" y="88256"/>
                        <a:pt x="530458" y="68967"/>
                        <a:pt x="523201" y="57366"/>
                      </a:cubicBezTo>
                      <a:cubicBezTo>
                        <a:pt x="518446" y="49678"/>
                        <a:pt x="520823" y="25667"/>
                        <a:pt x="523576" y="6379"/>
                      </a:cubicBezTo>
                      <a:cubicBezTo>
                        <a:pt x="511690" y="6379"/>
                        <a:pt x="498551" y="1657"/>
                        <a:pt x="495048" y="443"/>
                      </a:cubicBezTo>
                      <a:cubicBezTo>
                        <a:pt x="489668" y="-1445"/>
                        <a:pt x="474027" y="3276"/>
                        <a:pt x="464142" y="3816"/>
                      </a:cubicBezTo>
                      <a:cubicBezTo>
                        <a:pt x="454257" y="4355"/>
                        <a:pt x="430108" y="21216"/>
                        <a:pt x="422101" y="12988"/>
                      </a:cubicBezTo>
                      <a:cubicBezTo>
                        <a:pt x="414092" y="4760"/>
                        <a:pt x="331636" y="19328"/>
                        <a:pt x="308363" y="20272"/>
                      </a:cubicBezTo>
                      <a:cubicBezTo>
                        <a:pt x="285090" y="21351"/>
                        <a:pt x="275205" y="47384"/>
                        <a:pt x="261316" y="47384"/>
                      </a:cubicBezTo>
                      <a:cubicBezTo>
                        <a:pt x="247427" y="47384"/>
                        <a:pt x="225530" y="59929"/>
                        <a:pt x="213894" y="73957"/>
                      </a:cubicBezTo>
                      <a:cubicBezTo>
                        <a:pt x="210640" y="77869"/>
                        <a:pt x="206762" y="79353"/>
                        <a:pt x="202507" y="79353"/>
                      </a:cubicBezTo>
                      <a:cubicBezTo>
                        <a:pt x="204259" y="83804"/>
                        <a:pt x="206011" y="87446"/>
                        <a:pt x="207512" y="89470"/>
                      </a:cubicBezTo>
                      <a:cubicBezTo>
                        <a:pt x="214394" y="99047"/>
                        <a:pt x="216396" y="110782"/>
                        <a:pt x="216396" y="12346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B7B40F73-8C15-B4CD-1E2C-9CA869651C31}"/>
                    </a:ext>
                  </a:extLst>
                </p:cNvPr>
                <p:cNvSpPr/>
                <p:nvPr/>
              </p:nvSpPr>
              <p:spPr>
                <a:xfrm>
                  <a:off x="6040111" y="3139481"/>
                  <a:ext cx="457889" cy="475885"/>
                </a:xfrm>
                <a:custGeom>
                  <a:avLst/>
                  <a:gdLst>
                    <a:gd name="connsiteX0" fmla="*/ 50736 w 457889"/>
                    <a:gd name="connsiteY0" fmla="*/ 27382 h 475885"/>
                    <a:gd name="connsiteX1" fmla="*/ 27462 w 457889"/>
                    <a:gd name="connsiteY1" fmla="*/ 50988 h 475885"/>
                    <a:gd name="connsiteX2" fmla="*/ 24710 w 457889"/>
                    <a:gd name="connsiteY2" fmla="*/ 65421 h 475885"/>
                    <a:gd name="connsiteX3" fmla="*/ 19329 w 457889"/>
                    <a:gd name="connsiteY3" fmla="*/ 91454 h 475885"/>
                    <a:gd name="connsiteX4" fmla="*/ 60 w 457889"/>
                    <a:gd name="connsiteY4" fmla="*/ 110339 h 475885"/>
                    <a:gd name="connsiteX5" fmla="*/ 13949 w 457889"/>
                    <a:gd name="connsiteY5" fmla="*/ 140284 h 475885"/>
                    <a:gd name="connsiteX6" fmla="*/ 13073 w 457889"/>
                    <a:gd name="connsiteY6" fmla="*/ 174545 h 475885"/>
                    <a:gd name="connsiteX7" fmla="*/ 10821 w 457889"/>
                    <a:gd name="connsiteY7" fmla="*/ 196667 h 475885"/>
                    <a:gd name="connsiteX8" fmla="*/ 10821 w 457889"/>
                    <a:gd name="connsiteY8" fmla="*/ 216900 h 475885"/>
                    <a:gd name="connsiteX9" fmla="*/ 15325 w 457889"/>
                    <a:gd name="connsiteY9" fmla="*/ 231873 h 475885"/>
                    <a:gd name="connsiteX10" fmla="*/ 2187 w 457889"/>
                    <a:gd name="connsiteY10" fmla="*/ 247925 h 475885"/>
                    <a:gd name="connsiteX11" fmla="*/ 15576 w 457889"/>
                    <a:gd name="connsiteY11" fmla="*/ 268428 h 475885"/>
                    <a:gd name="connsiteX12" fmla="*/ 18954 w 457889"/>
                    <a:gd name="connsiteY12" fmla="*/ 293652 h 475885"/>
                    <a:gd name="connsiteX13" fmla="*/ 40225 w 457889"/>
                    <a:gd name="connsiteY13" fmla="*/ 306871 h 475885"/>
                    <a:gd name="connsiteX14" fmla="*/ 62497 w 457889"/>
                    <a:gd name="connsiteY14" fmla="*/ 314155 h 475885"/>
                    <a:gd name="connsiteX15" fmla="*/ 77762 w 457889"/>
                    <a:gd name="connsiteY15" fmla="*/ 341942 h 475885"/>
                    <a:gd name="connsiteX16" fmla="*/ 122056 w 457889"/>
                    <a:gd name="connsiteY16" fmla="*/ 351114 h 475885"/>
                    <a:gd name="connsiteX17" fmla="*/ 141200 w 457889"/>
                    <a:gd name="connsiteY17" fmla="*/ 371752 h 475885"/>
                    <a:gd name="connsiteX18" fmla="*/ 192251 w 457889"/>
                    <a:gd name="connsiteY18" fmla="*/ 341942 h 475885"/>
                    <a:gd name="connsiteX19" fmla="*/ 423355 w 457889"/>
                    <a:gd name="connsiteY19" fmla="*/ 475886 h 475885"/>
                    <a:gd name="connsiteX20" fmla="*/ 423355 w 457889"/>
                    <a:gd name="connsiteY20" fmla="*/ 458620 h 475885"/>
                    <a:gd name="connsiteX21" fmla="*/ 451383 w 457889"/>
                    <a:gd name="connsiteY21" fmla="*/ 458620 h 475885"/>
                    <a:gd name="connsiteX22" fmla="*/ 451383 w 457889"/>
                    <a:gd name="connsiteY22" fmla="*/ 138530 h 475885"/>
                    <a:gd name="connsiteX23" fmla="*/ 451383 w 457889"/>
                    <a:gd name="connsiteY23" fmla="*/ 90240 h 475885"/>
                    <a:gd name="connsiteX24" fmla="*/ 455137 w 457889"/>
                    <a:gd name="connsiteY24" fmla="*/ 50043 h 475885"/>
                    <a:gd name="connsiteX25" fmla="*/ 457889 w 457889"/>
                    <a:gd name="connsiteY25" fmla="*/ 41950 h 475885"/>
                    <a:gd name="connsiteX26" fmla="*/ 457014 w 457889"/>
                    <a:gd name="connsiteY26" fmla="*/ 40736 h 475885"/>
                    <a:gd name="connsiteX27" fmla="*/ 416223 w 457889"/>
                    <a:gd name="connsiteY27" fmla="*/ 29136 h 475885"/>
                    <a:gd name="connsiteX28" fmla="*/ 370178 w 457889"/>
                    <a:gd name="connsiteY28" fmla="*/ 3507 h 475885"/>
                    <a:gd name="connsiteX29" fmla="*/ 302611 w 457889"/>
                    <a:gd name="connsiteY29" fmla="*/ 40601 h 475885"/>
                    <a:gd name="connsiteX30" fmla="*/ 306614 w 457889"/>
                    <a:gd name="connsiteY30" fmla="*/ 83091 h 475885"/>
                    <a:gd name="connsiteX31" fmla="*/ 260068 w 457889"/>
                    <a:gd name="connsiteY31" fmla="*/ 83631 h 475885"/>
                    <a:gd name="connsiteX32" fmla="*/ 204138 w 457889"/>
                    <a:gd name="connsiteY32" fmla="*/ 61914 h 475885"/>
                    <a:gd name="connsiteX33" fmla="*/ 174108 w 457889"/>
                    <a:gd name="connsiteY33" fmla="*/ 38713 h 475885"/>
                    <a:gd name="connsiteX34" fmla="*/ 154463 w 457889"/>
                    <a:gd name="connsiteY34" fmla="*/ 19829 h 475885"/>
                    <a:gd name="connsiteX35" fmla="*/ 99409 w 457889"/>
                    <a:gd name="connsiteY35" fmla="*/ 7823 h 475885"/>
                    <a:gd name="connsiteX36" fmla="*/ 64499 w 457889"/>
                    <a:gd name="connsiteY36" fmla="*/ 0 h 475885"/>
                    <a:gd name="connsiteX37" fmla="*/ 63623 w 457889"/>
                    <a:gd name="connsiteY37" fmla="*/ 16996 h 475885"/>
                    <a:gd name="connsiteX38" fmla="*/ 50610 w 457889"/>
                    <a:gd name="connsiteY38" fmla="*/ 27112 h 47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57889" h="475885">
                      <a:moveTo>
                        <a:pt x="50736" y="27382"/>
                      </a:moveTo>
                      <a:cubicBezTo>
                        <a:pt x="47608" y="28731"/>
                        <a:pt x="31466" y="47076"/>
                        <a:pt x="27462" y="50988"/>
                      </a:cubicBezTo>
                      <a:cubicBezTo>
                        <a:pt x="23458" y="54899"/>
                        <a:pt x="22958" y="61644"/>
                        <a:pt x="24710" y="65421"/>
                      </a:cubicBezTo>
                      <a:cubicBezTo>
                        <a:pt x="26462" y="69333"/>
                        <a:pt x="23458" y="83361"/>
                        <a:pt x="19329" y="91454"/>
                      </a:cubicBezTo>
                      <a:cubicBezTo>
                        <a:pt x="15325" y="99682"/>
                        <a:pt x="936" y="105483"/>
                        <a:pt x="60" y="110339"/>
                      </a:cubicBezTo>
                      <a:cubicBezTo>
                        <a:pt x="-815" y="115195"/>
                        <a:pt x="8068" y="126255"/>
                        <a:pt x="13949" y="140284"/>
                      </a:cubicBezTo>
                      <a:cubicBezTo>
                        <a:pt x="19830" y="154312"/>
                        <a:pt x="8068" y="163889"/>
                        <a:pt x="13073" y="174545"/>
                      </a:cubicBezTo>
                      <a:cubicBezTo>
                        <a:pt x="17953" y="185202"/>
                        <a:pt x="15325" y="191002"/>
                        <a:pt x="10821" y="196667"/>
                      </a:cubicBezTo>
                      <a:cubicBezTo>
                        <a:pt x="6316" y="202467"/>
                        <a:pt x="10821" y="211640"/>
                        <a:pt x="10821" y="216900"/>
                      </a:cubicBezTo>
                      <a:cubicBezTo>
                        <a:pt x="10821" y="222161"/>
                        <a:pt x="17077" y="229984"/>
                        <a:pt x="15325" y="231873"/>
                      </a:cubicBezTo>
                      <a:cubicBezTo>
                        <a:pt x="13574" y="233761"/>
                        <a:pt x="2187" y="243204"/>
                        <a:pt x="2187" y="247925"/>
                      </a:cubicBezTo>
                      <a:cubicBezTo>
                        <a:pt x="2187" y="252646"/>
                        <a:pt x="8944" y="257502"/>
                        <a:pt x="15576" y="268428"/>
                      </a:cubicBezTo>
                      <a:cubicBezTo>
                        <a:pt x="22332" y="279219"/>
                        <a:pt x="17828" y="285289"/>
                        <a:pt x="18954" y="293652"/>
                      </a:cubicBezTo>
                      <a:cubicBezTo>
                        <a:pt x="20080" y="302150"/>
                        <a:pt x="31216" y="306871"/>
                        <a:pt x="40225" y="306871"/>
                      </a:cubicBezTo>
                      <a:cubicBezTo>
                        <a:pt x="49234" y="306871"/>
                        <a:pt x="54739" y="314155"/>
                        <a:pt x="62497" y="314155"/>
                      </a:cubicBezTo>
                      <a:cubicBezTo>
                        <a:pt x="69504" y="314155"/>
                        <a:pt x="73758" y="326564"/>
                        <a:pt x="77762" y="341942"/>
                      </a:cubicBezTo>
                      <a:cubicBezTo>
                        <a:pt x="81141" y="341942"/>
                        <a:pt x="110044" y="342481"/>
                        <a:pt x="122056" y="351114"/>
                      </a:cubicBezTo>
                      <a:cubicBezTo>
                        <a:pt x="134819" y="360286"/>
                        <a:pt x="141200" y="371752"/>
                        <a:pt x="141200" y="371752"/>
                      </a:cubicBezTo>
                      <a:lnTo>
                        <a:pt x="192251" y="341942"/>
                      </a:lnTo>
                      <a:lnTo>
                        <a:pt x="423355" y="475886"/>
                      </a:lnTo>
                      <a:lnTo>
                        <a:pt x="423355" y="458620"/>
                      </a:lnTo>
                      <a:lnTo>
                        <a:pt x="451383" y="458620"/>
                      </a:lnTo>
                      <a:lnTo>
                        <a:pt x="451383" y="138530"/>
                      </a:lnTo>
                      <a:cubicBezTo>
                        <a:pt x="451383" y="116408"/>
                        <a:pt x="441999" y="102245"/>
                        <a:pt x="451383" y="90240"/>
                      </a:cubicBezTo>
                      <a:cubicBezTo>
                        <a:pt x="460767" y="78235"/>
                        <a:pt x="447629" y="72165"/>
                        <a:pt x="455137" y="50043"/>
                      </a:cubicBezTo>
                      <a:cubicBezTo>
                        <a:pt x="456013" y="47481"/>
                        <a:pt x="456888" y="44783"/>
                        <a:pt x="457889" y="41950"/>
                      </a:cubicBezTo>
                      <a:cubicBezTo>
                        <a:pt x="457639" y="41545"/>
                        <a:pt x="457139" y="41141"/>
                        <a:pt x="457014" y="40736"/>
                      </a:cubicBezTo>
                      <a:cubicBezTo>
                        <a:pt x="454761" y="33992"/>
                        <a:pt x="442624" y="33452"/>
                        <a:pt x="416223" y="29136"/>
                      </a:cubicBezTo>
                      <a:cubicBezTo>
                        <a:pt x="389822" y="24819"/>
                        <a:pt x="399582" y="5530"/>
                        <a:pt x="370178" y="3507"/>
                      </a:cubicBezTo>
                      <a:cubicBezTo>
                        <a:pt x="340648" y="1619"/>
                        <a:pt x="302986" y="27247"/>
                        <a:pt x="302611" y="40601"/>
                      </a:cubicBezTo>
                      <a:cubicBezTo>
                        <a:pt x="302110" y="54090"/>
                        <a:pt x="316499" y="69063"/>
                        <a:pt x="306614" y="83091"/>
                      </a:cubicBezTo>
                      <a:cubicBezTo>
                        <a:pt x="296730" y="97120"/>
                        <a:pt x="275333" y="98468"/>
                        <a:pt x="260068" y="83631"/>
                      </a:cubicBezTo>
                      <a:cubicBezTo>
                        <a:pt x="244928" y="68658"/>
                        <a:pt x="222531" y="61914"/>
                        <a:pt x="204138" y="61914"/>
                      </a:cubicBezTo>
                      <a:cubicBezTo>
                        <a:pt x="185744" y="61914"/>
                        <a:pt x="172857" y="49369"/>
                        <a:pt x="174108" y="38713"/>
                      </a:cubicBezTo>
                      <a:cubicBezTo>
                        <a:pt x="175484" y="28057"/>
                        <a:pt x="169604" y="23336"/>
                        <a:pt x="154463" y="19829"/>
                      </a:cubicBezTo>
                      <a:cubicBezTo>
                        <a:pt x="139198" y="16456"/>
                        <a:pt x="126310" y="2968"/>
                        <a:pt x="99409" y="7823"/>
                      </a:cubicBezTo>
                      <a:cubicBezTo>
                        <a:pt x="85020" y="10386"/>
                        <a:pt x="72882" y="5800"/>
                        <a:pt x="64499" y="0"/>
                      </a:cubicBezTo>
                      <a:cubicBezTo>
                        <a:pt x="63874" y="6340"/>
                        <a:pt x="63373" y="12814"/>
                        <a:pt x="63623" y="16996"/>
                      </a:cubicBezTo>
                      <a:cubicBezTo>
                        <a:pt x="63999" y="27652"/>
                        <a:pt x="53738" y="25629"/>
                        <a:pt x="50610" y="2711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1DA5C778-4BF8-BC25-58B6-9E982CC41419}"/>
                    </a:ext>
                  </a:extLst>
                </p:cNvPr>
                <p:cNvSpPr/>
                <p:nvPr/>
              </p:nvSpPr>
              <p:spPr>
                <a:xfrm>
                  <a:off x="6189194" y="3900956"/>
                  <a:ext cx="371868" cy="279862"/>
                </a:xfrm>
                <a:custGeom>
                  <a:avLst/>
                  <a:gdLst>
                    <a:gd name="connsiteX0" fmla="*/ 343466 w 371868"/>
                    <a:gd name="connsiteY0" fmla="*/ 158193 h 279862"/>
                    <a:gd name="connsiteX1" fmla="*/ 332330 w 371868"/>
                    <a:gd name="connsiteY1" fmla="*/ 136071 h 279862"/>
                    <a:gd name="connsiteX2" fmla="*/ 313686 w 371868"/>
                    <a:gd name="connsiteY2" fmla="*/ 117861 h 279862"/>
                    <a:gd name="connsiteX3" fmla="*/ 300673 w 371868"/>
                    <a:gd name="connsiteY3" fmla="*/ 97763 h 279862"/>
                    <a:gd name="connsiteX4" fmla="*/ 276399 w 371868"/>
                    <a:gd name="connsiteY4" fmla="*/ 85758 h 279862"/>
                    <a:gd name="connsiteX5" fmla="*/ 272646 w 371868"/>
                    <a:gd name="connsiteY5" fmla="*/ 75641 h 279862"/>
                    <a:gd name="connsiteX6" fmla="*/ 259633 w 371868"/>
                    <a:gd name="connsiteY6" fmla="*/ 73618 h 279862"/>
                    <a:gd name="connsiteX7" fmla="*/ 263387 w 371868"/>
                    <a:gd name="connsiteY7" fmla="*/ 61478 h 279862"/>
                    <a:gd name="connsiteX8" fmla="*/ 261509 w 371868"/>
                    <a:gd name="connsiteY8" fmla="*/ 33286 h 279862"/>
                    <a:gd name="connsiteX9" fmla="*/ 240113 w 371868"/>
                    <a:gd name="connsiteY9" fmla="*/ 2262 h 279862"/>
                    <a:gd name="connsiteX10" fmla="*/ 234858 w 371868"/>
                    <a:gd name="connsiteY10" fmla="*/ 1048 h 279862"/>
                    <a:gd name="connsiteX11" fmla="*/ 209833 w 371868"/>
                    <a:gd name="connsiteY11" fmla="*/ 11569 h 279862"/>
                    <a:gd name="connsiteX12" fmla="*/ 203577 w 371868"/>
                    <a:gd name="connsiteY12" fmla="*/ 27082 h 279862"/>
                    <a:gd name="connsiteX13" fmla="*/ 174048 w 371868"/>
                    <a:gd name="connsiteY13" fmla="*/ 59859 h 279862"/>
                    <a:gd name="connsiteX14" fmla="*/ 131130 w 371868"/>
                    <a:gd name="connsiteY14" fmla="*/ 69436 h 279862"/>
                    <a:gd name="connsiteX15" fmla="*/ 129378 w 371868"/>
                    <a:gd name="connsiteY15" fmla="*/ 86837 h 279862"/>
                    <a:gd name="connsiteX16" fmla="*/ 102602 w 371868"/>
                    <a:gd name="connsiteY16" fmla="*/ 102349 h 279862"/>
                    <a:gd name="connsiteX17" fmla="*/ 69444 w 371868"/>
                    <a:gd name="connsiteY17" fmla="*/ 113005 h 279862"/>
                    <a:gd name="connsiteX18" fmla="*/ 49674 w 371868"/>
                    <a:gd name="connsiteY18" fmla="*/ 113005 h 279862"/>
                    <a:gd name="connsiteX19" fmla="*/ 32658 w 371868"/>
                    <a:gd name="connsiteY19" fmla="*/ 120694 h 279862"/>
                    <a:gd name="connsiteX20" fmla="*/ 30030 w 371868"/>
                    <a:gd name="connsiteY20" fmla="*/ 117322 h 279862"/>
                    <a:gd name="connsiteX21" fmla="*/ 14765 w 371868"/>
                    <a:gd name="connsiteY21" fmla="*/ 137690 h 279862"/>
                    <a:gd name="connsiteX22" fmla="*/ 0 w 371868"/>
                    <a:gd name="connsiteY22" fmla="*/ 170333 h 279862"/>
                    <a:gd name="connsiteX23" fmla="*/ 4004 w 371868"/>
                    <a:gd name="connsiteY23" fmla="*/ 197041 h 279862"/>
                    <a:gd name="connsiteX24" fmla="*/ 12763 w 371868"/>
                    <a:gd name="connsiteY24" fmla="*/ 223074 h 279862"/>
                    <a:gd name="connsiteX25" fmla="*/ 17392 w 371868"/>
                    <a:gd name="connsiteY25" fmla="*/ 242633 h 279862"/>
                    <a:gd name="connsiteX26" fmla="*/ 24149 w 371868"/>
                    <a:gd name="connsiteY26" fmla="*/ 253424 h 279862"/>
                    <a:gd name="connsiteX27" fmla="*/ 43543 w 371868"/>
                    <a:gd name="connsiteY27" fmla="*/ 274332 h 279862"/>
                    <a:gd name="connsiteX28" fmla="*/ 48798 w 371868"/>
                    <a:gd name="connsiteY28" fmla="*/ 279862 h 279862"/>
                    <a:gd name="connsiteX29" fmla="*/ 50676 w 371868"/>
                    <a:gd name="connsiteY29" fmla="*/ 276760 h 279862"/>
                    <a:gd name="connsiteX30" fmla="*/ 56306 w 371868"/>
                    <a:gd name="connsiteY30" fmla="*/ 252615 h 279862"/>
                    <a:gd name="connsiteX31" fmla="*/ 73072 w 371868"/>
                    <a:gd name="connsiteY31" fmla="*/ 248568 h 279862"/>
                    <a:gd name="connsiteX32" fmla="*/ 86085 w 371868"/>
                    <a:gd name="connsiteY32" fmla="*/ 244521 h 279862"/>
                    <a:gd name="connsiteX33" fmla="*/ 112236 w 371868"/>
                    <a:gd name="connsiteY33" fmla="*/ 248568 h 279862"/>
                    <a:gd name="connsiteX34" fmla="*/ 112236 w 371868"/>
                    <a:gd name="connsiteY34" fmla="*/ 226446 h 279862"/>
                    <a:gd name="connsiteX35" fmla="*/ 144018 w 371868"/>
                    <a:gd name="connsiteY35" fmla="*/ 200278 h 279862"/>
                    <a:gd name="connsiteX36" fmla="*/ 168292 w 371868"/>
                    <a:gd name="connsiteY36" fmla="*/ 218488 h 279862"/>
                    <a:gd name="connsiteX37" fmla="*/ 226099 w 371868"/>
                    <a:gd name="connsiteY37" fmla="*/ 230493 h 279862"/>
                    <a:gd name="connsiteX38" fmla="*/ 235484 w 371868"/>
                    <a:gd name="connsiteY38" fmla="*/ 208371 h 279862"/>
                    <a:gd name="connsiteX39" fmla="*/ 259758 w 371868"/>
                    <a:gd name="connsiteY39" fmla="*/ 208371 h 279862"/>
                    <a:gd name="connsiteX40" fmla="*/ 291539 w 371868"/>
                    <a:gd name="connsiteY40" fmla="*/ 198255 h 279862"/>
                    <a:gd name="connsiteX41" fmla="*/ 315813 w 371868"/>
                    <a:gd name="connsiteY41" fmla="*/ 194208 h 279862"/>
                    <a:gd name="connsiteX42" fmla="*/ 349472 w 371868"/>
                    <a:gd name="connsiteY42" fmla="*/ 198255 h 279862"/>
                    <a:gd name="connsiteX43" fmla="*/ 371869 w 371868"/>
                    <a:gd name="connsiteY43" fmla="*/ 194208 h 279862"/>
                    <a:gd name="connsiteX44" fmla="*/ 364361 w 371868"/>
                    <a:gd name="connsiteY44" fmla="*/ 174110 h 279862"/>
                    <a:gd name="connsiteX45" fmla="*/ 343841 w 371868"/>
                    <a:gd name="connsiteY45" fmla="*/ 157923 h 27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71868" h="279862">
                      <a:moveTo>
                        <a:pt x="343466" y="158193"/>
                      </a:moveTo>
                      <a:cubicBezTo>
                        <a:pt x="343466" y="152123"/>
                        <a:pt x="343466" y="146053"/>
                        <a:pt x="332330" y="136071"/>
                      </a:cubicBezTo>
                      <a:cubicBezTo>
                        <a:pt x="321194" y="125955"/>
                        <a:pt x="313686" y="123931"/>
                        <a:pt x="313686" y="117861"/>
                      </a:cubicBezTo>
                      <a:cubicBezTo>
                        <a:pt x="313686" y="111791"/>
                        <a:pt x="309933" y="109768"/>
                        <a:pt x="300673" y="97763"/>
                      </a:cubicBezTo>
                      <a:cubicBezTo>
                        <a:pt x="291289" y="85758"/>
                        <a:pt x="276399" y="85758"/>
                        <a:pt x="276399" y="85758"/>
                      </a:cubicBezTo>
                      <a:lnTo>
                        <a:pt x="272646" y="75641"/>
                      </a:lnTo>
                      <a:lnTo>
                        <a:pt x="259633" y="73618"/>
                      </a:lnTo>
                      <a:cubicBezTo>
                        <a:pt x="259633" y="73618"/>
                        <a:pt x="252125" y="67548"/>
                        <a:pt x="263387" y="61478"/>
                      </a:cubicBezTo>
                      <a:cubicBezTo>
                        <a:pt x="274522" y="55408"/>
                        <a:pt x="263387" y="39356"/>
                        <a:pt x="261509" y="33286"/>
                      </a:cubicBezTo>
                      <a:cubicBezTo>
                        <a:pt x="259883" y="28026"/>
                        <a:pt x="244117" y="7523"/>
                        <a:pt x="240113" y="2262"/>
                      </a:cubicBezTo>
                      <a:cubicBezTo>
                        <a:pt x="238111" y="2262"/>
                        <a:pt x="236234" y="1857"/>
                        <a:pt x="234858" y="1048"/>
                      </a:cubicBezTo>
                      <a:cubicBezTo>
                        <a:pt x="228602" y="-2864"/>
                        <a:pt x="216090" y="4960"/>
                        <a:pt x="209833" y="11569"/>
                      </a:cubicBezTo>
                      <a:cubicBezTo>
                        <a:pt x="203577" y="18314"/>
                        <a:pt x="208082" y="22226"/>
                        <a:pt x="203577" y="27082"/>
                      </a:cubicBezTo>
                      <a:cubicBezTo>
                        <a:pt x="199073" y="31937"/>
                        <a:pt x="183807" y="46371"/>
                        <a:pt x="174048" y="59859"/>
                      </a:cubicBezTo>
                      <a:cubicBezTo>
                        <a:pt x="164163" y="73348"/>
                        <a:pt x="139138" y="64715"/>
                        <a:pt x="131130" y="69436"/>
                      </a:cubicBezTo>
                      <a:cubicBezTo>
                        <a:pt x="122997" y="74292"/>
                        <a:pt x="134634" y="81981"/>
                        <a:pt x="129378" y="86837"/>
                      </a:cubicBezTo>
                      <a:cubicBezTo>
                        <a:pt x="123998" y="91693"/>
                        <a:pt x="107857" y="99382"/>
                        <a:pt x="102602" y="102349"/>
                      </a:cubicBezTo>
                      <a:cubicBezTo>
                        <a:pt x="97222" y="105182"/>
                        <a:pt x="75700" y="104238"/>
                        <a:pt x="69444" y="113005"/>
                      </a:cubicBezTo>
                      <a:cubicBezTo>
                        <a:pt x="63188" y="121638"/>
                        <a:pt x="56056" y="103428"/>
                        <a:pt x="49674" y="113005"/>
                      </a:cubicBezTo>
                      <a:cubicBezTo>
                        <a:pt x="43418" y="122583"/>
                        <a:pt x="36286" y="123662"/>
                        <a:pt x="32658" y="120694"/>
                      </a:cubicBezTo>
                      <a:cubicBezTo>
                        <a:pt x="31782" y="120020"/>
                        <a:pt x="30906" y="118805"/>
                        <a:pt x="30030" y="117322"/>
                      </a:cubicBezTo>
                      <a:cubicBezTo>
                        <a:pt x="24274" y="123122"/>
                        <a:pt x="17142" y="129597"/>
                        <a:pt x="14765" y="137690"/>
                      </a:cubicBezTo>
                      <a:cubicBezTo>
                        <a:pt x="10761" y="151449"/>
                        <a:pt x="0" y="163723"/>
                        <a:pt x="0" y="170333"/>
                      </a:cubicBezTo>
                      <a:cubicBezTo>
                        <a:pt x="0" y="176943"/>
                        <a:pt x="4004" y="185440"/>
                        <a:pt x="4004" y="197041"/>
                      </a:cubicBezTo>
                      <a:cubicBezTo>
                        <a:pt x="4004" y="208641"/>
                        <a:pt x="6757" y="214442"/>
                        <a:pt x="12763" y="223074"/>
                      </a:cubicBezTo>
                      <a:cubicBezTo>
                        <a:pt x="18769" y="231707"/>
                        <a:pt x="17392" y="242633"/>
                        <a:pt x="17392" y="242633"/>
                      </a:cubicBezTo>
                      <a:cubicBezTo>
                        <a:pt x="17392" y="242633"/>
                        <a:pt x="19394" y="246949"/>
                        <a:pt x="24149" y="253424"/>
                      </a:cubicBezTo>
                      <a:cubicBezTo>
                        <a:pt x="28779" y="259899"/>
                        <a:pt x="42292" y="269341"/>
                        <a:pt x="43543" y="274332"/>
                      </a:cubicBezTo>
                      <a:cubicBezTo>
                        <a:pt x="44169" y="276625"/>
                        <a:pt x="46421" y="278513"/>
                        <a:pt x="48798" y="279862"/>
                      </a:cubicBezTo>
                      <a:cubicBezTo>
                        <a:pt x="49424" y="278783"/>
                        <a:pt x="50050" y="277704"/>
                        <a:pt x="50676" y="276760"/>
                      </a:cubicBezTo>
                      <a:cubicBezTo>
                        <a:pt x="58183" y="266778"/>
                        <a:pt x="56306" y="252615"/>
                        <a:pt x="56306" y="252615"/>
                      </a:cubicBezTo>
                      <a:lnTo>
                        <a:pt x="73072" y="248568"/>
                      </a:lnTo>
                      <a:lnTo>
                        <a:pt x="86085" y="244521"/>
                      </a:lnTo>
                      <a:lnTo>
                        <a:pt x="112236" y="248568"/>
                      </a:lnTo>
                      <a:lnTo>
                        <a:pt x="112236" y="226446"/>
                      </a:lnTo>
                      <a:cubicBezTo>
                        <a:pt x="112236" y="226446"/>
                        <a:pt x="130880" y="200278"/>
                        <a:pt x="144018" y="200278"/>
                      </a:cubicBezTo>
                      <a:cubicBezTo>
                        <a:pt x="157156" y="200278"/>
                        <a:pt x="168292" y="218488"/>
                        <a:pt x="168292" y="218488"/>
                      </a:cubicBezTo>
                      <a:lnTo>
                        <a:pt x="226099" y="230493"/>
                      </a:lnTo>
                      <a:cubicBezTo>
                        <a:pt x="226099" y="230493"/>
                        <a:pt x="229853" y="212418"/>
                        <a:pt x="235484" y="208371"/>
                      </a:cubicBezTo>
                      <a:cubicBezTo>
                        <a:pt x="241114" y="204325"/>
                        <a:pt x="252250" y="212418"/>
                        <a:pt x="259758" y="208371"/>
                      </a:cubicBezTo>
                      <a:cubicBezTo>
                        <a:pt x="267265" y="204325"/>
                        <a:pt x="278401" y="198255"/>
                        <a:pt x="291539" y="198255"/>
                      </a:cubicBezTo>
                      <a:cubicBezTo>
                        <a:pt x="304677" y="198255"/>
                        <a:pt x="310308" y="206348"/>
                        <a:pt x="315813" y="194208"/>
                      </a:cubicBezTo>
                      <a:cubicBezTo>
                        <a:pt x="321444" y="182068"/>
                        <a:pt x="349472" y="198255"/>
                        <a:pt x="349472" y="198255"/>
                      </a:cubicBezTo>
                      <a:lnTo>
                        <a:pt x="371869" y="194208"/>
                      </a:lnTo>
                      <a:lnTo>
                        <a:pt x="364361" y="174110"/>
                      </a:lnTo>
                      <a:cubicBezTo>
                        <a:pt x="364361" y="174110"/>
                        <a:pt x="343841" y="163993"/>
                        <a:pt x="343841" y="15792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EBEEB630-A4E7-2327-ED0E-1E06F36BAE9F}"/>
                    </a:ext>
                  </a:extLst>
                </p:cNvPr>
                <p:cNvSpPr/>
                <p:nvPr/>
              </p:nvSpPr>
              <p:spPr>
                <a:xfrm>
                  <a:off x="5836467" y="3810502"/>
                  <a:ext cx="357020" cy="314357"/>
                </a:xfrm>
                <a:custGeom>
                  <a:avLst/>
                  <a:gdLst>
                    <a:gd name="connsiteX0" fmla="*/ 220345 w 357020"/>
                    <a:gd name="connsiteY0" fmla="*/ 230707 h 314357"/>
                    <a:gd name="connsiteX1" fmla="*/ 238238 w 357020"/>
                    <a:gd name="connsiteY1" fmla="*/ 227874 h 314357"/>
                    <a:gd name="connsiteX2" fmla="*/ 259759 w 357020"/>
                    <a:gd name="connsiteY2" fmla="*/ 244196 h 314357"/>
                    <a:gd name="connsiteX3" fmla="*/ 272272 w 357020"/>
                    <a:gd name="connsiteY3" fmla="*/ 229763 h 314357"/>
                    <a:gd name="connsiteX4" fmla="*/ 294669 w 357020"/>
                    <a:gd name="connsiteY4" fmla="*/ 179584 h 314357"/>
                    <a:gd name="connsiteX5" fmla="*/ 309058 w 357020"/>
                    <a:gd name="connsiteY5" fmla="*/ 160295 h 314357"/>
                    <a:gd name="connsiteX6" fmla="*/ 312687 w 357020"/>
                    <a:gd name="connsiteY6" fmla="*/ 142895 h 314357"/>
                    <a:gd name="connsiteX7" fmla="*/ 319819 w 357020"/>
                    <a:gd name="connsiteY7" fmla="*/ 121582 h 314357"/>
                    <a:gd name="connsiteX8" fmla="*/ 337712 w 357020"/>
                    <a:gd name="connsiteY8" fmla="*/ 85837 h 314357"/>
                    <a:gd name="connsiteX9" fmla="*/ 355604 w 357020"/>
                    <a:gd name="connsiteY9" fmla="*/ 75181 h 314357"/>
                    <a:gd name="connsiteX10" fmla="*/ 353728 w 357020"/>
                    <a:gd name="connsiteY10" fmla="*/ 54948 h 314357"/>
                    <a:gd name="connsiteX11" fmla="*/ 341215 w 357020"/>
                    <a:gd name="connsiteY11" fmla="*/ 41459 h 314357"/>
                    <a:gd name="connsiteX12" fmla="*/ 343092 w 357020"/>
                    <a:gd name="connsiteY12" fmla="*/ 23788 h 314357"/>
                    <a:gd name="connsiteX13" fmla="*/ 331330 w 357020"/>
                    <a:gd name="connsiteY13" fmla="*/ 10569 h 314357"/>
                    <a:gd name="connsiteX14" fmla="*/ 320569 w 357020"/>
                    <a:gd name="connsiteY14" fmla="*/ 3825 h 314357"/>
                    <a:gd name="connsiteX15" fmla="*/ 299048 w 357020"/>
                    <a:gd name="connsiteY15" fmla="*/ 25002 h 314357"/>
                    <a:gd name="connsiteX16" fmla="*/ 274023 w 357020"/>
                    <a:gd name="connsiteY16" fmla="*/ 18258 h 314357"/>
                    <a:gd name="connsiteX17" fmla="*/ 235610 w 357020"/>
                    <a:gd name="connsiteY17" fmla="*/ 17314 h 314357"/>
                    <a:gd name="connsiteX18" fmla="*/ 213213 w 357020"/>
                    <a:gd name="connsiteY18" fmla="*/ 32691 h 314357"/>
                    <a:gd name="connsiteX19" fmla="*/ 183684 w 357020"/>
                    <a:gd name="connsiteY19" fmla="*/ 32691 h 314357"/>
                    <a:gd name="connsiteX20" fmla="*/ 160411 w 357020"/>
                    <a:gd name="connsiteY20" fmla="*/ 19202 h 314357"/>
                    <a:gd name="connsiteX21" fmla="*/ 135386 w 357020"/>
                    <a:gd name="connsiteY21" fmla="*/ 26891 h 314357"/>
                    <a:gd name="connsiteX22" fmla="*/ 118369 w 357020"/>
                    <a:gd name="connsiteY22" fmla="*/ 9490 h 314357"/>
                    <a:gd name="connsiteX23" fmla="*/ 94220 w 357020"/>
                    <a:gd name="connsiteY23" fmla="*/ 1802 h 314357"/>
                    <a:gd name="connsiteX24" fmla="*/ 76327 w 357020"/>
                    <a:gd name="connsiteY24" fmla="*/ 8546 h 314357"/>
                    <a:gd name="connsiteX25" fmla="*/ 48550 w 357020"/>
                    <a:gd name="connsiteY25" fmla="*/ 8546 h 314357"/>
                    <a:gd name="connsiteX26" fmla="*/ 41418 w 357020"/>
                    <a:gd name="connsiteY26" fmla="*/ 34579 h 314357"/>
                    <a:gd name="connsiteX27" fmla="*/ 28030 w 357020"/>
                    <a:gd name="connsiteY27" fmla="*/ 57780 h 314357"/>
                    <a:gd name="connsiteX28" fmla="*/ 25152 w 357020"/>
                    <a:gd name="connsiteY28" fmla="*/ 64255 h 314357"/>
                    <a:gd name="connsiteX29" fmla="*/ 28280 w 357020"/>
                    <a:gd name="connsiteY29" fmla="*/ 86242 h 314357"/>
                    <a:gd name="connsiteX30" fmla="*/ 24901 w 357020"/>
                    <a:gd name="connsiteY30" fmla="*/ 132643 h 314357"/>
                    <a:gd name="connsiteX31" fmla="*/ 13515 w 357020"/>
                    <a:gd name="connsiteY31" fmla="*/ 151528 h 314357"/>
                    <a:gd name="connsiteX32" fmla="*/ 752 w 357020"/>
                    <a:gd name="connsiteY32" fmla="*/ 175403 h 314357"/>
                    <a:gd name="connsiteX33" fmla="*/ 1378 w 357020"/>
                    <a:gd name="connsiteY33" fmla="*/ 213711 h 314357"/>
                    <a:gd name="connsiteX34" fmla="*/ 10637 w 357020"/>
                    <a:gd name="connsiteY34" fmla="*/ 239475 h 314357"/>
                    <a:gd name="connsiteX35" fmla="*/ 11012 w 357020"/>
                    <a:gd name="connsiteY35" fmla="*/ 239744 h 314357"/>
                    <a:gd name="connsiteX36" fmla="*/ 56182 w 357020"/>
                    <a:gd name="connsiteY36" fmla="*/ 252289 h 314357"/>
                    <a:gd name="connsiteX37" fmla="*/ 84836 w 357020"/>
                    <a:gd name="connsiteY37" fmla="*/ 285606 h 314357"/>
                    <a:gd name="connsiteX38" fmla="*/ 100977 w 357020"/>
                    <a:gd name="connsiteY38" fmla="*/ 313528 h 314357"/>
                    <a:gd name="connsiteX39" fmla="*/ 131882 w 357020"/>
                    <a:gd name="connsiteY39" fmla="*/ 306244 h 314357"/>
                    <a:gd name="connsiteX40" fmla="*/ 172172 w 357020"/>
                    <a:gd name="connsiteY40" fmla="*/ 301389 h 314357"/>
                    <a:gd name="connsiteX41" fmla="*/ 177052 w 357020"/>
                    <a:gd name="connsiteY41" fmla="*/ 301119 h 314357"/>
                    <a:gd name="connsiteX42" fmla="*/ 185811 w 357020"/>
                    <a:gd name="connsiteY42" fmla="*/ 266048 h 314357"/>
                    <a:gd name="connsiteX43" fmla="*/ 220470 w 357020"/>
                    <a:gd name="connsiteY43" fmla="*/ 230437 h 31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57020" h="314357">
                      <a:moveTo>
                        <a:pt x="220345" y="230707"/>
                      </a:moveTo>
                      <a:cubicBezTo>
                        <a:pt x="223974" y="229763"/>
                        <a:pt x="231982" y="232595"/>
                        <a:pt x="238238" y="227874"/>
                      </a:cubicBezTo>
                      <a:cubicBezTo>
                        <a:pt x="244494" y="223018"/>
                        <a:pt x="258007" y="234619"/>
                        <a:pt x="259759" y="244196"/>
                      </a:cubicBezTo>
                      <a:cubicBezTo>
                        <a:pt x="261636" y="253773"/>
                        <a:pt x="266892" y="240284"/>
                        <a:pt x="272272" y="229763"/>
                      </a:cubicBezTo>
                      <a:cubicBezTo>
                        <a:pt x="277652" y="219107"/>
                        <a:pt x="294669" y="187273"/>
                        <a:pt x="294669" y="179584"/>
                      </a:cubicBezTo>
                      <a:cubicBezTo>
                        <a:pt x="294669" y="171896"/>
                        <a:pt x="309058" y="165151"/>
                        <a:pt x="309058" y="160295"/>
                      </a:cubicBezTo>
                      <a:cubicBezTo>
                        <a:pt x="309058" y="155439"/>
                        <a:pt x="308057" y="144918"/>
                        <a:pt x="312687" y="142895"/>
                      </a:cubicBezTo>
                      <a:cubicBezTo>
                        <a:pt x="317191" y="141006"/>
                        <a:pt x="320695" y="126438"/>
                        <a:pt x="319819" y="121582"/>
                      </a:cubicBezTo>
                      <a:cubicBezTo>
                        <a:pt x="318943" y="116726"/>
                        <a:pt x="335084" y="89749"/>
                        <a:pt x="337712" y="85837"/>
                      </a:cubicBezTo>
                      <a:cubicBezTo>
                        <a:pt x="340465" y="81925"/>
                        <a:pt x="354729" y="83949"/>
                        <a:pt x="355604" y="75181"/>
                      </a:cubicBezTo>
                      <a:cubicBezTo>
                        <a:pt x="356480" y="66548"/>
                        <a:pt x="359108" y="56836"/>
                        <a:pt x="353728" y="54948"/>
                      </a:cubicBezTo>
                      <a:cubicBezTo>
                        <a:pt x="348347" y="53059"/>
                        <a:pt x="341215" y="46315"/>
                        <a:pt x="341215" y="41459"/>
                      </a:cubicBezTo>
                      <a:cubicBezTo>
                        <a:pt x="341215" y="38761"/>
                        <a:pt x="341465" y="30803"/>
                        <a:pt x="343092" y="23788"/>
                      </a:cubicBezTo>
                      <a:cubicBezTo>
                        <a:pt x="335960" y="22709"/>
                        <a:pt x="335585" y="15021"/>
                        <a:pt x="331330" y="10569"/>
                      </a:cubicBezTo>
                      <a:cubicBezTo>
                        <a:pt x="326826" y="5713"/>
                        <a:pt x="326826" y="1802"/>
                        <a:pt x="320569" y="3825"/>
                      </a:cubicBezTo>
                      <a:cubicBezTo>
                        <a:pt x="314313" y="5713"/>
                        <a:pt x="307182" y="22170"/>
                        <a:pt x="299048" y="25002"/>
                      </a:cubicBezTo>
                      <a:cubicBezTo>
                        <a:pt x="291040" y="27970"/>
                        <a:pt x="279404" y="21091"/>
                        <a:pt x="274023" y="18258"/>
                      </a:cubicBezTo>
                      <a:cubicBezTo>
                        <a:pt x="268643" y="15290"/>
                        <a:pt x="243618" y="18258"/>
                        <a:pt x="235610" y="17314"/>
                      </a:cubicBezTo>
                      <a:cubicBezTo>
                        <a:pt x="227602" y="16369"/>
                        <a:pt x="219469" y="28914"/>
                        <a:pt x="213213" y="32691"/>
                      </a:cubicBezTo>
                      <a:cubicBezTo>
                        <a:pt x="206957" y="36468"/>
                        <a:pt x="189064" y="34579"/>
                        <a:pt x="183684" y="32691"/>
                      </a:cubicBezTo>
                      <a:cubicBezTo>
                        <a:pt x="178303" y="30803"/>
                        <a:pt x="165791" y="19202"/>
                        <a:pt x="160411" y="19202"/>
                      </a:cubicBezTo>
                      <a:cubicBezTo>
                        <a:pt x="155030" y="19202"/>
                        <a:pt x="144270" y="21091"/>
                        <a:pt x="135386" y="26891"/>
                      </a:cubicBezTo>
                      <a:cubicBezTo>
                        <a:pt x="126502" y="32691"/>
                        <a:pt x="123749" y="16235"/>
                        <a:pt x="118369" y="9490"/>
                      </a:cubicBezTo>
                      <a:cubicBezTo>
                        <a:pt x="112989" y="2746"/>
                        <a:pt x="101352" y="8546"/>
                        <a:pt x="94220" y="1802"/>
                      </a:cubicBezTo>
                      <a:cubicBezTo>
                        <a:pt x="87088" y="-4943"/>
                        <a:pt x="82584" y="9490"/>
                        <a:pt x="76327" y="8546"/>
                      </a:cubicBezTo>
                      <a:cubicBezTo>
                        <a:pt x="70071" y="7602"/>
                        <a:pt x="53930" y="3690"/>
                        <a:pt x="48550" y="8546"/>
                      </a:cubicBezTo>
                      <a:cubicBezTo>
                        <a:pt x="43169" y="13402"/>
                        <a:pt x="44045" y="31747"/>
                        <a:pt x="41418" y="34579"/>
                      </a:cubicBezTo>
                      <a:cubicBezTo>
                        <a:pt x="38790" y="37547"/>
                        <a:pt x="28030" y="51036"/>
                        <a:pt x="28030" y="57780"/>
                      </a:cubicBezTo>
                      <a:cubicBezTo>
                        <a:pt x="28030" y="60883"/>
                        <a:pt x="27028" y="63041"/>
                        <a:pt x="25152" y="64255"/>
                      </a:cubicBezTo>
                      <a:cubicBezTo>
                        <a:pt x="26403" y="72213"/>
                        <a:pt x="27904" y="82465"/>
                        <a:pt x="28280" y="86242"/>
                      </a:cubicBezTo>
                      <a:cubicBezTo>
                        <a:pt x="28905" y="92851"/>
                        <a:pt x="31658" y="125359"/>
                        <a:pt x="24901" y="132643"/>
                      </a:cubicBezTo>
                      <a:cubicBezTo>
                        <a:pt x="18145" y="139927"/>
                        <a:pt x="13515" y="151528"/>
                        <a:pt x="13515" y="151528"/>
                      </a:cubicBezTo>
                      <a:cubicBezTo>
                        <a:pt x="13515" y="151528"/>
                        <a:pt x="2754" y="159486"/>
                        <a:pt x="752" y="175403"/>
                      </a:cubicBezTo>
                      <a:cubicBezTo>
                        <a:pt x="-1250" y="191320"/>
                        <a:pt x="1378" y="201436"/>
                        <a:pt x="1378" y="213711"/>
                      </a:cubicBezTo>
                      <a:cubicBezTo>
                        <a:pt x="1378" y="222344"/>
                        <a:pt x="7384" y="228684"/>
                        <a:pt x="10637" y="239475"/>
                      </a:cubicBezTo>
                      <a:cubicBezTo>
                        <a:pt x="10637" y="239475"/>
                        <a:pt x="10887" y="239609"/>
                        <a:pt x="11012" y="239744"/>
                      </a:cubicBezTo>
                      <a:cubicBezTo>
                        <a:pt x="16393" y="247433"/>
                        <a:pt x="41918" y="248917"/>
                        <a:pt x="56182" y="252289"/>
                      </a:cubicBezTo>
                      <a:cubicBezTo>
                        <a:pt x="70572" y="255661"/>
                        <a:pt x="85211" y="277378"/>
                        <a:pt x="84836" y="285606"/>
                      </a:cubicBezTo>
                      <a:cubicBezTo>
                        <a:pt x="84460" y="293835"/>
                        <a:pt x="94220" y="309752"/>
                        <a:pt x="100977" y="313528"/>
                      </a:cubicBezTo>
                      <a:cubicBezTo>
                        <a:pt x="107734" y="317440"/>
                        <a:pt x="124250" y="306244"/>
                        <a:pt x="131882" y="306244"/>
                      </a:cubicBezTo>
                      <a:cubicBezTo>
                        <a:pt x="139515" y="306244"/>
                        <a:pt x="166792" y="306784"/>
                        <a:pt x="172172" y="301389"/>
                      </a:cubicBezTo>
                      <a:cubicBezTo>
                        <a:pt x="173674" y="299905"/>
                        <a:pt x="175301" y="300040"/>
                        <a:pt x="177052" y="301119"/>
                      </a:cubicBezTo>
                      <a:cubicBezTo>
                        <a:pt x="183559" y="282504"/>
                        <a:pt x="185811" y="266048"/>
                        <a:pt x="185811" y="266048"/>
                      </a:cubicBezTo>
                      <a:cubicBezTo>
                        <a:pt x="185811" y="266048"/>
                        <a:pt x="216842" y="231381"/>
                        <a:pt x="220470" y="23043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60E858CC-AD90-10AB-2029-A43F0BAF5594}"/>
                    </a:ext>
                  </a:extLst>
                </p:cNvPr>
                <p:cNvSpPr/>
                <p:nvPr/>
              </p:nvSpPr>
              <p:spPr>
                <a:xfrm>
                  <a:off x="5776284" y="3858062"/>
                  <a:ext cx="89422" cy="200682"/>
                </a:xfrm>
                <a:custGeom>
                  <a:avLst/>
                  <a:gdLst>
                    <a:gd name="connsiteX0" fmla="*/ 60811 w 89422"/>
                    <a:gd name="connsiteY0" fmla="*/ 127843 h 200682"/>
                    <a:gd name="connsiteX1" fmla="*/ 73573 w 89422"/>
                    <a:gd name="connsiteY1" fmla="*/ 103968 h 200682"/>
                    <a:gd name="connsiteX2" fmla="*/ 84959 w 89422"/>
                    <a:gd name="connsiteY2" fmla="*/ 85083 h 200682"/>
                    <a:gd name="connsiteX3" fmla="*/ 88338 w 89422"/>
                    <a:gd name="connsiteY3" fmla="*/ 38682 h 200682"/>
                    <a:gd name="connsiteX4" fmla="*/ 85210 w 89422"/>
                    <a:gd name="connsiteY4" fmla="*/ 16695 h 200682"/>
                    <a:gd name="connsiteX5" fmla="*/ 75575 w 89422"/>
                    <a:gd name="connsiteY5" fmla="*/ 16021 h 200682"/>
                    <a:gd name="connsiteX6" fmla="*/ 65690 w 89422"/>
                    <a:gd name="connsiteY6" fmla="*/ 508 h 200682"/>
                    <a:gd name="connsiteX7" fmla="*/ 54930 w 89422"/>
                    <a:gd name="connsiteY7" fmla="*/ 16021 h 200682"/>
                    <a:gd name="connsiteX8" fmla="*/ 46922 w 89422"/>
                    <a:gd name="connsiteY8" fmla="*/ 28565 h 200682"/>
                    <a:gd name="connsiteX9" fmla="*/ 21897 w 89422"/>
                    <a:gd name="connsiteY9" fmla="*/ 34365 h 200682"/>
                    <a:gd name="connsiteX10" fmla="*/ 4880 w 89422"/>
                    <a:gd name="connsiteY10" fmla="*/ 46910 h 200682"/>
                    <a:gd name="connsiteX11" fmla="*/ 0 w 89422"/>
                    <a:gd name="connsiteY11" fmla="*/ 47180 h 200682"/>
                    <a:gd name="connsiteX12" fmla="*/ 16516 w 89422"/>
                    <a:gd name="connsiteY12" fmla="*/ 77665 h 200682"/>
                    <a:gd name="connsiteX13" fmla="*/ 22523 w 89422"/>
                    <a:gd name="connsiteY13" fmla="*/ 102214 h 200682"/>
                    <a:gd name="connsiteX14" fmla="*/ 27277 w 89422"/>
                    <a:gd name="connsiteY14" fmla="*/ 140523 h 200682"/>
                    <a:gd name="connsiteX15" fmla="*/ 29905 w 89422"/>
                    <a:gd name="connsiteY15" fmla="*/ 200683 h 200682"/>
                    <a:gd name="connsiteX16" fmla="*/ 50175 w 89422"/>
                    <a:gd name="connsiteY16" fmla="*/ 198659 h 200682"/>
                    <a:gd name="connsiteX17" fmla="*/ 70820 w 89422"/>
                    <a:gd name="connsiteY17" fmla="*/ 191645 h 200682"/>
                    <a:gd name="connsiteX18" fmla="*/ 61561 w 89422"/>
                    <a:gd name="connsiteY18" fmla="*/ 165882 h 200682"/>
                    <a:gd name="connsiteX19" fmla="*/ 60935 w 89422"/>
                    <a:gd name="connsiteY19" fmla="*/ 127573 h 200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9422" h="200682">
                      <a:moveTo>
                        <a:pt x="60811" y="127843"/>
                      </a:moveTo>
                      <a:cubicBezTo>
                        <a:pt x="62813" y="111926"/>
                        <a:pt x="73573" y="103968"/>
                        <a:pt x="73573" y="103968"/>
                      </a:cubicBezTo>
                      <a:cubicBezTo>
                        <a:pt x="73573" y="103968"/>
                        <a:pt x="78328" y="92367"/>
                        <a:pt x="84959" y="85083"/>
                      </a:cubicBezTo>
                      <a:cubicBezTo>
                        <a:pt x="91716" y="77799"/>
                        <a:pt x="88963" y="45291"/>
                        <a:pt x="88338" y="38682"/>
                      </a:cubicBezTo>
                      <a:cubicBezTo>
                        <a:pt x="87962" y="35040"/>
                        <a:pt x="86461" y="24788"/>
                        <a:pt x="85210" y="16695"/>
                      </a:cubicBezTo>
                      <a:cubicBezTo>
                        <a:pt x="83083" y="18044"/>
                        <a:pt x="79955" y="18044"/>
                        <a:pt x="75575" y="16021"/>
                      </a:cubicBezTo>
                      <a:cubicBezTo>
                        <a:pt x="67567" y="12109"/>
                        <a:pt x="74699" y="3476"/>
                        <a:pt x="65690" y="508"/>
                      </a:cubicBezTo>
                      <a:cubicBezTo>
                        <a:pt x="56806" y="-2459"/>
                        <a:pt x="53178" y="8197"/>
                        <a:pt x="54930" y="16021"/>
                      </a:cubicBezTo>
                      <a:cubicBezTo>
                        <a:pt x="56681" y="23709"/>
                        <a:pt x="50425" y="23709"/>
                        <a:pt x="46922" y="28565"/>
                      </a:cubicBezTo>
                      <a:cubicBezTo>
                        <a:pt x="43293" y="33421"/>
                        <a:pt x="27277" y="34365"/>
                        <a:pt x="21897" y="34365"/>
                      </a:cubicBezTo>
                      <a:cubicBezTo>
                        <a:pt x="16516" y="34365"/>
                        <a:pt x="10260" y="45022"/>
                        <a:pt x="4880" y="46910"/>
                      </a:cubicBezTo>
                      <a:cubicBezTo>
                        <a:pt x="3629" y="47315"/>
                        <a:pt x="2002" y="47450"/>
                        <a:pt x="0" y="47180"/>
                      </a:cubicBezTo>
                      <a:cubicBezTo>
                        <a:pt x="1251" y="72674"/>
                        <a:pt x="5255" y="70650"/>
                        <a:pt x="16516" y="77665"/>
                      </a:cubicBezTo>
                      <a:cubicBezTo>
                        <a:pt x="29279" y="85623"/>
                        <a:pt x="17142" y="96414"/>
                        <a:pt x="22523" y="102214"/>
                      </a:cubicBezTo>
                      <a:cubicBezTo>
                        <a:pt x="27903" y="108014"/>
                        <a:pt x="25901" y="122448"/>
                        <a:pt x="27277" y="140523"/>
                      </a:cubicBezTo>
                      <a:cubicBezTo>
                        <a:pt x="28028" y="151449"/>
                        <a:pt x="29154" y="179910"/>
                        <a:pt x="29905" y="200683"/>
                      </a:cubicBezTo>
                      <a:cubicBezTo>
                        <a:pt x="37287" y="199199"/>
                        <a:pt x="44920" y="198659"/>
                        <a:pt x="50175" y="198659"/>
                      </a:cubicBezTo>
                      <a:cubicBezTo>
                        <a:pt x="59809" y="198659"/>
                        <a:pt x="65565" y="184901"/>
                        <a:pt x="70820" y="191645"/>
                      </a:cubicBezTo>
                      <a:cubicBezTo>
                        <a:pt x="67567" y="180854"/>
                        <a:pt x="61561" y="174649"/>
                        <a:pt x="61561" y="165882"/>
                      </a:cubicBezTo>
                      <a:cubicBezTo>
                        <a:pt x="61561" y="153607"/>
                        <a:pt x="58809" y="143490"/>
                        <a:pt x="60935" y="12757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9115C341-B50E-E220-9ED5-5AFDD434274B}"/>
                    </a:ext>
                  </a:extLst>
                </p:cNvPr>
                <p:cNvSpPr/>
                <p:nvPr/>
              </p:nvSpPr>
              <p:spPr>
                <a:xfrm>
                  <a:off x="5749758" y="3901295"/>
                  <a:ext cx="56431" cy="169454"/>
                </a:xfrm>
                <a:custGeom>
                  <a:avLst/>
                  <a:gdLst>
                    <a:gd name="connsiteX0" fmla="*/ 49049 w 56431"/>
                    <a:gd name="connsiteY0" fmla="*/ 59250 h 169454"/>
                    <a:gd name="connsiteX1" fmla="*/ 43043 w 56431"/>
                    <a:gd name="connsiteY1" fmla="*/ 34701 h 169454"/>
                    <a:gd name="connsiteX2" fmla="*/ 26526 w 56431"/>
                    <a:gd name="connsiteY2" fmla="*/ 4216 h 169454"/>
                    <a:gd name="connsiteX3" fmla="*/ 3629 w 56431"/>
                    <a:gd name="connsiteY3" fmla="*/ 34 h 169454"/>
                    <a:gd name="connsiteX4" fmla="*/ 0 w 56431"/>
                    <a:gd name="connsiteY4" fmla="*/ 709 h 169454"/>
                    <a:gd name="connsiteX5" fmla="*/ 6131 w 56431"/>
                    <a:gd name="connsiteY5" fmla="*/ 21751 h 169454"/>
                    <a:gd name="connsiteX6" fmla="*/ 13513 w 56431"/>
                    <a:gd name="connsiteY6" fmla="*/ 41310 h 169454"/>
                    <a:gd name="connsiteX7" fmla="*/ 14139 w 56431"/>
                    <a:gd name="connsiteY7" fmla="*/ 86902 h 169454"/>
                    <a:gd name="connsiteX8" fmla="*/ 22272 w 56431"/>
                    <a:gd name="connsiteY8" fmla="*/ 131820 h 169454"/>
                    <a:gd name="connsiteX9" fmla="*/ 33408 w 56431"/>
                    <a:gd name="connsiteY9" fmla="*/ 169454 h 169454"/>
                    <a:gd name="connsiteX10" fmla="*/ 39539 w 56431"/>
                    <a:gd name="connsiteY10" fmla="*/ 165138 h 169454"/>
                    <a:gd name="connsiteX11" fmla="*/ 56431 w 56431"/>
                    <a:gd name="connsiteY11" fmla="*/ 157854 h 169454"/>
                    <a:gd name="connsiteX12" fmla="*/ 53803 w 56431"/>
                    <a:gd name="connsiteY12" fmla="*/ 97694 h 169454"/>
                    <a:gd name="connsiteX13" fmla="*/ 49049 w 56431"/>
                    <a:gd name="connsiteY13" fmla="*/ 59385 h 169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431" h="169454">
                      <a:moveTo>
                        <a:pt x="49049" y="59250"/>
                      </a:moveTo>
                      <a:cubicBezTo>
                        <a:pt x="43668" y="53450"/>
                        <a:pt x="55805" y="42524"/>
                        <a:pt x="43043" y="34701"/>
                      </a:cubicBezTo>
                      <a:cubicBezTo>
                        <a:pt x="31782" y="27686"/>
                        <a:pt x="27778" y="29575"/>
                        <a:pt x="26526" y="4216"/>
                      </a:cubicBezTo>
                      <a:cubicBezTo>
                        <a:pt x="20020" y="3811"/>
                        <a:pt x="10510" y="709"/>
                        <a:pt x="3629" y="34"/>
                      </a:cubicBezTo>
                      <a:cubicBezTo>
                        <a:pt x="2252" y="-100"/>
                        <a:pt x="1001" y="169"/>
                        <a:pt x="0" y="709"/>
                      </a:cubicBezTo>
                      <a:cubicBezTo>
                        <a:pt x="1501" y="9881"/>
                        <a:pt x="3629" y="20133"/>
                        <a:pt x="6131" y="21751"/>
                      </a:cubicBezTo>
                      <a:cubicBezTo>
                        <a:pt x="10886" y="24584"/>
                        <a:pt x="14139" y="30384"/>
                        <a:pt x="13513" y="41310"/>
                      </a:cubicBezTo>
                      <a:cubicBezTo>
                        <a:pt x="12763" y="52236"/>
                        <a:pt x="10135" y="75977"/>
                        <a:pt x="14139" y="86902"/>
                      </a:cubicBezTo>
                      <a:cubicBezTo>
                        <a:pt x="18143" y="97694"/>
                        <a:pt x="22272" y="115094"/>
                        <a:pt x="22272" y="131820"/>
                      </a:cubicBezTo>
                      <a:cubicBezTo>
                        <a:pt x="22272" y="142207"/>
                        <a:pt x="27778" y="157719"/>
                        <a:pt x="33408" y="169454"/>
                      </a:cubicBezTo>
                      <a:cubicBezTo>
                        <a:pt x="35660" y="168105"/>
                        <a:pt x="37787" y="166756"/>
                        <a:pt x="39539" y="165138"/>
                      </a:cubicBezTo>
                      <a:cubicBezTo>
                        <a:pt x="43543" y="161495"/>
                        <a:pt x="49800" y="159338"/>
                        <a:pt x="56431" y="157854"/>
                      </a:cubicBezTo>
                      <a:cubicBezTo>
                        <a:pt x="55680" y="137081"/>
                        <a:pt x="54679" y="108619"/>
                        <a:pt x="53803" y="97694"/>
                      </a:cubicBezTo>
                      <a:cubicBezTo>
                        <a:pt x="52427" y="79619"/>
                        <a:pt x="54429" y="65185"/>
                        <a:pt x="49049" y="5938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2B03F641-5C7C-ECDE-CEF0-94B5B4B93FCD}"/>
                    </a:ext>
                  </a:extLst>
                </p:cNvPr>
                <p:cNvSpPr/>
                <p:nvPr/>
              </p:nvSpPr>
              <p:spPr>
                <a:xfrm>
                  <a:off x="6013519" y="3834290"/>
                  <a:ext cx="224097" cy="375798"/>
                </a:xfrm>
                <a:custGeom>
                  <a:avLst/>
                  <a:gdLst>
                    <a:gd name="connsiteX0" fmla="*/ 93468 w 224097"/>
                    <a:gd name="connsiteY0" fmla="*/ 357724 h 375798"/>
                    <a:gd name="connsiteX1" fmla="*/ 173672 w 224097"/>
                    <a:gd name="connsiteY1" fmla="*/ 359747 h 375798"/>
                    <a:gd name="connsiteX2" fmla="*/ 216590 w 224097"/>
                    <a:gd name="connsiteY2" fmla="*/ 375799 h 375798"/>
                    <a:gd name="connsiteX3" fmla="*/ 224097 w 224097"/>
                    <a:gd name="connsiteY3" fmla="*/ 346663 h 375798"/>
                    <a:gd name="connsiteX4" fmla="*/ 218842 w 224097"/>
                    <a:gd name="connsiteY4" fmla="*/ 341132 h 375798"/>
                    <a:gd name="connsiteX5" fmla="*/ 199448 w 224097"/>
                    <a:gd name="connsiteY5" fmla="*/ 320225 h 375798"/>
                    <a:gd name="connsiteX6" fmla="*/ 192691 w 224097"/>
                    <a:gd name="connsiteY6" fmla="*/ 309434 h 375798"/>
                    <a:gd name="connsiteX7" fmla="*/ 188062 w 224097"/>
                    <a:gd name="connsiteY7" fmla="*/ 289875 h 375798"/>
                    <a:gd name="connsiteX8" fmla="*/ 179303 w 224097"/>
                    <a:gd name="connsiteY8" fmla="*/ 263842 h 375798"/>
                    <a:gd name="connsiteX9" fmla="*/ 175299 w 224097"/>
                    <a:gd name="connsiteY9" fmla="*/ 237134 h 375798"/>
                    <a:gd name="connsiteX10" fmla="*/ 190064 w 224097"/>
                    <a:gd name="connsiteY10" fmla="*/ 204490 h 375798"/>
                    <a:gd name="connsiteX11" fmla="*/ 205329 w 224097"/>
                    <a:gd name="connsiteY11" fmla="*/ 184123 h 375798"/>
                    <a:gd name="connsiteX12" fmla="*/ 196320 w 224097"/>
                    <a:gd name="connsiteY12" fmla="*/ 160517 h 375798"/>
                    <a:gd name="connsiteX13" fmla="*/ 171295 w 224097"/>
                    <a:gd name="connsiteY13" fmla="*/ 132460 h 375798"/>
                    <a:gd name="connsiteX14" fmla="*/ 164163 w 224097"/>
                    <a:gd name="connsiteY14" fmla="*/ 109260 h 375798"/>
                    <a:gd name="connsiteX15" fmla="*/ 190064 w 224097"/>
                    <a:gd name="connsiteY15" fmla="*/ 105483 h 375798"/>
                    <a:gd name="connsiteX16" fmla="*/ 202576 w 224097"/>
                    <a:gd name="connsiteY16" fmla="*/ 100627 h 375798"/>
                    <a:gd name="connsiteX17" fmla="*/ 190064 w 224097"/>
                    <a:gd name="connsiteY17" fmla="*/ 60160 h 375798"/>
                    <a:gd name="connsiteX18" fmla="*/ 186560 w 224097"/>
                    <a:gd name="connsiteY18" fmla="*/ 31159 h 375798"/>
                    <a:gd name="connsiteX19" fmla="*/ 167792 w 224097"/>
                    <a:gd name="connsiteY19" fmla="*/ 270 h 375798"/>
                    <a:gd name="connsiteX20" fmla="*/ 166165 w 224097"/>
                    <a:gd name="connsiteY20" fmla="*/ 0 h 375798"/>
                    <a:gd name="connsiteX21" fmla="*/ 164288 w 224097"/>
                    <a:gd name="connsiteY21" fmla="*/ 17670 h 375798"/>
                    <a:gd name="connsiteX22" fmla="*/ 176800 w 224097"/>
                    <a:gd name="connsiteY22" fmla="*/ 31159 h 375798"/>
                    <a:gd name="connsiteX23" fmla="*/ 178677 w 224097"/>
                    <a:gd name="connsiteY23" fmla="*/ 51392 h 375798"/>
                    <a:gd name="connsiteX24" fmla="*/ 160785 w 224097"/>
                    <a:gd name="connsiteY24" fmla="*/ 62049 h 375798"/>
                    <a:gd name="connsiteX25" fmla="*/ 142892 w 224097"/>
                    <a:gd name="connsiteY25" fmla="*/ 97794 h 375798"/>
                    <a:gd name="connsiteX26" fmla="*/ 135760 w 224097"/>
                    <a:gd name="connsiteY26" fmla="*/ 119106 h 375798"/>
                    <a:gd name="connsiteX27" fmla="*/ 132131 w 224097"/>
                    <a:gd name="connsiteY27" fmla="*/ 136507 h 375798"/>
                    <a:gd name="connsiteX28" fmla="*/ 117742 w 224097"/>
                    <a:gd name="connsiteY28" fmla="*/ 155796 h 375798"/>
                    <a:gd name="connsiteX29" fmla="*/ 95345 w 224097"/>
                    <a:gd name="connsiteY29" fmla="*/ 205974 h 375798"/>
                    <a:gd name="connsiteX30" fmla="*/ 82833 w 224097"/>
                    <a:gd name="connsiteY30" fmla="*/ 220408 h 375798"/>
                    <a:gd name="connsiteX31" fmla="*/ 61311 w 224097"/>
                    <a:gd name="connsiteY31" fmla="*/ 204086 h 375798"/>
                    <a:gd name="connsiteX32" fmla="*/ 43418 w 224097"/>
                    <a:gd name="connsiteY32" fmla="*/ 206919 h 375798"/>
                    <a:gd name="connsiteX33" fmla="*/ 8759 w 224097"/>
                    <a:gd name="connsiteY33" fmla="*/ 242529 h 375798"/>
                    <a:gd name="connsiteX34" fmla="*/ 0 w 224097"/>
                    <a:gd name="connsiteY34" fmla="*/ 277600 h 375798"/>
                    <a:gd name="connsiteX35" fmla="*/ 12638 w 224097"/>
                    <a:gd name="connsiteY35" fmla="*/ 295675 h 375798"/>
                    <a:gd name="connsiteX36" fmla="*/ 35911 w 224097"/>
                    <a:gd name="connsiteY36" fmla="*/ 300936 h 375798"/>
                    <a:gd name="connsiteX37" fmla="*/ 44419 w 224097"/>
                    <a:gd name="connsiteY37" fmla="*/ 332769 h 375798"/>
                    <a:gd name="connsiteX38" fmla="*/ 38664 w 224097"/>
                    <a:gd name="connsiteY38" fmla="*/ 361770 h 375798"/>
                    <a:gd name="connsiteX39" fmla="*/ 80580 w 224097"/>
                    <a:gd name="connsiteY39" fmla="*/ 361770 h 375798"/>
                    <a:gd name="connsiteX40" fmla="*/ 93593 w 224097"/>
                    <a:gd name="connsiteY40" fmla="*/ 357724 h 37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24097" h="375798">
                      <a:moveTo>
                        <a:pt x="93468" y="357724"/>
                      </a:moveTo>
                      <a:cubicBezTo>
                        <a:pt x="93468" y="357724"/>
                        <a:pt x="164413" y="361770"/>
                        <a:pt x="173672" y="359747"/>
                      </a:cubicBezTo>
                      <a:cubicBezTo>
                        <a:pt x="183057" y="357724"/>
                        <a:pt x="216590" y="375799"/>
                        <a:pt x="216590" y="375799"/>
                      </a:cubicBezTo>
                      <a:cubicBezTo>
                        <a:pt x="216590" y="375799"/>
                        <a:pt x="218217" y="357589"/>
                        <a:pt x="224097" y="346663"/>
                      </a:cubicBezTo>
                      <a:cubicBezTo>
                        <a:pt x="221720" y="345314"/>
                        <a:pt x="219468" y="343560"/>
                        <a:pt x="218842" y="341132"/>
                      </a:cubicBezTo>
                      <a:cubicBezTo>
                        <a:pt x="217466" y="336007"/>
                        <a:pt x="204078" y="326699"/>
                        <a:pt x="199448" y="320225"/>
                      </a:cubicBezTo>
                      <a:cubicBezTo>
                        <a:pt x="194694" y="313750"/>
                        <a:pt x="192691" y="309434"/>
                        <a:pt x="192691" y="309434"/>
                      </a:cubicBezTo>
                      <a:cubicBezTo>
                        <a:pt x="192691" y="309434"/>
                        <a:pt x="194068" y="298508"/>
                        <a:pt x="188062" y="289875"/>
                      </a:cubicBezTo>
                      <a:cubicBezTo>
                        <a:pt x="182056" y="281242"/>
                        <a:pt x="179303" y="275442"/>
                        <a:pt x="179303" y="263842"/>
                      </a:cubicBezTo>
                      <a:cubicBezTo>
                        <a:pt x="179303" y="252241"/>
                        <a:pt x="175299" y="243608"/>
                        <a:pt x="175299" y="237134"/>
                      </a:cubicBezTo>
                      <a:cubicBezTo>
                        <a:pt x="175299" y="230659"/>
                        <a:pt x="186060" y="218249"/>
                        <a:pt x="190064" y="204490"/>
                      </a:cubicBezTo>
                      <a:cubicBezTo>
                        <a:pt x="192441" y="196398"/>
                        <a:pt x="199573" y="189923"/>
                        <a:pt x="205329" y="184123"/>
                      </a:cubicBezTo>
                      <a:cubicBezTo>
                        <a:pt x="202326" y="179132"/>
                        <a:pt x="199073" y="170094"/>
                        <a:pt x="196320" y="160517"/>
                      </a:cubicBezTo>
                      <a:cubicBezTo>
                        <a:pt x="192691" y="147972"/>
                        <a:pt x="182932" y="144061"/>
                        <a:pt x="171295" y="132460"/>
                      </a:cubicBezTo>
                      <a:cubicBezTo>
                        <a:pt x="159659" y="120860"/>
                        <a:pt x="164163" y="114116"/>
                        <a:pt x="164163" y="109260"/>
                      </a:cubicBezTo>
                      <a:cubicBezTo>
                        <a:pt x="164163" y="104404"/>
                        <a:pt x="179303" y="104404"/>
                        <a:pt x="190064" y="105483"/>
                      </a:cubicBezTo>
                      <a:cubicBezTo>
                        <a:pt x="200824" y="106427"/>
                        <a:pt x="207081" y="103594"/>
                        <a:pt x="202576" y="100627"/>
                      </a:cubicBezTo>
                      <a:cubicBezTo>
                        <a:pt x="198072" y="97794"/>
                        <a:pt x="189063" y="75538"/>
                        <a:pt x="190064" y="60160"/>
                      </a:cubicBezTo>
                      <a:cubicBezTo>
                        <a:pt x="190940" y="44648"/>
                        <a:pt x="185559" y="39927"/>
                        <a:pt x="186560" y="31159"/>
                      </a:cubicBezTo>
                      <a:cubicBezTo>
                        <a:pt x="187436" y="22526"/>
                        <a:pt x="176676" y="270"/>
                        <a:pt x="167792" y="270"/>
                      </a:cubicBezTo>
                      <a:cubicBezTo>
                        <a:pt x="167166" y="270"/>
                        <a:pt x="166665" y="270"/>
                        <a:pt x="166165" y="0"/>
                      </a:cubicBezTo>
                      <a:cubicBezTo>
                        <a:pt x="164663" y="7014"/>
                        <a:pt x="164288" y="14838"/>
                        <a:pt x="164288" y="17670"/>
                      </a:cubicBezTo>
                      <a:cubicBezTo>
                        <a:pt x="164288" y="22526"/>
                        <a:pt x="171420" y="29271"/>
                        <a:pt x="176800" y="31159"/>
                      </a:cubicBezTo>
                      <a:cubicBezTo>
                        <a:pt x="182181" y="33048"/>
                        <a:pt x="179428" y="42760"/>
                        <a:pt x="178677" y="51392"/>
                      </a:cubicBezTo>
                      <a:cubicBezTo>
                        <a:pt x="177676" y="60160"/>
                        <a:pt x="163412" y="58137"/>
                        <a:pt x="160785" y="62049"/>
                      </a:cubicBezTo>
                      <a:cubicBezTo>
                        <a:pt x="158157" y="65826"/>
                        <a:pt x="142016" y="92938"/>
                        <a:pt x="142892" y="97794"/>
                      </a:cubicBezTo>
                      <a:cubicBezTo>
                        <a:pt x="143893" y="102650"/>
                        <a:pt x="140264" y="117083"/>
                        <a:pt x="135760" y="119106"/>
                      </a:cubicBezTo>
                      <a:cubicBezTo>
                        <a:pt x="131255" y="120995"/>
                        <a:pt x="132131" y="131651"/>
                        <a:pt x="132131" y="136507"/>
                      </a:cubicBezTo>
                      <a:cubicBezTo>
                        <a:pt x="132131" y="141363"/>
                        <a:pt x="117742" y="148107"/>
                        <a:pt x="117742" y="155796"/>
                      </a:cubicBezTo>
                      <a:cubicBezTo>
                        <a:pt x="117742" y="163485"/>
                        <a:pt x="100850" y="195318"/>
                        <a:pt x="95345" y="205974"/>
                      </a:cubicBezTo>
                      <a:cubicBezTo>
                        <a:pt x="89964" y="216631"/>
                        <a:pt x="84584" y="230120"/>
                        <a:pt x="82833" y="220408"/>
                      </a:cubicBezTo>
                      <a:cubicBezTo>
                        <a:pt x="81081" y="210830"/>
                        <a:pt x="67567" y="199230"/>
                        <a:pt x="61311" y="204086"/>
                      </a:cubicBezTo>
                      <a:cubicBezTo>
                        <a:pt x="55055" y="208942"/>
                        <a:pt x="47047" y="205974"/>
                        <a:pt x="43418" y="206919"/>
                      </a:cubicBezTo>
                      <a:cubicBezTo>
                        <a:pt x="39790" y="207863"/>
                        <a:pt x="8759" y="242529"/>
                        <a:pt x="8759" y="242529"/>
                      </a:cubicBezTo>
                      <a:cubicBezTo>
                        <a:pt x="8759" y="242529"/>
                        <a:pt x="6381" y="258985"/>
                        <a:pt x="0" y="277600"/>
                      </a:cubicBezTo>
                      <a:cubicBezTo>
                        <a:pt x="4004" y="280298"/>
                        <a:pt x="8258" y="288931"/>
                        <a:pt x="12638" y="295675"/>
                      </a:cubicBezTo>
                      <a:cubicBezTo>
                        <a:pt x="18894" y="305387"/>
                        <a:pt x="31031" y="298103"/>
                        <a:pt x="35911" y="300936"/>
                      </a:cubicBezTo>
                      <a:cubicBezTo>
                        <a:pt x="40791" y="303903"/>
                        <a:pt x="46171" y="326565"/>
                        <a:pt x="44419" y="332769"/>
                      </a:cubicBezTo>
                      <a:cubicBezTo>
                        <a:pt x="42667" y="338840"/>
                        <a:pt x="35285" y="354082"/>
                        <a:pt x="38664" y="361770"/>
                      </a:cubicBezTo>
                      <a:lnTo>
                        <a:pt x="80580" y="361770"/>
                      </a:lnTo>
                      <a:lnTo>
                        <a:pt x="93593" y="35772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BFD3EA78-A5E6-65F3-3F66-832D27116D59}"/>
                    </a:ext>
                  </a:extLst>
                </p:cNvPr>
                <p:cNvSpPr/>
                <p:nvPr/>
              </p:nvSpPr>
              <p:spPr>
                <a:xfrm>
                  <a:off x="5492434" y="3917014"/>
                  <a:ext cx="184752" cy="203247"/>
                </a:xfrm>
                <a:custGeom>
                  <a:avLst/>
                  <a:gdLst>
                    <a:gd name="connsiteX0" fmla="*/ 174742 w 184752"/>
                    <a:gd name="connsiteY0" fmla="*/ 170192 h 203247"/>
                    <a:gd name="connsiteX1" fmla="*/ 161980 w 184752"/>
                    <a:gd name="connsiteY1" fmla="*/ 134042 h 203247"/>
                    <a:gd name="connsiteX2" fmla="*/ 173366 w 184752"/>
                    <a:gd name="connsiteY2" fmla="*/ 102073 h 203247"/>
                    <a:gd name="connsiteX3" fmla="*/ 184752 w 184752"/>
                    <a:gd name="connsiteY3" fmla="*/ 80357 h 203247"/>
                    <a:gd name="connsiteX4" fmla="*/ 174242 w 184752"/>
                    <a:gd name="connsiteY4" fmla="*/ 29638 h 203247"/>
                    <a:gd name="connsiteX5" fmla="*/ 168611 w 184752"/>
                    <a:gd name="connsiteY5" fmla="*/ 26536 h 203247"/>
                    <a:gd name="connsiteX6" fmla="*/ 132825 w 184752"/>
                    <a:gd name="connsiteY6" fmla="*/ 31392 h 203247"/>
                    <a:gd name="connsiteX7" fmla="*/ 105924 w 184752"/>
                    <a:gd name="connsiteY7" fmla="*/ 17903 h 203247"/>
                    <a:gd name="connsiteX8" fmla="*/ 82651 w 184752"/>
                    <a:gd name="connsiteY8" fmla="*/ 9270 h 203247"/>
                    <a:gd name="connsiteX9" fmla="*/ 71890 w 184752"/>
                    <a:gd name="connsiteY9" fmla="*/ 5359 h 203247"/>
                    <a:gd name="connsiteX10" fmla="*/ 56750 w 184752"/>
                    <a:gd name="connsiteY10" fmla="*/ 7247 h 203247"/>
                    <a:gd name="connsiteX11" fmla="*/ 39733 w 184752"/>
                    <a:gd name="connsiteY11" fmla="*/ 15880 h 203247"/>
                    <a:gd name="connsiteX12" fmla="*/ 24468 w 184752"/>
                    <a:gd name="connsiteY12" fmla="*/ 11024 h 203247"/>
                    <a:gd name="connsiteX13" fmla="*/ 14208 w 184752"/>
                    <a:gd name="connsiteY13" fmla="*/ 13722 h 203247"/>
                    <a:gd name="connsiteX14" fmla="*/ 14208 w 184752"/>
                    <a:gd name="connsiteY14" fmla="*/ 39755 h 203247"/>
                    <a:gd name="connsiteX15" fmla="*/ 19588 w 184752"/>
                    <a:gd name="connsiteY15" fmla="*/ 54997 h 203247"/>
                    <a:gd name="connsiteX16" fmla="*/ 24969 w 184752"/>
                    <a:gd name="connsiteY16" fmla="*/ 75231 h 203247"/>
                    <a:gd name="connsiteX17" fmla="*/ 10829 w 184752"/>
                    <a:gd name="connsiteY17" fmla="*/ 77389 h 203247"/>
                    <a:gd name="connsiteX18" fmla="*/ 13582 w 184752"/>
                    <a:gd name="connsiteY18" fmla="*/ 96948 h 203247"/>
                    <a:gd name="connsiteX19" fmla="*/ 4824 w 184752"/>
                    <a:gd name="connsiteY19" fmla="*/ 115023 h 203247"/>
                    <a:gd name="connsiteX20" fmla="*/ 1445 w 184752"/>
                    <a:gd name="connsiteY20" fmla="*/ 138223 h 203247"/>
                    <a:gd name="connsiteX21" fmla="*/ 11455 w 184752"/>
                    <a:gd name="connsiteY21" fmla="*/ 148340 h 203247"/>
                    <a:gd name="connsiteX22" fmla="*/ 34979 w 184752"/>
                    <a:gd name="connsiteY22" fmla="*/ 172890 h 203247"/>
                    <a:gd name="connsiteX23" fmla="*/ 25970 w 184752"/>
                    <a:gd name="connsiteY23" fmla="*/ 203240 h 203247"/>
                    <a:gd name="connsiteX24" fmla="*/ 115308 w 184752"/>
                    <a:gd name="connsiteY24" fmla="*/ 182197 h 203247"/>
                    <a:gd name="connsiteX25" fmla="*/ 174117 w 184752"/>
                    <a:gd name="connsiteY25" fmla="*/ 185974 h 203247"/>
                    <a:gd name="connsiteX26" fmla="*/ 174617 w 184752"/>
                    <a:gd name="connsiteY26" fmla="*/ 169922 h 20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4752" h="203247">
                      <a:moveTo>
                        <a:pt x="174742" y="170192"/>
                      </a:moveTo>
                      <a:cubicBezTo>
                        <a:pt x="170738" y="164392"/>
                        <a:pt x="161354" y="139842"/>
                        <a:pt x="161980" y="134042"/>
                      </a:cubicBezTo>
                      <a:cubicBezTo>
                        <a:pt x="162605" y="128242"/>
                        <a:pt x="174117" y="110841"/>
                        <a:pt x="173366" y="102073"/>
                      </a:cubicBezTo>
                      <a:cubicBezTo>
                        <a:pt x="172740" y="93441"/>
                        <a:pt x="184752" y="87640"/>
                        <a:pt x="184752" y="80357"/>
                      </a:cubicBezTo>
                      <a:cubicBezTo>
                        <a:pt x="184752" y="74826"/>
                        <a:pt x="181624" y="47579"/>
                        <a:pt x="174242" y="29638"/>
                      </a:cubicBezTo>
                      <a:cubicBezTo>
                        <a:pt x="172740" y="29638"/>
                        <a:pt x="170738" y="28964"/>
                        <a:pt x="168611" y="26536"/>
                      </a:cubicBezTo>
                      <a:cubicBezTo>
                        <a:pt x="163231" y="20736"/>
                        <a:pt x="140834" y="21680"/>
                        <a:pt x="132825" y="31392"/>
                      </a:cubicBezTo>
                      <a:cubicBezTo>
                        <a:pt x="124818" y="40969"/>
                        <a:pt x="108677" y="22759"/>
                        <a:pt x="105924" y="17903"/>
                      </a:cubicBezTo>
                      <a:cubicBezTo>
                        <a:pt x="103296" y="13047"/>
                        <a:pt x="91660" y="2526"/>
                        <a:pt x="82651" y="9270"/>
                      </a:cubicBezTo>
                      <a:cubicBezTo>
                        <a:pt x="73642" y="16015"/>
                        <a:pt x="71014" y="14126"/>
                        <a:pt x="71890" y="5359"/>
                      </a:cubicBezTo>
                      <a:cubicBezTo>
                        <a:pt x="72766" y="-3409"/>
                        <a:pt x="58502" y="-442"/>
                        <a:pt x="56750" y="7247"/>
                      </a:cubicBezTo>
                      <a:cubicBezTo>
                        <a:pt x="54998" y="14936"/>
                        <a:pt x="43362" y="21680"/>
                        <a:pt x="39733" y="15880"/>
                      </a:cubicBezTo>
                      <a:cubicBezTo>
                        <a:pt x="36105" y="10080"/>
                        <a:pt x="28097" y="2391"/>
                        <a:pt x="24468" y="11024"/>
                      </a:cubicBezTo>
                      <a:cubicBezTo>
                        <a:pt x="21966" y="17094"/>
                        <a:pt x="17711" y="16554"/>
                        <a:pt x="14208" y="13722"/>
                      </a:cubicBezTo>
                      <a:cubicBezTo>
                        <a:pt x="11956" y="24513"/>
                        <a:pt x="9203" y="36787"/>
                        <a:pt x="14208" y="39755"/>
                      </a:cubicBezTo>
                      <a:cubicBezTo>
                        <a:pt x="20214" y="43397"/>
                        <a:pt x="20964" y="50546"/>
                        <a:pt x="19588" y="54997"/>
                      </a:cubicBezTo>
                      <a:cubicBezTo>
                        <a:pt x="18212" y="59314"/>
                        <a:pt x="29598" y="70240"/>
                        <a:pt x="24969" y="75231"/>
                      </a:cubicBezTo>
                      <a:cubicBezTo>
                        <a:pt x="20214" y="80222"/>
                        <a:pt x="14208" y="70105"/>
                        <a:pt x="10829" y="77389"/>
                      </a:cubicBezTo>
                      <a:cubicBezTo>
                        <a:pt x="7451" y="84673"/>
                        <a:pt x="17586" y="91147"/>
                        <a:pt x="13582" y="96948"/>
                      </a:cubicBezTo>
                      <a:cubicBezTo>
                        <a:pt x="9578" y="102748"/>
                        <a:pt x="3447" y="103422"/>
                        <a:pt x="4824" y="115023"/>
                      </a:cubicBezTo>
                      <a:cubicBezTo>
                        <a:pt x="6075" y="126623"/>
                        <a:pt x="5449" y="134582"/>
                        <a:pt x="1445" y="138223"/>
                      </a:cubicBezTo>
                      <a:cubicBezTo>
                        <a:pt x="-2559" y="141866"/>
                        <a:pt x="2071" y="141866"/>
                        <a:pt x="11455" y="148340"/>
                      </a:cubicBezTo>
                      <a:cubicBezTo>
                        <a:pt x="20840" y="154815"/>
                        <a:pt x="36230" y="162099"/>
                        <a:pt x="34979" y="172890"/>
                      </a:cubicBezTo>
                      <a:cubicBezTo>
                        <a:pt x="33727" y="182737"/>
                        <a:pt x="29723" y="185030"/>
                        <a:pt x="25970" y="203240"/>
                      </a:cubicBezTo>
                      <a:cubicBezTo>
                        <a:pt x="44238" y="203644"/>
                        <a:pt x="76895" y="189346"/>
                        <a:pt x="115308" y="182197"/>
                      </a:cubicBezTo>
                      <a:cubicBezTo>
                        <a:pt x="139332" y="177746"/>
                        <a:pt x="159602" y="181388"/>
                        <a:pt x="174117" y="185974"/>
                      </a:cubicBezTo>
                      <a:cubicBezTo>
                        <a:pt x="175618" y="179769"/>
                        <a:pt x="176744" y="172890"/>
                        <a:pt x="174617" y="16992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0D35C2EA-7ACC-A181-0E42-05AF7FB6DA8D}"/>
                    </a:ext>
                  </a:extLst>
                </p:cNvPr>
                <p:cNvSpPr/>
                <p:nvPr/>
              </p:nvSpPr>
              <p:spPr>
                <a:xfrm>
                  <a:off x="5654509" y="3901869"/>
                  <a:ext cx="128782" cy="210373"/>
                </a:xfrm>
                <a:custGeom>
                  <a:avLst/>
                  <a:gdLst>
                    <a:gd name="connsiteX0" fmla="*/ 109388 w 128782"/>
                    <a:gd name="connsiteY0" fmla="*/ 86194 h 210373"/>
                    <a:gd name="connsiteX1" fmla="*/ 108762 w 128782"/>
                    <a:gd name="connsiteY1" fmla="*/ 40602 h 210373"/>
                    <a:gd name="connsiteX2" fmla="*/ 101380 w 128782"/>
                    <a:gd name="connsiteY2" fmla="*/ 21043 h 210373"/>
                    <a:gd name="connsiteX3" fmla="*/ 95249 w 128782"/>
                    <a:gd name="connsiteY3" fmla="*/ 0 h 210373"/>
                    <a:gd name="connsiteX4" fmla="*/ 87241 w 128782"/>
                    <a:gd name="connsiteY4" fmla="*/ 7959 h 210373"/>
                    <a:gd name="connsiteX5" fmla="*/ 11166 w 128782"/>
                    <a:gd name="connsiteY5" fmla="*/ 6070 h 210373"/>
                    <a:gd name="connsiteX6" fmla="*/ 16546 w 128782"/>
                    <a:gd name="connsiteY6" fmla="*/ 38848 h 210373"/>
                    <a:gd name="connsiteX7" fmla="*/ 12292 w 128782"/>
                    <a:gd name="connsiteY7" fmla="*/ 44783 h 210373"/>
                    <a:gd name="connsiteX8" fmla="*/ 22802 w 128782"/>
                    <a:gd name="connsiteY8" fmla="*/ 95501 h 210373"/>
                    <a:gd name="connsiteX9" fmla="*/ 11416 w 128782"/>
                    <a:gd name="connsiteY9" fmla="*/ 117218 h 210373"/>
                    <a:gd name="connsiteX10" fmla="*/ 30 w 128782"/>
                    <a:gd name="connsiteY10" fmla="*/ 149186 h 210373"/>
                    <a:gd name="connsiteX11" fmla="*/ 12792 w 128782"/>
                    <a:gd name="connsiteY11" fmla="*/ 185336 h 210373"/>
                    <a:gd name="connsiteX12" fmla="*/ 12292 w 128782"/>
                    <a:gd name="connsiteY12" fmla="*/ 201388 h 210373"/>
                    <a:gd name="connsiteX13" fmla="*/ 35064 w 128782"/>
                    <a:gd name="connsiteY13" fmla="*/ 210291 h 210373"/>
                    <a:gd name="connsiteX14" fmla="*/ 93748 w 128782"/>
                    <a:gd name="connsiteY14" fmla="*/ 184662 h 210373"/>
                    <a:gd name="connsiteX15" fmla="*/ 128782 w 128782"/>
                    <a:gd name="connsiteY15" fmla="*/ 168745 h 210373"/>
                    <a:gd name="connsiteX16" fmla="*/ 117646 w 128782"/>
                    <a:gd name="connsiteY16" fmla="*/ 131111 h 210373"/>
                    <a:gd name="connsiteX17" fmla="*/ 109513 w 128782"/>
                    <a:gd name="connsiteY17" fmla="*/ 86194 h 21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782" h="210373">
                      <a:moveTo>
                        <a:pt x="109388" y="86194"/>
                      </a:moveTo>
                      <a:cubicBezTo>
                        <a:pt x="105384" y="75268"/>
                        <a:pt x="108012" y="51392"/>
                        <a:pt x="108762" y="40602"/>
                      </a:cubicBezTo>
                      <a:cubicBezTo>
                        <a:pt x="109388" y="29810"/>
                        <a:pt x="106135" y="23875"/>
                        <a:pt x="101380" y="21043"/>
                      </a:cubicBezTo>
                      <a:cubicBezTo>
                        <a:pt x="98878" y="19559"/>
                        <a:pt x="96751" y="9307"/>
                        <a:pt x="95249" y="0"/>
                      </a:cubicBezTo>
                      <a:cubicBezTo>
                        <a:pt x="89869" y="2563"/>
                        <a:pt x="89494" y="12005"/>
                        <a:pt x="87241" y="7959"/>
                      </a:cubicBezTo>
                      <a:cubicBezTo>
                        <a:pt x="84613" y="3103"/>
                        <a:pt x="14794" y="270"/>
                        <a:pt x="11166" y="6070"/>
                      </a:cubicBezTo>
                      <a:cubicBezTo>
                        <a:pt x="7537" y="11870"/>
                        <a:pt x="17422" y="33048"/>
                        <a:pt x="16546" y="38848"/>
                      </a:cubicBezTo>
                      <a:cubicBezTo>
                        <a:pt x="16046" y="42355"/>
                        <a:pt x="14544" y="44648"/>
                        <a:pt x="12292" y="44783"/>
                      </a:cubicBezTo>
                      <a:cubicBezTo>
                        <a:pt x="19674" y="62723"/>
                        <a:pt x="22802" y="89971"/>
                        <a:pt x="22802" y="95501"/>
                      </a:cubicBezTo>
                      <a:cubicBezTo>
                        <a:pt x="22802" y="102785"/>
                        <a:pt x="10790" y="108585"/>
                        <a:pt x="11416" y="117218"/>
                      </a:cubicBezTo>
                      <a:cubicBezTo>
                        <a:pt x="12042" y="125986"/>
                        <a:pt x="655" y="143251"/>
                        <a:pt x="30" y="149186"/>
                      </a:cubicBezTo>
                      <a:cubicBezTo>
                        <a:pt x="-596" y="154852"/>
                        <a:pt x="8788" y="179536"/>
                        <a:pt x="12792" y="185336"/>
                      </a:cubicBezTo>
                      <a:cubicBezTo>
                        <a:pt x="14794" y="188304"/>
                        <a:pt x="13793" y="195183"/>
                        <a:pt x="12292" y="201388"/>
                      </a:cubicBezTo>
                      <a:cubicBezTo>
                        <a:pt x="24554" y="205165"/>
                        <a:pt x="32562" y="209617"/>
                        <a:pt x="35064" y="210291"/>
                      </a:cubicBezTo>
                      <a:cubicBezTo>
                        <a:pt x="40445" y="211775"/>
                        <a:pt x="78483" y="192890"/>
                        <a:pt x="93748" y="184662"/>
                      </a:cubicBezTo>
                      <a:cubicBezTo>
                        <a:pt x="105885" y="178053"/>
                        <a:pt x="119398" y="174006"/>
                        <a:pt x="128782" y="168745"/>
                      </a:cubicBezTo>
                      <a:cubicBezTo>
                        <a:pt x="123152" y="157010"/>
                        <a:pt x="117646" y="141498"/>
                        <a:pt x="117646" y="131111"/>
                      </a:cubicBezTo>
                      <a:cubicBezTo>
                        <a:pt x="117646" y="114520"/>
                        <a:pt x="113642" y="97120"/>
                        <a:pt x="109513" y="8619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4B9FC879-BD7B-9F90-B26E-171EBDB17351}"/>
                    </a:ext>
                  </a:extLst>
                </p:cNvPr>
                <p:cNvSpPr/>
                <p:nvPr/>
              </p:nvSpPr>
              <p:spPr>
                <a:xfrm>
                  <a:off x="5234573" y="3347074"/>
                  <a:ext cx="366412" cy="434340"/>
                </a:xfrm>
                <a:custGeom>
                  <a:avLst/>
                  <a:gdLst>
                    <a:gd name="connsiteX0" fmla="*/ 27326 w 366412"/>
                    <a:gd name="connsiteY0" fmla="*/ 375394 h 434340"/>
                    <a:gd name="connsiteX1" fmla="*/ 54978 w 366412"/>
                    <a:gd name="connsiteY1" fmla="*/ 375394 h 434340"/>
                    <a:gd name="connsiteX2" fmla="*/ 78377 w 366412"/>
                    <a:gd name="connsiteY2" fmla="*/ 373101 h 434340"/>
                    <a:gd name="connsiteX3" fmla="*/ 95394 w 366412"/>
                    <a:gd name="connsiteY3" fmla="*/ 389153 h 434340"/>
                    <a:gd name="connsiteX4" fmla="*/ 106029 w 366412"/>
                    <a:gd name="connsiteY4" fmla="*/ 389153 h 434340"/>
                    <a:gd name="connsiteX5" fmla="*/ 127300 w 366412"/>
                    <a:gd name="connsiteY5" fmla="*/ 418963 h 434340"/>
                    <a:gd name="connsiteX6" fmla="*/ 141689 w 366412"/>
                    <a:gd name="connsiteY6" fmla="*/ 434340 h 434340"/>
                    <a:gd name="connsiteX7" fmla="*/ 157831 w 366412"/>
                    <a:gd name="connsiteY7" fmla="*/ 423819 h 434340"/>
                    <a:gd name="connsiteX8" fmla="*/ 175473 w 366412"/>
                    <a:gd name="connsiteY8" fmla="*/ 416535 h 434340"/>
                    <a:gd name="connsiteX9" fmla="*/ 191739 w 366412"/>
                    <a:gd name="connsiteY9" fmla="*/ 413567 h 434340"/>
                    <a:gd name="connsiteX10" fmla="*/ 212134 w 366412"/>
                    <a:gd name="connsiteY10" fmla="*/ 414916 h 434340"/>
                    <a:gd name="connsiteX11" fmla="*/ 231153 w 366412"/>
                    <a:gd name="connsiteY11" fmla="*/ 409116 h 434340"/>
                    <a:gd name="connsiteX12" fmla="*/ 349270 w 366412"/>
                    <a:gd name="connsiteY12" fmla="*/ 407632 h 434340"/>
                    <a:gd name="connsiteX13" fmla="*/ 353400 w 366412"/>
                    <a:gd name="connsiteY13" fmla="*/ 379845 h 434340"/>
                    <a:gd name="connsiteX14" fmla="*/ 343890 w 366412"/>
                    <a:gd name="connsiteY14" fmla="*/ 369594 h 434340"/>
                    <a:gd name="connsiteX15" fmla="*/ 315362 w 366412"/>
                    <a:gd name="connsiteY15" fmla="*/ 81203 h 434340"/>
                    <a:gd name="connsiteX16" fmla="*/ 366412 w 366412"/>
                    <a:gd name="connsiteY16" fmla="*/ 81203 h 434340"/>
                    <a:gd name="connsiteX17" fmla="*/ 259306 w 366412"/>
                    <a:gd name="connsiteY17" fmla="*/ 5800 h 434340"/>
                    <a:gd name="connsiteX18" fmla="*/ 253425 w 366412"/>
                    <a:gd name="connsiteY18" fmla="*/ 0 h 434340"/>
                    <a:gd name="connsiteX19" fmla="*/ 252674 w 366412"/>
                    <a:gd name="connsiteY19" fmla="*/ 46941 h 434340"/>
                    <a:gd name="connsiteX20" fmla="*/ 151074 w 366412"/>
                    <a:gd name="connsiteY20" fmla="*/ 46941 h 434340"/>
                    <a:gd name="connsiteX21" fmla="*/ 151074 w 366412"/>
                    <a:gd name="connsiteY21" fmla="*/ 134214 h 434340"/>
                    <a:gd name="connsiteX22" fmla="*/ 119543 w 366412"/>
                    <a:gd name="connsiteY22" fmla="*/ 158763 h 434340"/>
                    <a:gd name="connsiteX23" fmla="*/ 119543 w 366412"/>
                    <a:gd name="connsiteY23" fmla="*/ 209886 h 434340"/>
                    <a:gd name="connsiteX24" fmla="*/ 174 w 366412"/>
                    <a:gd name="connsiteY24" fmla="*/ 209886 h 434340"/>
                    <a:gd name="connsiteX25" fmla="*/ 17191 w 366412"/>
                    <a:gd name="connsiteY25" fmla="*/ 246711 h 434340"/>
                    <a:gd name="connsiteX26" fmla="*/ 23948 w 366412"/>
                    <a:gd name="connsiteY26" fmla="*/ 299317 h 434340"/>
                    <a:gd name="connsiteX27" fmla="*/ 14063 w 366412"/>
                    <a:gd name="connsiteY27" fmla="*/ 363389 h 434340"/>
                    <a:gd name="connsiteX28" fmla="*/ 8933 w 366412"/>
                    <a:gd name="connsiteY28" fmla="*/ 391850 h 434340"/>
                    <a:gd name="connsiteX29" fmla="*/ 10434 w 366412"/>
                    <a:gd name="connsiteY29" fmla="*/ 391446 h 434340"/>
                    <a:gd name="connsiteX30" fmla="*/ 27451 w 366412"/>
                    <a:gd name="connsiteY30" fmla="*/ 375394 h 43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66412" h="434340">
                      <a:moveTo>
                        <a:pt x="27326" y="375394"/>
                      </a:moveTo>
                      <a:cubicBezTo>
                        <a:pt x="37961" y="377687"/>
                        <a:pt x="54978" y="375394"/>
                        <a:pt x="54978" y="375394"/>
                      </a:cubicBezTo>
                      <a:cubicBezTo>
                        <a:pt x="54978" y="375394"/>
                        <a:pt x="69868" y="368515"/>
                        <a:pt x="78377" y="373101"/>
                      </a:cubicBezTo>
                      <a:cubicBezTo>
                        <a:pt x="86885" y="377687"/>
                        <a:pt x="95394" y="389153"/>
                        <a:pt x="95394" y="389153"/>
                      </a:cubicBezTo>
                      <a:lnTo>
                        <a:pt x="106029" y="389153"/>
                      </a:lnTo>
                      <a:cubicBezTo>
                        <a:pt x="106029" y="389153"/>
                        <a:pt x="114538" y="414512"/>
                        <a:pt x="127300" y="418963"/>
                      </a:cubicBezTo>
                      <a:cubicBezTo>
                        <a:pt x="134682" y="421661"/>
                        <a:pt x="139062" y="428810"/>
                        <a:pt x="141689" y="434340"/>
                      </a:cubicBezTo>
                      <a:cubicBezTo>
                        <a:pt x="150824" y="434205"/>
                        <a:pt x="157831" y="430968"/>
                        <a:pt x="157831" y="423819"/>
                      </a:cubicBezTo>
                      <a:cubicBezTo>
                        <a:pt x="157831" y="414916"/>
                        <a:pt x="161959" y="403316"/>
                        <a:pt x="175473" y="416535"/>
                      </a:cubicBezTo>
                      <a:cubicBezTo>
                        <a:pt x="189112" y="429619"/>
                        <a:pt x="189112" y="418019"/>
                        <a:pt x="191739" y="413567"/>
                      </a:cubicBezTo>
                      <a:cubicBezTo>
                        <a:pt x="194492" y="409116"/>
                        <a:pt x="204001" y="414916"/>
                        <a:pt x="212134" y="414916"/>
                      </a:cubicBezTo>
                      <a:cubicBezTo>
                        <a:pt x="220267" y="414916"/>
                        <a:pt x="231153" y="409116"/>
                        <a:pt x="231153" y="409116"/>
                      </a:cubicBezTo>
                      <a:cubicBezTo>
                        <a:pt x="231153" y="409116"/>
                        <a:pt x="343890" y="410600"/>
                        <a:pt x="349270" y="407632"/>
                      </a:cubicBezTo>
                      <a:cubicBezTo>
                        <a:pt x="354651" y="404665"/>
                        <a:pt x="353400" y="379845"/>
                        <a:pt x="353400" y="379845"/>
                      </a:cubicBezTo>
                      <a:lnTo>
                        <a:pt x="343890" y="369594"/>
                      </a:lnTo>
                      <a:lnTo>
                        <a:pt x="315362" y="81203"/>
                      </a:lnTo>
                      <a:lnTo>
                        <a:pt x="366412" y="81203"/>
                      </a:lnTo>
                      <a:cubicBezTo>
                        <a:pt x="311984" y="42490"/>
                        <a:pt x="265312" y="9442"/>
                        <a:pt x="259306" y="5800"/>
                      </a:cubicBezTo>
                      <a:cubicBezTo>
                        <a:pt x="256053" y="3777"/>
                        <a:pt x="254426" y="1888"/>
                        <a:pt x="253425" y="0"/>
                      </a:cubicBezTo>
                      <a:cubicBezTo>
                        <a:pt x="253926" y="22796"/>
                        <a:pt x="254301" y="45862"/>
                        <a:pt x="252674" y="46941"/>
                      </a:cubicBezTo>
                      <a:cubicBezTo>
                        <a:pt x="249672" y="49099"/>
                        <a:pt x="151074" y="46941"/>
                        <a:pt x="151074" y="46941"/>
                      </a:cubicBezTo>
                      <a:lnTo>
                        <a:pt x="151074" y="134214"/>
                      </a:lnTo>
                      <a:cubicBezTo>
                        <a:pt x="151074" y="141633"/>
                        <a:pt x="119543" y="151210"/>
                        <a:pt x="119543" y="158763"/>
                      </a:cubicBezTo>
                      <a:lnTo>
                        <a:pt x="119543" y="209886"/>
                      </a:lnTo>
                      <a:lnTo>
                        <a:pt x="174" y="209886"/>
                      </a:lnTo>
                      <a:cubicBezTo>
                        <a:pt x="-1578" y="230929"/>
                        <a:pt x="10309" y="238348"/>
                        <a:pt x="17191" y="246711"/>
                      </a:cubicBezTo>
                      <a:cubicBezTo>
                        <a:pt x="26575" y="258311"/>
                        <a:pt x="10059" y="278544"/>
                        <a:pt x="23948" y="299317"/>
                      </a:cubicBezTo>
                      <a:cubicBezTo>
                        <a:pt x="37836" y="319955"/>
                        <a:pt x="20819" y="351923"/>
                        <a:pt x="14063" y="363389"/>
                      </a:cubicBezTo>
                      <a:cubicBezTo>
                        <a:pt x="10434" y="369729"/>
                        <a:pt x="10059" y="380655"/>
                        <a:pt x="8933" y="391850"/>
                      </a:cubicBezTo>
                      <a:cubicBezTo>
                        <a:pt x="9433" y="391850"/>
                        <a:pt x="10184" y="391581"/>
                        <a:pt x="10434" y="391446"/>
                      </a:cubicBezTo>
                      <a:cubicBezTo>
                        <a:pt x="18943" y="389153"/>
                        <a:pt x="16816" y="373101"/>
                        <a:pt x="27451" y="37539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CFE64773-5D04-16FF-B54C-467FEA049C3B}"/>
                    </a:ext>
                  </a:extLst>
                </p:cNvPr>
                <p:cNvSpPr/>
                <p:nvPr/>
              </p:nvSpPr>
              <p:spPr>
                <a:xfrm>
                  <a:off x="5376262" y="3428412"/>
                  <a:ext cx="505581" cy="506801"/>
                </a:xfrm>
                <a:custGeom>
                  <a:avLst/>
                  <a:gdLst>
                    <a:gd name="connsiteX0" fmla="*/ 479476 w 505581"/>
                    <a:gd name="connsiteY0" fmla="*/ 211505 h 506801"/>
                    <a:gd name="connsiteX1" fmla="*/ 464586 w 505581"/>
                    <a:gd name="connsiteY1" fmla="*/ 177108 h 506801"/>
                    <a:gd name="connsiteX2" fmla="*/ 430552 w 505581"/>
                    <a:gd name="connsiteY2" fmla="*/ 165643 h 506801"/>
                    <a:gd name="connsiteX3" fmla="*/ 411408 w 505581"/>
                    <a:gd name="connsiteY3" fmla="*/ 135832 h 506801"/>
                    <a:gd name="connsiteX4" fmla="*/ 224723 w 505581"/>
                    <a:gd name="connsiteY4" fmla="*/ 0 h 506801"/>
                    <a:gd name="connsiteX5" fmla="*/ 173672 w 505581"/>
                    <a:gd name="connsiteY5" fmla="*/ 0 h 506801"/>
                    <a:gd name="connsiteX6" fmla="*/ 202201 w 505581"/>
                    <a:gd name="connsiteY6" fmla="*/ 288391 h 506801"/>
                    <a:gd name="connsiteX7" fmla="*/ 211710 w 505581"/>
                    <a:gd name="connsiteY7" fmla="*/ 298643 h 506801"/>
                    <a:gd name="connsiteX8" fmla="*/ 207581 w 505581"/>
                    <a:gd name="connsiteY8" fmla="*/ 326430 h 506801"/>
                    <a:gd name="connsiteX9" fmla="*/ 89464 w 505581"/>
                    <a:gd name="connsiteY9" fmla="*/ 327913 h 506801"/>
                    <a:gd name="connsiteX10" fmla="*/ 70445 w 505581"/>
                    <a:gd name="connsiteY10" fmla="*/ 333713 h 506801"/>
                    <a:gd name="connsiteX11" fmla="*/ 50050 w 505581"/>
                    <a:gd name="connsiteY11" fmla="*/ 332365 h 506801"/>
                    <a:gd name="connsiteX12" fmla="*/ 33784 w 505581"/>
                    <a:gd name="connsiteY12" fmla="*/ 335332 h 506801"/>
                    <a:gd name="connsiteX13" fmla="*/ 16141 w 505581"/>
                    <a:gd name="connsiteY13" fmla="*/ 342616 h 506801"/>
                    <a:gd name="connsiteX14" fmla="*/ 0 w 505581"/>
                    <a:gd name="connsiteY14" fmla="*/ 353137 h 506801"/>
                    <a:gd name="connsiteX15" fmla="*/ 2753 w 505581"/>
                    <a:gd name="connsiteY15" fmla="*/ 360691 h 506801"/>
                    <a:gd name="connsiteX16" fmla="*/ 8258 w 505581"/>
                    <a:gd name="connsiteY16" fmla="*/ 369594 h 506801"/>
                    <a:gd name="connsiteX17" fmla="*/ 12763 w 505581"/>
                    <a:gd name="connsiteY17" fmla="*/ 389827 h 506801"/>
                    <a:gd name="connsiteX18" fmla="*/ 28904 w 505581"/>
                    <a:gd name="connsiteY18" fmla="*/ 411005 h 506801"/>
                    <a:gd name="connsiteX19" fmla="*/ 28904 w 505581"/>
                    <a:gd name="connsiteY19" fmla="*/ 437038 h 506801"/>
                    <a:gd name="connsiteX20" fmla="*/ 37788 w 505581"/>
                    <a:gd name="connsiteY20" fmla="*/ 445806 h 506801"/>
                    <a:gd name="connsiteX21" fmla="*/ 54804 w 505581"/>
                    <a:gd name="connsiteY21" fmla="*/ 442838 h 506801"/>
                    <a:gd name="connsiteX22" fmla="*/ 75325 w 505581"/>
                    <a:gd name="connsiteY22" fmla="*/ 444727 h 506801"/>
                    <a:gd name="connsiteX23" fmla="*/ 96846 w 505581"/>
                    <a:gd name="connsiteY23" fmla="*/ 428270 h 506801"/>
                    <a:gd name="connsiteX24" fmla="*/ 108483 w 505581"/>
                    <a:gd name="connsiteY24" fmla="*/ 452415 h 506801"/>
                    <a:gd name="connsiteX25" fmla="*/ 119243 w 505581"/>
                    <a:gd name="connsiteY25" fmla="*/ 467927 h 506801"/>
                    <a:gd name="connsiteX26" fmla="*/ 119243 w 505581"/>
                    <a:gd name="connsiteY26" fmla="*/ 479528 h 506801"/>
                    <a:gd name="connsiteX27" fmla="*/ 126375 w 505581"/>
                    <a:gd name="connsiteY27" fmla="*/ 497872 h 506801"/>
                    <a:gd name="connsiteX28" fmla="*/ 140765 w 505581"/>
                    <a:gd name="connsiteY28" fmla="*/ 499761 h 506801"/>
                    <a:gd name="connsiteX29" fmla="*/ 156030 w 505581"/>
                    <a:gd name="connsiteY29" fmla="*/ 504617 h 506801"/>
                    <a:gd name="connsiteX30" fmla="*/ 173047 w 505581"/>
                    <a:gd name="connsiteY30" fmla="*/ 495984 h 506801"/>
                    <a:gd name="connsiteX31" fmla="*/ 188187 w 505581"/>
                    <a:gd name="connsiteY31" fmla="*/ 494096 h 506801"/>
                    <a:gd name="connsiteX32" fmla="*/ 198947 w 505581"/>
                    <a:gd name="connsiteY32" fmla="*/ 498008 h 506801"/>
                    <a:gd name="connsiteX33" fmla="*/ 207456 w 505581"/>
                    <a:gd name="connsiteY33" fmla="*/ 496119 h 506801"/>
                    <a:gd name="connsiteX34" fmla="*/ 215839 w 505581"/>
                    <a:gd name="connsiteY34" fmla="*/ 471030 h 506801"/>
                    <a:gd name="connsiteX35" fmla="*/ 214088 w 505581"/>
                    <a:gd name="connsiteY35" fmla="*/ 449852 h 506801"/>
                    <a:gd name="connsiteX36" fmla="*/ 238236 w 505581"/>
                    <a:gd name="connsiteY36" fmla="*/ 438252 h 506801"/>
                    <a:gd name="connsiteX37" fmla="*/ 248121 w 505581"/>
                    <a:gd name="connsiteY37" fmla="*/ 418019 h 506801"/>
                    <a:gd name="connsiteX38" fmla="*/ 258006 w 505581"/>
                    <a:gd name="connsiteY38" fmla="*/ 393874 h 506801"/>
                    <a:gd name="connsiteX39" fmla="*/ 276775 w 505581"/>
                    <a:gd name="connsiteY39" fmla="*/ 394818 h 506801"/>
                    <a:gd name="connsiteX40" fmla="*/ 290163 w 505581"/>
                    <a:gd name="connsiteY40" fmla="*/ 379306 h 506801"/>
                    <a:gd name="connsiteX41" fmla="*/ 304552 w 505581"/>
                    <a:gd name="connsiteY41" fmla="*/ 371617 h 506801"/>
                    <a:gd name="connsiteX42" fmla="*/ 316189 w 505581"/>
                    <a:gd name="connsiteY42" fmla="*/ 364873 h 506801"/>
                    <a:gd name="connsiteX43" fmla="*/ 342215 w 505581"/>
                    <a:gd name="connsiteY43" fmla="*/ 353272 h 506801"/>
                    <a:gd name="connsiteX44" fmla="*/ 364612 w 505581"/>
                    <a:gd name="connsiteY44" fmla="*/ 342616 h 506801"/>
                    <a:gd name="connsiteX45" fmla="*/ 403150 w 505581"/>
                    <a:gd name="connsiteY45" fmla="*/ 344505 h 506801"/>
                    <a:gd name="connsiteX46" fmla="*/ 427299 w 505581"/>
                    <a:gd name="connsiteY46" fmla="*/ 335872 h 506801"/>
                    <a:gd name="connsiteX47" fmla="*/ 474721 w 505581"/>
                    <a:gd name="connsiteY47" fmla="*/ 331016 h 506801"/>
                    <a:gd name="connsiteX48" fmla="*/ 493490 w 505581"/>
                    <a:gd name="connsiteY48" fmla="*/ 316448 h 506801"/>
                    <a:gd name="connsiteX49" fmla="*/ 503375 w 505581"/>
                    <a:gd name="connsiteY49" fmla="*/ 292303 h 506801"/>
                    <a:gd name="connsiteX50" fmla="*/ 505251 w 505581"/>
                    <a:gd name="connsiteY50" fmla="*/ 205570 h 506801"/>
                    <a:gd name="connsiteX51" fmla="*/ 479476 w 505581"/>
                    <a:gd name="connsiteY51" fmla="*/ 211505 h 506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05581" h="506801">
                      <a:moveTo>
                        <a:pt x="479476" y="211505"/>
                      </a:moveTo>
                      <a:cubicBezTo>
                        <a:pt x="479476" y="211505"/>
                        <a:pt x="479476" y="186281"/>
                        <a:pt x="464586" y="177108"/>
                      </a:cubicBezTo>
                      <a:cubicBezTo>
                        <a:pt x="449696" y="167936"/>
                        <a:pt x="430552" y="165643"/>
                        <a:pt x="430552" y="165643"/>
                      </a:cubicBezTo>
                      <a:cubicBezTo>
                        <a:pt x="430552" y="165643"/>
                        <a:pt x="419917" y="145005"/>
                        <a:pt x="411408" y="135832"/>
                      </a:cubicBezTo>
                      <a:cubicBezTo>
                        <a:pt x="406278" y="130302"/>
                        <a:pt x="306679" y="58407"/>
                        <a:pt x="224723" y="0"/>
                      </a:cubicBezTo>
                      <a:lnTo>
                        <a:pt x="173672" y="0"/>
                      </a:lnTo>
                      <a:lnTo>
                        <a:pt x="202201" y="288391"/>
                      </a:lnTo>
                      <a:lnTo>
                        <a:pt x="211710" y="298643"/>
                      </a:lnTo>
                      <a:cubicBezTo>
                        <a:pt x="211710" y="298643"/>
                        <a:pt x="213086" y="323462"/>
                        <a:pt x="207581" y="326430"/>
                      </a:cubicBezTo>
                      <a:cubicBezTo>
                        <a:pt x="202201" y="329397"/>
                        <a:pt x="89464" y="327913"/>
                        <a:pt x="89464" y="327913"/>
                      </a:cubicBezTo>
                      <a:cubicBezTo>
                        <a:pt x="89464" y="327913"/>
                        <a:pt x="78578" y="333713"/>
                        <a:pt x="70445" y="333713"/>
                      </a:cubicBezTo>
                      <a:cubicBezTo>
                        <a:pt x="62312" y="333713"/>
                        <a:pt x="52802" y="327913"/>
                        <a:pt x="50050" y="332365"/>
                      </a:cubicBezTo>
                      <a:cubicBezTo>
                        <a:pt x="47297" y="336681"/>
                        <a:pt x="47297" y="348416"/>
                        <a:pt x="33784" y="335332"/>
                      </a:cubicBezTo>
                      <a:cubicBezTo>
                        <a:pt x="20270" y="322113"/>
                        <a:pt x="16141" y="333849"/>
                        <a:pt x="16141" y="342616"/>
                      </a:cubicBezTo>
                      <a:cubicBezTo>
                        <a:pt x="16141" y="349630"/>
                        <a:pt x="9134" y="352868"/>
                        <a:pt x="0" y="353137"/>
                      </a:cubicBezTo>
                      <a:cubicBezTo>
                        <a:pt x="1877" y="357319"/>
                        <a:pt x="2753" y="360691"/>
                        <a:pt x="2753" y="360691"/>
                      </a:cubicBezTo>
                      <a:lnTo>
                        <a:pt x="8258" y="369594"/>
                      </a:lnTo>
                      <a:cubicBezTo>
                        <a:pt x="8258" y="369594"/>
                        <a:pt x="7382" y="384027"/>
                        <a:pt x="12763" y="389827"/>
                      </a:cubicBezTo>
                      <a:cubicBezTo>
                        <a:pt x="18143" y="395627"/>
                        <a:pt x="28028" y="406149"/>
                        <a:pt x="28904" y="411005"/>
                      </a:cubicBezTo>
                      <a:cubicBezTo>
                        <a:pt x="29780" y="415861"/>
                        <a:pt x="28904" y="437038"/>
                        <a:pt x="28904" y="437038"/>
                      </a:cubicBezTo>
                      <a:cubicBezTo>
                        <a:pt x="28904" y="437038"/>
                        <a:pt x="32407" y="453494"/>
                        <a:pt x="37788" y="445806"/>
                      </a:cubicBezTo>
                      <a:cubicBezTo>
                        <a:pt x="43168" y="437982"/>
                        <a:pt x="51176" y="452550"/>
                        <a:pt x="54804" y="442838"/>
                      </a:cubicBezTo>
                      <a:cubicBezTo>
                        <a:pt x="58433" y="433126"/>
                        <a:pt x="70070" y="444727"/>
                        <a:pt x="75325" y="444727"/>
                      </a:cubicBezTo>
                      <a:cubicBezTo>
                        <a:pt x="80580" y="444727"/>
                        <a:pt x="93218" y="427326"/>
                        <a:pt x="96846" y="428270"/>
                      </a:cubicBezTo>
                      <a:cubicBezTo>
                        <a:pt x="100475" y="429214"/>
                        <a:pt x="108483" y="445671"/>
                        <a:pt x="108483" y="452415"/>
                      </a:cubicBezTo>
                      <a:cubicBezTo>
                        <a:pt x="108483" y="459160"/>
                        <a:pt x="124624" y="465904"/>
                        <a:pt x="119243" y="467927"/>
                      </a:cubicBezTo>
                      <a:cubicBezTo>
                        <a:pt x="113863" y="469816"/>
                        <a:pt x="112987" y="479528"/>
                        <a:pt x="119243" y="479528"/>
                      </a:cubicBezTo>
                      <a:cubicBezTo>
                        <a:pt x="125500" y="479528"/>
                        <a:pt x="122747" y="492072"/>
                        <a:pt x="126375" y="497872"/>
                      </a:cubicBezTo>
                      <a:cubicBezTo>
                        <a:pt x="130004" y="503673"/>
                        <a:pt x="137136" y="508529"/>
                        <a:pt x="140765" y="499761"/>
                      </a:cubicBezTo>
                      <a:cubicBezTo>
                        <a:pt x="144393" y="491128"/>
                        <a:pt x="152401" y="498682"/>
                        <a:pt x="156030" y="504617"/>
                      </a:cubicBezTo>
                      <a:cubicBezTo>
                        <a:pt x="159659" y="510417"/>
                        <a:pt x="171295" y="503673"/>
                        <a:pt x="173047" y="495984"/>
                      </a:cubicBezTo>
                      <a:cubicBezTo>
                        <a:pt x="174798" y="488296"/>
                        <a:pt x="189188" y="485328"/>
                        <a:pt x="188187" y="494096"/>
                      </a:cubicBezTo>
                      <a:cubicBezTo>
                        <a:pt x="187311" y="502864"/>
                        <a:pt x="189938" y="504752"/>
                        <a:pt x="198947" y="498008"/>
                      </a:cubicBezTo>
                      <a:cubicBezTo>
                        <a:pt x="201700" y="495849"/>
                        <a:pt x="204578" y="495579"/>
                        <a:pt x="207456" y="496119"/>
                      </a:cubicBezTo>
                      <a:cubicBezTo>
                        <a:pt x="210584" y="484923"/>
                        <a:pt x="214212" y="474537"/>
                        <a:pt x="215839" y="471030"/>
                      </a:cubicBezTo>
                      <a:cubicBezTo>
                        <a:pt x="218592" y="465230"/>
                        <a:pt x="209583" y="451741"/>
                        <a:pt x="214088" y="449852"/>
                      </a:cubicBezTo>
                      <a:cubicBezTo>
                        <a:pt x="218592" y="447964"/>
                        <a:pt x="233857" y="451741"/>
                        <a:pt x="238236" y="438252"/>
                      </a:cubicBezTo>
                      <a:cubicBezTo>
                        <a:pt x="242741" y="424763"/>
                        <a:pt x="248121" y="418019"/>
                        <a:pt x="248121" y="418019"/>
                      </a:cubicBezTo>
                      <a:cubicBezTo>
                        <a:pt x="248121" y="418019"/>
                        <a:pt x="249873" y="389153"/>
                        <a:pt x="258006" y="393874"/>
                      </a:cubicBezTo>
                      <a:cubicBezTo>
                        <a:pt x="266139" y="398730"/>
                        <a:pt x="275899" y="406418"/>
                        <a:pt x="276775" y="394818"/>
                      </a:cubicBezTo>
                      <a:cubicBezTo>
                        <a:pt x="277651" y="383217"/>
                        <a:pt x="287535" y="389962"/>
                        <a:pt x="290163" y="379306"/>
                      </a:cubicBezTo>
                      <a:cubicBezTo>
                        <a:pt x="292916" y="368650"/>
                        <a:pt x="298171" y="369729"/>
                        <a:pt x="304552" y="371617"/>
                      </a:cubicBezTo>
                      <a:cubicBezTo>
                        <a:pt x="310808" y="373641"/>
                        <a:pt x="316189" y="370673"/>
                        <a:pt x="316189" y="364873"/>
                      </a:cubicBezTo>
                      <a:cubicBezTo>
                        <a:pt x="316189" y="359073"/>
                        <a:pt x="330453" y="361905"/>
                        <a:pt x="342215" y="353272"/>
                      </a:cubicBezTo>
                      <a:cubicBezTo>
                        <a:pt x="353851" y="344505"/>
                        <a:pt x="360107" y="337760"/>
                        <a:pt x="364612" y="342616"/>
                      </a:cubicBezTo>
                      <a:cubicBezTo>
                        <a:pt x="369116" y="347472"/>
                        <a:pt x="398646" y="346528"/>
                        <a:pt x="403150" y="344505"/>
                      </a:cubicBezTo>
                      <a:cubicBezTo>
                        <a:pt x="407655" y="342616"/>
                        <a:pt x="416538" y="333983"/>
                        <a:pt x="427299" y="335872"/>
                      </a:cubicBezTo>
                      <a:cubicBezTo>
                        <a:pt x="438060" y="337760"/>
                        <a:pt x="463961" y="331016"/>
                        <a:pt x="474721" y="331016"/>
                      </a:cubicBezTo>
                      <a:cubicBezTo>
                        <a:pt x="485482" y="331016"/>
                        <a:pt x="489986" y="320360"/>
                        <a:pt x="493490" y="316448"/>
                      </a:cubicBezTo>
                      <a:cubicBezTo>
                        <a:pt x="497118" y="312671"/>
                        <a:pt x="499746" y="295270"/>
                        <a:pt x="503375" y="292303"/>
                      </a:cubicBezTo>
                      <a:cubicBezTo>
                        <a:pt x="506252" y="290010"/>
                        <a:pt x="505627" y="229445"/>
                        <a:pt x="505251" y="205570"/>
                      </a:cubicBezTo>
                      <a:cubicBezTo>
                        <a:pt x="494491" y="207998"/>
                        <a:pt x="479476" y="211505"/>
                        <a:pt x="479476" y="21150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: Shape 263">
                  <a:extLst>
                    <a:ext uri="{FF2B5EF4-FFF2-40B4-BE49-F238E27FC236}">
                      <a16:creationId xmlns:a16="http://schemas.microsoft.com/office/drawing/2014/main" id="{663F4E93-C173-3FE4-7E69-63C1DF2CB605}"/>
                    </a:ext>
                  </a:extLst>
                </p:cNvPr>
                <p:cNvSpPr/>
                <p:nvPr/>
              </p:nvSpPr>
              <p:spPr>
                <a:xfrm>
                  <a:off x="5583468" y="3769267"/>
                  <a:ext cx="247839" cy="181932"/>
                </a:xfrm>
                <a:custGeom>
                  <a:avLst/>
                  <a:gdLst>
                    <a:gd name="connsiteX0" fmla="*/ 247746 w 247839"/>
                    <a:gd name="connsiteY0" fmla="*/ 104546 h 181932"/>
                    <a:gd name="connsiteX1" fmla="*/ 235484 w 247839"/>
                    <a:gd name="connsiteY1" fmla="*/ 98611 h 181932"/>
                    <a:gd name="connsiteX2" fmla="*/ 233482 w 247839"/>
                    <a:gd name="connsiteY2" fmla="*/ 80536 h 181932"/>
                    <a:gd name="connsiteX3" fmla="*/ 217966 w 247839"/>
                    <a:gd name="connsiteY3" fmla="*/ 82694 h 181932"/>
                    <a:gd name="connsiteX4" fmla="*/ 205829 w 247839"/>
                    <a:gd name="connsiteY4" fmla="*/ 71094 h 181932"/>
                    <a:gd name="connsiteX5" fmla="*/ 200449 w 247839"/>
                    <a:gd name="connsiteY5" fmla="*/ 58819 h 181932"/>
                    <a:gd name="connsiteX6" fmla="*/ 186310 w 247839"/>
                    <a:gd name="connsiteY6" fmla="*/ 41418 h 181932"/>
                    <a:gd name="connsiteX7" fmla="*/ 176300 w 247839"/>
                    <a:gd name="connsiteY7" fmla="*/ 22669 h 181932"/>
                    <a:gd name="connsiteX8" fmla="*/ 176050 w 247839"/>
                    <a:gd name="connsiteY8" fmla="*/ 5133 h 181932"/>
                    <a:gd name="connsiteX9" fmla="*/ 157156 w 247839"/>
                    <a:gd name="connsiteY9" fmla="*/ 1626 h 181932"/>
                    <a:gd name="connsiteX10" fmla="*/ 134759 w 247839"/>
                    <a:gd name="connsiteY10" fmla="*/ 12282 h 181932"/>
                    <a:gd name="connsiteX11" fmla="*/ 108733 w 247839"/>
                    <a:gd name="connsiteY11" fmla="*/ 23883 h 181932"/>
                    <a:gd name="connsiteX12" fmla="*/ 97096 w 247839"/>
                    <a:gd name="connsiteY12" fmla="*/ 30627 h 181932"/>
                    <a:gd name="connsiteX13" fmla="*/ 82707 w 247839"/>
                    <a:gd name="connsiteY13" fmla="*/ 38316 h 181932"/>
                    <a:gd name="connsiteX14" fmla="*/ 69319 w 247839"/>
                    <a:gd name="connsiteY14" fmla="*/ 53828 h 181932"/>
                    <a:gd name="connsiteX15" fmla="*/ 50550 w 247839"/>
                    <a:gd name="connsiteY15" fmla="*/ 52884 h 181932"/>
                    <a:gd name="connsiteX16" fmla="*/ 40665 w 247839"/>
                    <a:gd name="connsiteY16" fmla="*/ 77029 h 181932"/>
                    <a:gd name="connsiteX17" fmla="*/ 30781 w 247839"/>
                    <a:gd name="connsiteY17" fmla="*/ 97262 h 181932"/>
                    <a:gd name="connsiteX18" fmla="*/ 6632 w 247839"/>
                    <a:gd name="connsiteY18" fmla="*/ 108862 h 181932"/>
                    <a:gd name="connsiteX19" fmla="*/ 8383 w 247839"/>
                    <a:gd name="connsiteY19" fmla="*/ 130040 h 181932"/>
                    <a:gd name="connsiteX20" fmla="*/ 0 w 247839"/>
                    <a:gd name="connsiteY20" fmla="*/ 155129 h 181932"/>
                    <a:gd name="connsiteX21" fmla="*/ 14765 w 247839"/>
                    <a:gd name="connsiteY21" fmla="*/ 165650 h 181932"/>
                    <a:gd name="connsiteX22" fmla="*/ 41667 w 247839"/>
                    <a:gd name="connsiteY22" fmla="*/ 179139 h 181932"/>
                    <a:gd name="connsiteX23" fmla="*/ 77452 w 247839"/>
                    <a:gd name="connsiteY23" fmla="*/ 174283 h 181932"/>
                    <a:gd name="connsiteX24" fmla="*/ 87337 w 247839"/>
                    <a:gd name="connsiteY24" fmla="*/ 171451 h 181932"/>
                    <a:gd name="connsiteX25" fmla="*/ 81957 w 247839"/>
                    <a:gd name="connsiteY25" fmla="*/ 138673 h 181932"/>
                    <a:gd name="connsiteX26" fmla="*/ 158032 w 247839"/>
                    <a:gd name="connsiteY26" fmla="*/ 140561 h 181932"/>
                    <a:gd name="connsiteX27" fmla="*/ 169668 w 247839"/>
                    <a:gd name="connsiteY27" fmla="*/ 131928 h 181932"/>
                    <a:gd name="connsiteX28" fmla="*/ 197446 w 247839"/>
                    <a:gd name="connsiteY28" fmla="*/ 135840 h 181932"/>
                    <a:gd name="connsiteX29" fmla="*/ 214463 w 247839"/>
                    <a:gd name="connsiteY29" fmla="*/ 123295 h 181932"/>
                    <a:gd name="connsiteX30" fmla="*/ 239488 w 247839"/>
                    <a:gd name="connsiteY30" fmla="*/ 117495 h 181932"/>
                    <a:gd name="connsiteX31" fmla="*/ 247496 w 247839"/>
                    <a:gd name="connsiteY31" fmla="*/ 104951 h 181932"/>
                    <a:gd name="connsiteX32" fmla="*/ 247496 w 247839"/>
                    <a:gd name="connsiteY32" fmla="*/ 104546 h 18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47839" h="181932">
                      <a:moveTo>
                        <a:pt x="247746" y="104546"/>
                      </a:moveTo>
                      <a:cubicBezTo>
                        <a:pt x="243241" y="100095"/>
                        <a:pt x="237110" y="98611"/>
                        <a:pt x="235484" y="98611"/>
                      </a:cubicBezTo>
                      <a:cubicBezTo>
                        <a:pt x="232856" y="98611"/>
                        <a:pt x="234858" y="82694"/>
                        <a:pt x="233482" y="80536"/>
                      </a:cubicBezTo>
                      <a:cubicBezTo>
                        <a:pt x="232106" y="78378"/>
                        <a:pt x="223347" y="84852"/>
                        <a:pt x="217966" y="82694"/>
                      </a:cubicBezTo>
                      <a:cubicBezTo>
                        <a:pt x="212586" y="80536"/>
                        <a:pt x="210584" y="71094"/>
                        <a:pt x="205829" y="71094"/>
                      </a:cubicBezTo>
                      <a:cubicBezTo>
                        <a:pt x="201075" y="71094"/>
                        <a:pt x="200449" y="65294"/>
                        <a:pt x="200449" y="58819"/>
                      </a:cubicBezTo>
                      <a:cubicBezTo>
                        <a:pt x="200449" y="52344"/>
                        <a:pt x="191816" y="45870"/>
                        <a:pt x="186310" y="41418"/>
                      </a:cubicBezTo>
                      <a:cubicBezTo>
                        <a:pt x="180930" y="37102"/>
                        <a:pt x="179553" y="24827"/>
                        <a:pt x="176300" y="22669"/>
                      </a:cubicBezTo>
                      <a:cubicBezTo>
                        <a:pt x="174298" y="21455"/>
                        <a:pt x="175049" y="12552"/>
                        <a:pt x="176050" y="5133"/>
                      </a:cubicBezTo>
                      <a:cubicBezTo>
                        <a:pt x="167666" y="5133"/>
                        <a:pt x="159408" y="4054"/>
                        <a:pt x="157156" y="1626"/>
                      </a:cubicBezTo>
                      <a:cubicBezTo>
                        <a:pt x="152777" y="-3230"/>
                        <a:pt x="146395" y="3515"/>
                        <a:pt x="134759" y="12282"/>
                      </a:cubicBezTo>
                      <a:cubicBezTo>
                        <a:pt x="123122" y="20915"/>
                        <a:pt x="108733" y="18083"/>
                        <a:pt x="108733" y="23883"/>
                      </a:cubicBezTo>
                      <a:cubicBezTo>
                        <a:pt x="108733" y="29683"/>
                        <a:pt x="103353" y="32651"/>
                        <a:pt x="97096" y="30627"/>
                      </a:cubicBezTo>
                      <a:cubicBezTo>
                        <a:pt x="90840" y="28739"/>
                        <a:pt x="85460" y="27795"/>
                        <a:pt x="82707" y="38316"/>
                      </a:cubicBezTo>
                      <a:cubicBezTo>
                        <a:pt x="80079" y="48972"/>
                        <a:pt x="70195" y="42093"/>
                        <a:pt x="69319" y="53828"/>
                      </a:cubicBezTo>
                      <a:cubicBezTo>
                        <a:pt x="68443" y="65428"/>
                        <a:pt x="58558" y="57605"/>
                        <a:pt x="50550" y="52884"/>
                      </a:cubicBezTo>
                      <a:cubicBezTo>
                        <a:pt x="42542" y="48028"/>
                        <a:pt x="40665" y="77029"/>
                        <a:pt x="40665" y="77029"/>
                      </a:cubicBezTo>
                      <a:cubicBezTo>
                        <a:pt x="40665" y="77029"/>
                        <a:pt x="35285" y="83908"/>
                        <a:pt x="30781" y="97262"/>
                      </a:cubicBezTo>
                      <a:cubicBezTo>
                        <a:pt x="26276" y="110751"/>
                        <a:pt x="11136" y="106974"/>
                        <a:pt x="6632" y="108862"/>
                      </a:cubicBezTo>
                      <a:cubicBezTo>
                        <a:pt x="2127" y="110751"/>
                        <a:pt x="11136" y="124240"/>
                        <a:pt x="8383" y="130040"/>
                      </a:cubicBezTo>
                      <a:cubicBezTo>
                        <a:pt x="6757" y="133547"/>
                        <a:pt x="3128" y="143933"/>
                        <a:pt x="0" y="155129"/>
                      </a:cubicBezTo>
                      <a:cubicBezTo>
                        <a:pt x="6632" y="156343"/>
                        <a:pt x="12888" y="162413"/>
                        <a:pt x="14765" y="165650"/>
                      </a:cubicBezTo>
                      <a:cubicBezTo>
                        <a:pt x="17517" y="170506"/>
                        <a:pt x="33534" y="188851"/>
                        <a:pt x="41667" y="179139"/>
                      </a:cubicBezTo>
                      <a:cubicBezTo>
                        <a:pt x="49674" y="169562"/>
                        <a:pt x="72072" y="168483"/>
                        <a:pt x="77452" y="174283"/>
                      </a:cubicBezTo>
                      <a:cubicBezTo>
                        <a:pt x="82832" y="180083"/>
                        <a:pt x="86461" y="177251"/>
                        <a:pt x="87337" y="171451"/>
                      </a:cubicBezTo>
                      <a:cubicBezTo>
                        <a:pt x="88213" y="165650"/>
                        <a:pt x="78453" y="144338"/>
                        <a:pt x="81957" y="138673"/>
                      </a:cubicBezTo>
                      <a:cubicBezTo>
                        <a:pt x="85460" y="132872"/>
                        <a:pt x="155404" y="135840"/>
                        <a:pt x="158032" y="140561"/>
                      </a:cubicBezTo>
                      <a:cubicBezTo>
                        <a:pt x="160659" y="145417"/>
                        <a:pt x="160659" y="130849"/>
                        <a:pt x="169668" y="131928"/>
                      </a:cubicBezTo>
                      <a:cubicBezTo>
                        <a:pt x="178552" y="132872"/>
                        <a:pt x="192066" y="137728"/>
                        <a:pt x="197446" y="135840"/>
                      </a:cubicBezTo>
                      <a:cubicBezTo>
                        <a:pt x="202827" y="133817"/>
                        <a:pt x="209083" y="123295"/>
                        <a:pt x="214463" y="123295"/>
                      </a:cubicBezTo>
                      <a:cubicBezTo>
                        <a:pt x="219843" y="123295"/>
                        <a:pt x="235859" y="122351"/>
                        <a:pt x="239488" y="117495"/>
                      </a:cubicBezTo>
                      <a:cubicBezTo>
                        <a:pt x="243117" y="112639"/>
                        <a:pt x="249373" y="112639"/>
                        <a:pt x="247496" y="104951"/>
                      </a:cubicBezTo>
                      <a:cubicBezTo>
                        <a:pt x="247496" y="104816"/>
                        <a:pt x="247496" y="104681"/>
                        <a:pt x="247496" y="10454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93C55657-EDDE-9D3D-0D1A-824862986B76}"/>
                    </a:ext>
                  </a:extLst>
                </p:cNvPr>
                <p:cNvSpPr/>
                <p:nvPr/>
              </p:nvSpPr>
              <p:spPr>
                <a:xfrm>
                  <a:off x="5758884" y="3481558"/>
                  <a:ext cx="467023" cy="394482"/>
                </a:xfrm>
                <a:custGeom>
                  <a:avLst/>
                  <a:gdLst>
                    <a:gd name="connsiteX0" fmla="*/ 448327 w 467023"/>
                    <a:gd name="connsiteY0" fmla="*/ 57732 h 394482"/>
                    <a:gd name="connsiteX1" fmla="*/ 446576 w 467023"/>
                    <a:gd name="connsiteY1" fmla="*/ 15782 h 394482"/>
                    <a:gd name="connsiteX2" fmla="*/ 422552 w 467023"/>
                    <a:gd name="connsiteY2" fmla="*/ 29810 h 394482"/>
                    <a:gd name="connsiteX3" fmla="*/ 403408 w 467023"/>
                    <a:gd name="connsiteY3" fmla="*/ 9172 h 394482"/>
                    <a:gd name="connsiteX4" fmla="*/ 358738 w 467023"/>
                    <a:gd name="connsiteY4" fmla="*/ 0 h 394482"/>
                    <a:gd name="connsiteX5" fmla="*/ 228859 w 467023"/>
                    <a:gd name="connsiteY5" fmla="*/ 87273 h 394482"/>
                    <a:gd name="connsiteX6" fmla="*/ 173555 w 467023"/>
                    <a:gd name="connsiteY6" fmla="*/ 135428 h 394482"/>
                    <a:gd name="connsiteX7" fmla="*/ 126758 w 467023"/>
                    <a:gd name="connsiteY7" fmla="*/ 151479 h 394482"/>
                    <a:gd name="connsiteX8" fmla="*/ 122754 w 467023"/>
                    <a:gd name="connsiteY8" fmla="*/ 152424 h 394482"/>
                    <a:gd name="connsiteX9" fmla="*/ 120878 w 467023"/>
                    <a:gd name="connsiteY9" fmla="*/ 239157 h 394482"/>
                    <a:gd name="connsiteX10" fmla="*/ 110993 w 467023"/>
                    <a:gd name="connsiteY10" fmla="*/ 263302 h 394482"/>
                    <a:gd name="connsiteX11" fmla="*/ 92224 w 467023"/>
                    <a:gd name="connsiteY11" fmla="*/ 277870 h 394482"/>
                    <a:gd name="connsiteX12" fmla="*/ 44802 w 467023"/>
                    <a:gd name="connsiteY12" fmla="*/ 282726 h 394482"/>
                    <a:gd name="connsiteX13" fmla="*/ 20653 w 467023"/>
                    <a:gd name="connsiteY13" fmla="*/ 291359 h 394482"/>
                    <a:gd name="connsiteX14" fmla="*/ 1009 w 467023"/>
                    <a:gd name="connsiteY14" fmla="*/ 292977 h 394482"/>
                    <a:gd name="connsiteX15" fmla="*/ 1259 w 467023"/>
                    <a:gd name="connsiteY15" fmla="*/ 310513 h 394482"/>
                    <a:gd name="connsiteX16" fmla="*/ 11269 w 467023"/>
                    <a:gd name="connsiteY16" fmla="*/ 329262 h 394482"/>
                    <a:gd name="connsiteX17" fmla="*/ 25408 w 467023"/>
                    <a:gd name="connsiteY17" fmla="*/ 346663 h 394482"/>
                    <a:gd name="connsiteX18" fmla="*/ 30788 w 467023"/>
                    <a:gd name="connsiteY18" fmla="*/ 358938 h 394482"/>
                    <a:gd name="connsiteX19" fmla="*/ 42925 w 467023"/>
                    <a:gd name="connsiteY19" fmla="*/ 370538 h 394482"/>
                    <a:gd name="connsiteX20" fmla="*/ 58440 w 467023"/>
                    <a:gd name="connsiteY20" fmla="*/ 368380 h 394482"/>
                    <a:gd name="connsiteX21" fmla="*/ 60442 w 467023"/>
                    <a:gd name="connsiteY21" fmla="*/ 386455 h 394482"/>
                    <a:gd name="connsiteX22" fmla="*/ 72705 w 467023"/>
                    <a:gd name="connsiteY22" fmla="*/ 392390 h 394482"/>
                    <a:gd name="connsiteX23" fmla="*/ 83465 w 467023"/>
                    <a:gd name="connsiteY23" fmla="*/ 377282 h 394482"/>
                    <a:gd name="connsiteX24" fmla="*/ 93350 w 467023"/>
                    <a:gd name="connsiteY24" fmla="*/ 392795 h 394482"/>
                    <a:gd name="connsiteX25" fmla="*/ 105863 w 467023"/>
                    <a:gd name="connsiteY25" fmla="*/ 386994 h 394482"/>
                    <a:gd name="connsiteX26" fmla="*/ 119251 w 467023"/>
                    <a:gd name="connsiteY26" fmla="*/ 363794 h 394482"/>
                    <a:gd name="connsiteX27" fmla="*/ 126383 w 467023"/>
                    <a:gd name="connsiteY27" fmla="*/ 337760 h 394482"/>
                    <a:gd name="connsiteX28" fmla="*/ 154160 w 467023"/>
                    <a:gd name="connsiteY28" fmla="*/ 337760 h 394482"/>
                    <a:gd name="connsiteX29" fmla="*/ 172053 w 467023"/>
                    <a:gd name="connsiteY29" fmla="*/ 331016 h 394482"/>
                    <a:gd name="connsiteX30" fmla="*/ 196202 w 467023"/>
                    <a:gd name="connsiteY30" fmla="*/ 338704 h 394482"/>
                    <a:gd name="connsiteX31" fmla="*/ 213219 w 467023"/>
                    <a:gd name="connsiteY31" fmla="*/ 356105 h 394482"/>
                    <a:gd name="connsiteX32" fmla="*/ 238244 w 467023"/>
                    <a:gd name="connsiteY32" fmla="*/ 348416 h 394482"/>
                    <a:gd name="connsiteX33" fmla="*/ 261517 w 467023"/>
                    <a:gd name="connsiteY33" fmla="*/ 361905 h 394482"/>
                    <a:gd name="connsiteX34" fmla="*/ 291046 w 467023"/>
                    <a:gd name="connsiteY34" fmla="*/ 361905 h 394482"/>
                    <a:gd name="connsiteX35" fmla="*/ 313444 w 467023"/>
                    <a:gd name="connsiteY35" fmla="*/ 346528 h 394482"/>
                    <a:gd name="connsiteX36" fmla="*/ 351857 w 467023"/>
                    <a:gd name="connsiteY36" fmla="*/ 347472 h 394482"/>
                    <a:gd name="connsiteX37" fmla="*/ 376882 w 467023"/>
                    <a:gd name="connsiteY37" fmla="*/ 354217 h 394482"/>
                    <a:gd name="connsiteX38" fmla="*/ 398403 w 467023"/>
                    <a:gd name="connsiteY38" fmla="*/ 333039 h 394482"/>
                    <a:gd name="connsiteX39" fmla="*/ 402657 w 467023"/>
                    <a:gd name="connsiteY39" fmla="*/ 333039 h 394482"/>
                    <a:gd name="connsiteX40" fmla="*/ 402782 w 467023"/>
                    <a:gd name="connsiteY40" fmla="*/ 322518 h 394482"/>
                    <a:gd name="connsiteX41" fmla="*/ 409039 w 467023"/>
                    <a:gd name="connsiteY41" fmla="*/ 294596 h 394482"/>
                    <a:gd name="connsiteX42" fmla="*/ 457336 w 467023"/>
                    <a:gd name="connsiteY42" fmla="*/ 228905 h 394482"/>
                    <a:gd name="connsiteX43" fmla="*/ 460840 w 467023"/>
                    <a:gd name="connsiteY43" fmla="*/ 147837 h 394482"/>
                    <a:gd name="connsiteX44" fmla="*/ 466220 w 467023"/>
                    <a:gd name="connsiteY44" fmla="*/ 113036 h 394482"/>
                    <a:gd name="connsiteX45" fmla="*/ 460840 w 467023"/>
                    <a:gd name="connsiteY45" fmla="*/ 87947 h 394482"/>
                    <a:gd name="connsiteX46" fmla="*/ 448327 w 467023"/>
                    <a:gd name="connsiteY46" fmla="*/ 58002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467023" h="394482">
                      <a:moveTo>
                        <a:pt x="448327" y="57732"/>
                      </a:moveTo>
                      <a:cubicBezTo>
                        <a:pt x="448327" y="53011"/>
                        <a:pt x="447327" y="31699"/>
                        <a:pt x="446576" y="15782"/>
                      </a:cubicBezTo>
                      <a:lnTo>
                        <a:pt x="422552" y="29810"/>
                      </a:lnTo>
                      <a:cubicBezTo>
                        <a:pt x="422552" y="29810"/>
                        <a:pt x="416170" y="18345"/>
                        <a:pt x="403408" y="9172"/>
                      </a:cubicBezTo>
                      <a:cubicBezTo>
                        <a:pt x="390645" y="0"/>
                        <a:pt x="358738" y="0"/>
                        <a:pt x="358738" y="0"/>
                      </a:cubicBezTo>
                      <a:lnTo>
                        <a:pt x="228859" y="87273"/>
                      </a:lnTo>
                      <a:lnTo>
                        <a:pt x="173555" y="135428"/>
                      </a:lnTo>
                      <a:cubicBezTo>
                        <a:pt x="173555" y="135428"/>
                        <a:pt x="137394" y="149186"/>
                        <a:pt x="126758" y="151479"/>
                      </a:cubicBezTo>
                      <a:cubicBezTo>
                        <a:pt x="125507" y="151749"/>
                        <a:pt x="124131" y="152019"/>
                        <a:pt x="122754" y="152424"/>
                      </a:cubicBezTo>
                      <a:cubicBezTo>
                        <a:pt x="123130" y="176299"/>
                        <a:pt x="123630" y="236864"/>
                        <a:pt x="120878" y="239157"/>
                      </a:cubicBezTo>
                      <a:cubicBezTo>
                        <a:pt x="117249" y="241989"/>
                        <a:pt x="114621" y="259390"/>
                        <a:pt x="110993" y="263302"/>
                      </a:cubicBezTo>
                      <a:cubicBezTo>
                        <a:pt x="107364" y="267214"/>
                        <a:pt x="102860" y="277870"/>
                        <a:pt x="92224" y="277870"/>
                      </a:cubicBezTo>
                      <a:cubicBezTo>
                        <a:pt x="81589" y="277870"/>
                        <a:pt x="55563" y="284614"/>
                        <a:pt x="44802" y="282726"/>
                      </a:cubicBezTo>
                      <a:cubicBezTo>
                        <a:pt x="34041" y="280837"/>
                        <a:pt x="25157" y="289470"/>
                        <a:pt x="20653" y="291359"/>
                      </a:cubicBezTo>
                      <a:cubicBezTo>
                        <a:pt x="18401" y="292303"/>
                        <a:pt x="9642" y="293112"/>
                        <a:pt x="1009" y="292977"/>
                      </a:cubicBezTo>
                      <a:cubicBezTo>
                        <a:pt x="8" y="300396"/>
                        <a:pt x="-743" y="309299"/>
                        <a:pt x="1259" y="310513"/>
                      </a:cubicBezTo>
                      <a:cubicBezTo>
                        <a:pt x="4637" y="312671"/>
                        <a:pt x="5889" y="324946"/>
                        <a:pt x="11269" y="329262"/>
                      </a:cubicBezTo>
                      <a:cubicBezTo>
                        <a:pt x="16649" y="333713"/>
                        <a:pt x="25408" y="340188"/>
                        <a:pt x="25408" y="346663"/>
                      </a:cubicBezTo>
                      <a:cubicBezTo>
                        <a:pt x="25408" y="353137"/>
                        <a:pt x="26159" y="358938"/>
                        <a:pt x="30788" y="358938"/>
                      </a:cubicBezTo>
                      <a:cubicBezTo>
                        <a:pt x="35418" y="358938"/>
                        <a:pt x="37545" y="368380"/>
                        <a:pt x="42925" y="370538"/>
                      </a:cubicBezTo>
                      <a:cubicBezTo>
                        <a:pt x="48305" y="372696"/>
                        <a:pt x="57064" y="366222"/>
                        <a:pt x="58440" y="368380"/>
                      </a:cubicBezTo>
                      <a:cubicBezTo>
                        <a:pt x="59817" y="370538"/>
                        <a:pt x="57815" y="386455"/>
                        <a:pt x="60442" y="386455"/>
                      </a:cubicBezTo>
                      <a:cubicBezTo>
                        <a:pt x="62069" y="386455"/>
                        <a:pt x="68200" y="387804"/>
                        <a:pt x="72705" y="392390"/>
                      </a:cubicBezTo>
                      <a:cubicBezTo>
                        <a:pt x="71078" y="384701"/>
                        <a:pt x="74707" y="374450"/>
                        <a:pt x="83465" y="377282"/>
                      </a:cubicBezTo>
                      <a:cubicBezTo>
                        <a:pt x="92474" y="380115"/>
                        <a:pt x="85217" y="388883"/>
                        <a:pt x="93350" y="392795"/>
                      </a:cubicBezTo>
                      <a:cubicBezTo>
                        <a:pt x="101358" y="396571"/>
                        <a:pt x="105863" y="393739"/>
                        <a:pt x="105863" y="386994"/>
                      </a:cubicBezTo>
                      <a:cubicBezTo>
                        <a:pt x="105863" y="380250"/>
                        <a:pt x="116623" y="366761"/>
                        <a:pt x="119251" y="363794"/>
                      </a:cubicBezTo>
                      <a:cubicBezTo>
                        <a:pt x="121878" y="360961"/>
                        <a:pt x="121003" y="342616"/>
                        <a:pt x="126383" y="337760"/>
                      </a:cubicBezTo>
                      <a:cubicBezTo>
                        <a:pt x="131763" y="332904"/>
                        <a:pt x="147904" y="336816"/>
                        <a:pt x="154160" y="337760"/>
                      </a:cubicBezTo>
                      <a:cubicBezTo>
                        <a:pt x="160417" y="338704"/>
                        <a:pt x="164921" y="324271"/>
                        <a:pt x="172053" y="331016"/>
                      </a:cubicBezTo>
                      <a:cubicBezTo>
                        <a:pt x="179185" y="337760"/>
                        <a:pt x="190822" y="332095"/>
                        <a:pt x="196202" y="338704"/>
                      </a:cubicBezTo>
                      <a:cubicBezTo>
                        <a:pt x="201583" y="345449"/>
                        <a:pt x="204210" y="361905"/>
                        <a:pt x="213219" y="356105"/>
                      </a:cubicBezTo>
                      <a:cubicBezTo>
                        <a:pt x="222103" y="350305"/>
                        <a:pt x="232864" y="348416"/>
                        <a:pt x="238244" y="348416"/>
                      </a:cubicBezTo>
                      <a:cubicBezTo>
                        <a:pt x="243624" y="348416"/>
                        <a:pt x="256137" y="360017"/>
                        <a:pt x="261517" y="361905"/>
                      </a:cubicBezTo>
                      <a:cubicBezTo>
                        <a:pt x="266897" y="363794"/>
                        <a:pt x="284790" y="365817"/>
                        <a:pt x="291046" y="361905"/>
                      </a:cubicBezTo>
                      <a:cubicBezTo>
                        <a:pt x="297302" y="357993"/>
                        <a:pt x="305311" y="345449"/>
                        <a:pt x="313444" y="346528"/>
                      </a:cubicBezTo>
                      <a:cubicBezTo>
                        <a:pt x="321452" y="347472"/>
                        <a:pt x="346601" y="344505"/>
                        <a:pt x="351857" y="347472"/>
                      </a:cubicBezTo>
                      <a:cubicBezTo>
                        <a:pt x="357237" y="350305"/>
                        <a:pt x="368873" y="357184"/>
                        <a:pt x="376882" y="354217"/>
                      </a:cubicBezTo>
                      <a:cubicBezTo>
                        <a:pt x="385015" y="351384"/>
                        <a:pt x="392147" y="334927"/>
                        <a:pt x="398403" y="333039"/>
                      </a:cubicBezTo>
                      <a:cubicBezTo>
                        <a:pt x="400405" y="332365"/>
                        <a:pt x="401656" y="332500"/>
                        <a:pt x="402657" y="333039"/>
                      </a:cubicBezTo>
                      <a:cubicBezTo>
                        <a:pt x="402657" y="329262"/>
                        <a:pt x="402782" y="325620"/>
                        <a:pt x="402782" y="322518"/>
                      </a:cubicBezTo>
                      <a:cubicBezTo>
                        <a:pt x="402782" y="305117"/>
                        <a:pt x="406411" y="311862"/>
                        <a:pt x="409039" y="294596"/>
                      </a:cubicBezTo>
                      <a:cubicBezTo>
                        <a:pt x="411666" y="277195"/>
                        <a:pt x="453833" y="231873"/>
                        <a:pt x="457336" y="228905"/>
                      </a:cubicBezTo>
                      <a:cubicBezTo>
                        <a:pt x="460840" y="226073"/>
                        <a:pt x="460840" y="157549"/>
                        <a:pt x="460840" y="147837"/>
                      </a:cubicBezTo>
                      <a:cubicBezTo>
                        <a:pt x="460840" y="138125"/>
                        <a:pt x="462592" y="126660"/>
                        <a:pt x="466220" y="113036"/>
                      </a:cubicBezTo>
                      <a:cubicBezTo>
                        <a:pt x="469849" y="99547"/>
                        <a:pt x="459964" y="100492"/>
                        <a:pt x="460840" y="87947"/>
                      </a:cubicBezTo>
                      <a:cubicBezTo>
                        <a:pt x="461716" y="75403"/>
                        <a:pt x="448327" y="65691"/>
                        <a:pt x="448327" y="5800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DC5846B9-AB16-80C5-4270-1BBFD005FE0C}"/>
                    </a:ext>
                  </a:extLst>
                </p:cNvPr>
                <p:cNvSpPr/>
                <p:nvPr/>
              </p:nvSpPr>
              <p:spPr>
                <a:xfrm>
                  <a:off x="6161541" y="3481558"/>
                  <a:ext cx="302224" cy="541822"/>
                </a:xfrm>
                <a:custGeom>
                  <a:avLst/>
                  <a:gdLst>
                    <a:gd name="connsiteX0" fmla="*/ 302049 w 302224"/>
                    <a:gd name="connsiteY0" fmla="*/ 133944 h 541822"/>
                    <a:gd name="connsiteX1" fmla="*/ 70945 w 302224"/>
                    <a:gd name="connsiteY1" fmla="*/ 0 h 541822"/>
                    <a:gd name="connsiteX2" fmla="*/ 43919 w 302224"/>
                    <a:gd name="connsiteY2" fmla="*/ 15782 h 541822"/>
                    <a:gd name="connsiteX3" fmla="*/ 45670 w 302224"/>
                    <a:gd name="connsiteY3" fmla="*/ 57732 h 541822"/>
                    <a:gd name="connsiteX4" fmla="*/ 58183 w 302224"/>
                    <a:gd name="connsiteY4" fmla="*/ 87677 h 541822"/>
                    <a:gd name="connsiteX5" fmla="*/ 63563 w 302224"/>
                    <a:gd name="connsiteY5" fmla="*/ 112767 h 541822"/>
                    <a:gd name="connsiteX6" fmla="*/ 58183 w 302224"/>
                    <a:gd name="connsiteY6" fmla="*/ 147568 h 541822"/>
                    <a:gd name="connsiteX7" fmla="*/ 54679 w 302224"/>
                    <a:gd name="connsiteY7" fmla="*/ 228636 h 541822"/>
                    <a:gd name="connsiteX8" fmla="*/ 6381 w 302224"/>
                    <a:gd name="connsiteY8" fmla="*/ 294326 h 541822"/>
                    <a:gd name="connsiteX9" fmla="*/ 125 w 302224"/>
                    <a:gd name="connsiteY9" fmla="*/ 322248 h 541822"/>
                    <a:gd name="connsiteX10" fmla="*/ 0 w 302224"/>
                    <a:gd name="connsiteY10" fmla="*/ 332769 h 541822"/>
                    <a:gd name="connsiteX11" fmla="*/ 6381 w 302224"/>
                    <a:gd name="connsiteY11" fmla="*/ 339649 h 541822"/>
                    <a:gd name="connsiteX12" fmla="*/ 19769 w 302224"/>
                    <a:gd name="connsiteY12" fmla="*/ 353137 h 541822"/>
                    <a:gd name="connsiteX13" fmla="*/ 38538 w 302224"/>
                    <a:gd name="connsiteY13" fmla="*/ 384027 h 541822"/>
                    <a:gd name="connsiteX14" fmla="*/ 42042 w 302224"/>
                    <a:gd name="connsiteY14" fmla="*/ 413028 h 541822"/>
                    <a:gd name="connsiteX15" fmla="*/ 54554 w 302224"/>
                    <a:gd name="connsiteY15" fmla="*/ 453494 h 541822"/>
                    <a:gd name="connsiteX16" fmla="*/ 42042 w 302224"/>
                    <a:gd name="connsiteY16" fmla="*/ 458350 h 541822"/>
                    <a:gd name="connsiteX17" fmla="*/ 16141 w 302224"/>
                    <a:gd name="connsiteY17" fmla="*/ 462127 h 541822"/>
                    <a:gd name="connsiteX18" fmla="*/ 23273 w 302224"/>
                    <a:gd name="connsiteY18" fmla="*/ 485328 h 541822"/>
                    <a:gd name="connsiteX19" fmla="*/ 48298 w 302224"/>
                    <a:gd name="connsiteY19" fmla="*/ 513385 h 541822"/>
                    <a:gd name="connsiteX20" fmla="*/ 59935 w 302224"/>
                    <a:gd name="connsiteY20" fmla="*/ 540362 h 541822"/>
                    <a:gd name="connsiteX21" fmla="*/ 76951 w 302224"/>
                    <a:gd name="connsiteY21" fmla="*/ 532674 h 541822"/>
                    <a:gd name="connsiteX22" fmla="*/ 96721 w 302224"/>
                    <a:gd name="connsiteY22" fmla="*/ 532674 h 541822"/>
                    <a:gd name="connsiteX23" fmla="*/ 129879 w 302224"/>
                    <a:gd name="connsiteY23" fmla="*/ 522018 h 541822"/>
                    <a:gd name="connsiteX24" fmla="*/ 156655 w 302224"/>
                    <a:gd name="connsiteY24" fmla="*/ 506506 h 541822"/>
                    <a:gd name="connsiteX25" fmla="*/ 158407 w 302224"/>
                    <a:gd name="connsiteY25" fmla="*/ 489105 h 541822"/>
                    <a:gd name="connsiteX26" fmla="*/ 201325 w 302224"/>
                    <a:gd name="connsiteY26" fmla="*/ 479528 h 541822"/>
                    <a:gd name="connsiteX27" fmla="*/ 230854 w 302224"/>
                    <a:gd name="connsiteY27" fmla="*/ 446750 h 541822"/>
                    <a:gd name="connsiteX28" fmla="*/ 237110 w 302224"/>
                    <a:gd name="connsiteY28" fmla="*/ 431238 h 541822"/>
                    <a:gd name="connsiteX29" fmla="*/ 262135 w 302224"/>
                    <a:gd name="connsiteY29" fmla="*/ 420716 h 541822"/>
                    <a:gd name="connsiteX30" fmla="*/ 267390 w 302224"/>
                    <a:gd name="connsiteY30" fmla="*/ 421931 h 541822"/>
                    <a:gd name="connsiteX31" fmla="*/ 266389 w 302224"/>
                    <a:gd name="connsiteY31" fmla="*/ 420716 h 541822"/>
                    <a:gd name="connsiteX32" fmla="*/ 270143 w 302224"/>
                    <a:gd name="connsiteY32" fmla="*/ 406688 h 541822"/>
                    <a:gd name="connsiteX33" fmla="*/ 255253 w 302224"/>
                    <a:gd name="connsiteY33" fmla="*/ 386590 h 541822"/>
                    <a:gd name="connsiteX34" fmla="*/ 249622 w 302224"/>
                    <a:gd name="connsiteY34" fmla="*/ 362445 h 541822"/>
                    <a:gd name="connsiteX35" fmla="*/ 245869 w 302224"/>
                    <a:gd name="connsiteY35" fmla="*/ 344370 h 541822"/>
                    <a:gd name="connsiteX36" fmla="*/ 247746 w 302224"/>
                    <a:gd name="connsiteY36" fmla="*/ 320225 h 541822"/>
                    <a:gd name="connsiteX37" fmla="*/ 260759 w 302224"/>
                    <a:gd name="connsiteY37" fmla="*/ 296080 h 541822"/>
                    <a:gd name="connsiteX38" fmla="*/ 272020 w 302224"/>
                    <a:gd name="connsiteY38" fmla="*/ 275847 h 541822"/>
                    <a:gd name="connsiteX39" fmla="*/ 298171 w 302224"/>
                    <a:gd name="connsiteY39" fmla="*/ 257772 h 541822"/>
                    <a:gd name="connsiteX40" fmla="*/ 301925 w 302224"/>
                    <a:gd name="connsiteY40" fmla="*/ 223645 h 541822"/>
                    <a:gd name="connsiteX41" fmla="*/ 301925 w 302224"/>
                    <a:gd name="connsiteY41" fmla="*/ 134214 h 541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02224" h="541822">
                      <a:moveTo>
                        <a:pt x="302049" y="133944"/>
                      </a:moveTo>
                      <a:lnTo>
                        <a:pt x="70945" y="0"/>
                      </a:lnTo>
                      <a:lnTo>
                        <a:pt x="43919" y="15782"/>
                      </a:lnTo>
                      <a:cubicBezTo>
                        <a:pt x="44669" y="31699"/>
                        <a:pt x="45670" y="53011"/>
                        <a:pt x="45670" y="57732"/>
                      </a:cubicBezTo>
                      <a:cubicBezTo>
                        <a:pt x="45670" y="65421"/>
                        <a:pt x="59059" y="75133"/>
                        <a:pt x="58183" y="87677"/>
                      </a:cubicBezTo>
                      <a:cubicBezTo>
                        <a:pt x="57307" y="100222"/>
                        <a:pt x="67066" y="99278"/>
                        <a:pt x="63563" y="112767"/>
                      </a:cubicBezTo>
                      <a:cubicBezTo>
                        <a:pt x="60059" y="126255"/>
                        <a:pt x="58183" y="137856"/>
                        <a:pt x="58183" y="147568"/>
                      </a:cubicBezTo>
                      <a:cubicBezTo>
                        <a:pt x="58183" y="157280"/>
                        <a:pt x="58183" y="225668"/>
                        <a:pt x="54679" y="228636"/>
                      </a:cubicBezTo>
                      <a:cubicBezTo>
                        <a:pt x="51050" y="231603"/>
                        <a:pt x="9009" y="276926"/>
                        <a:pt x="6381" y="294326"/>
                      </a:cubicBezTo>
                      <a:cubicBezTo>
                        <a:pt x="3629" y="311727"/>
                        <a:pt x="125" y="304847"/>
                        <a:pt x="125" y="322248"/>
                      </a:cubicBezTo>
                      <a:cubicBezTo>
                        <a:pt x="125" y="325350"/>
                        <a:pt x="125" y="328993"/>
                        <a:pt x="0" y="332769"/>
                      </a:cubicBezTo>
                      <a:cubicBezTo>
                        <a:pt x="2252" y="333579"/>
                        <a:pt x="3378" y="336276"/>
                        <a:pt x="6381" y="339649"/>
                      </a:cubicBezTo>
                      <a:cubicBezTo>
                        <a:pt x="10886" y="344505"/>
                        <a:pt x="10886" y="353137"/>
                        <a:pt x="19769" y="353137"/>
                      </a:cubicBezTo>
                      <a:cubicBezTo>
                        <a:pt x="28654" y="353137"/>
                        <a:pt x="39414" y="375259"/>
                        <a:pt x="38538" y="384027"/>
                      </a:cubicBezTo>
                      <a:cubicBezTo>
                        <a:pt x="37662" y="392795"/>
                        <a:pt x="43043" y="397516"/>
                        <a:pt x="42042" y="413028"/>
                      </a:cubicBezTo>
                      <a:cubicBezTo>
                        <a:pt x="41166" y="428405"/>
                        <a:pt x="50050" y="450662"/>
                        <a:pt x="54554" y="453494"/>
                      </a:cubicBezTo>
                      <a:cubicBezTo>
                        <a:pt x="59059" y="456462"/>
                        <a:pt x="52677" y="459294"/>
                        <a:pt x="42042" y="458350"/>
                      </a:cubicBezTo>
                      <a:cubicBezTo>
                        <a:pt x="31281" y="457406"/>
                        <a:pt x="16141" y="457406"/>
                        <a:pt x="16141" y="462127"/>
                      </a:cubicBezTo>
                      <a:cubicBezTo>
                        <a:pt x="16141" y="466848"/>
                        <a:pt x="11636" y="473728"/>
                        <a:pt x="23273" y="485328"/>
                      </a:cubicBezTo>
                      <a:cubicBezTo>
                        <a:pt x="34910" y="496928"/>
                        <a:pt x="44794" y="500705"/>
                        <a:pt x="48298" y="513385"/>
                      </a:cubicBezTo>
                      <a:cubicBezTo>
                        <a:pt x="51926" y="525930"/>
                        <a:pt x="56306" y="537530"/>
                        <a:pt x="59935" y="540362"/>
                      </a:cubicBezTo>
                      <a:cubicBezTo>
                        <a:pt x="63438" y="543330"/>
                        <a:pt x="70695" y="542251"/>
                        <a:pt x="76951" y="532674"/>
                      </a:cubicBezTo>
                      <a:cubicBezTo>
                        <a:pt x="83207" y="523097"/>
                        <a:pt x="90465" y="541307"/>
                        <a:pt x="96721" y="532674"/>
                      </a:cubicBezTo>
                      <a:cubicBezTo>
                        <a:pt x="102977" y="523906"/>
                        <a:pt x="124498" y="524985"/>
                        <a:pt x="129879" y="522018"/>
                      </a:cubicBezTo>
                      <a:cubicBezTo>
                        <a:pt x="135259" y="519050"/>
                        <a:pt x="151400" y="511361"/>
                        <a:pt x="156655" y="506506"/>
                      </a:cubicBezTo>
                      <a:cubicBezTo>
                        <a:pt x="162036" y="501649"/>
                        <a:pt x="150399" y="493961"/>
                        <a:pt x="158407" y="489105"/>
                      </a:cubicBezTo>
                      <a:cubicBezTo>
                        <a:pt x="166415" y="484249"/>
                        <a:pt x="191565" y="493017"/>
                        <a:pt x="201325" y="479528"/>
                      </a:cubicBezTo>
                      <a:cubicBezTo>
                        <a:pt x="211210" y="465904"/>
                        <a:pt x="226350" y="451471"/>
                        <a:pt x="230854" y="446750"/>
                      </a:cubicBezTo>
                      <a:cubicBezTo>
                        <a:pt x="235358" y="441894"/>
                        <a:pt x="230854" y="438117"/>
                        <a:pt x="237110" y="431238"/>
                      </a:cubicBezTo>
                      <a:cubicBezTo>
                        <a:pt x="243366" y="424493"/>
                        <a:pt x="255879" y="416805"/>
                        <a:pt x="262135" y="420716"/>
                      </a:cubicBezTo>
                      <a:cubicBezTo>
                        <a:pt x="263511" y="421526"/>
                        <a:pt x="265388" y="421931"/>
                        <a:pt x="267390" y="421931"/>
                      </a:cubicBezTo>
                      <a:cubicBezTo>
                        <a:pt x="266765" y="421256"/>
                        <a:pt x="266389" y="420716"/>
                        <a:pt x="266389" y="420716"/>
                      </a:cubicBezTo>
                      <a:lnTo>
                        <a:pt x="270143" y="406688"/>
                      </a:lnTo>
                      <a:cubicBezTo>
                        <a:pt x="270143" y="406688"/>
                        <a:pt x="255253" y="398595"/>
                        <a:pt x="255253" y="386590"/>
                      </a:cubicBezTo>
                      <a:cubicBezTo>
                        <a:pt x="255253" y="374585"/>
                        <a:pt x="259007" y="362445"/>
                        <a:pt x="249622" y="362445"/>
                      </a:cubicBezTo>
                      <a:cubicBezTo>
                        <a:pt x="240238" y="362445"/>
                        <a:pt x="238361" y="352328"/>
                        <a:pt x="245869" y="344370"/>
                      </a:cubicBezTo>
                      <a:cubicBezTo>
                        <a:pt x="253376" y="336276"/>
                        <a:pt x="234733" y="320225"/>
                        <a:pt x="247746" y="320225"/>
                      </a:cubicBezTo>
                      <a:cubicBezTo>
                        <a:pt x="260759" y="320225"/>
                        <a:pt x="251500" y="298103"/>
                        <a:pt x="260759" y="296080"/>
                      </a:cubicBezTo>
                      <a:cubicBezTo>
                        <a:pt x="270143" y="294056"/>
                        <a:pt x="272020" y="285963"/>
                        <a:pt x="272020" y="275847"/>
                      </a:cubicBezTo>
                      <a:cubicBezTo>
                        <a:pt x="272020" y="265730"/>
                        <a:pt x="292540" y="259795"/>
                        <a:pt x="298171" y="257772"/>
                      </a:cubicBezTo>
                      <a:cubicBezTo>
                        <a:pt x="303801" y="255748"/>
                        <a:pt x="301925" y="223645"/>
                        <a:pt x="301925" y="223645"/>
                      </a:cubicBezTo>
                      <a:lnTo>
                        <a:pt x="301925" y="13421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75E83B66-56D8-F284-8A63-15CCCC4C1EAD}"/>
                    </a:ext>
                  </a:extLst>
                </p:cNvPr>
                <p:cNvSpPr/>
                <p:nvPr/>
              </p:nvSpPr>
              <p:spPr>
                <a:xfrm>
                  <a:off x="6487448" y="3181566"/>
                  <a:ext cx="324440" cy="355835"/>
                </a:xfrm>
                <a:custGeom>
                  <a:avLst/>
                  <a:gdLst>
                    <a:gd name="connsiteX0" fmla="*/ 304344 w 324440"/>
                    <a:gd name="connsiteY0" fmla="*/ 77156 h 355835"/>
                    <a:gd name="connsiteX1" fmla="*/ 282572 w 324440"/>
                    <a:gd name="connsiteY1" fmla="*/ 19694 h 355835"/>
                    <a:gd name="connsiteX2" fmla="*/ 279193 w 324440"/>
                    <a:gd name="connsiteY2" fmla="*/ 24819 h 355835"/>
                    <a:gd name="connsiteX3" fmla="*/ 246912 w 324440"/>
                    <a:gd name="connsiteY3" fmla="*/ 22931 h 355835"/>
                    <a:gd name="connsiteX4" fmla="*/ 208874 w 324440"/>
                    <a:gd name="connsiteY4" fmla="*/ 14298 h 355835"/>
                    <a:gd name="connsiteX5" fmla="*/ 145811 w 324440"/>
                    <a:gd name="connsiteY5" fmla="*/ 25359 h 355835"/>
                    <a:gd name="connsiteX6" fmla="*/ 111778 w 324440"/>
                    <a:gd name="connsiteY6" fmla="*/ 28731 h 355835"/>
                    <a:gd name="connsiteX7" fmla="*/ 56347 w 324440"/>
                    <a:gd name="connsiteY7" fmla="*/ 11735 h 355835"/>
                    <a:gd name="connsiteX8" fmla="*/ 10677 w 324440"/>
                    <a:gd name="connsiteY8" fmla="*/ 0 h 355835"/>
                    <a:gd name="connsiteX9" fmla="*/ 7924 w 324440"/>
                    <a:gd name="connsiteY9" fmla="*/ 8093 h 355835"/>
                    <a:gd name="connsiteX10" fmla="*/ 4171 w 324440"/>
                    <a:gd name="connsiteY10" fmla="*/ 48290 h 355835"/>
                    <a:gd name="connsiteX11" fmla="*/ 4171 w 324440"/>
                    <a:gd name="connsiteY11" fmla="*/ 96580 h 355835"/>
                    <a:gd name="connsiteX12" fmla="*/ 4171 w 324440"/>
                    <a:gd name="connsiteY12" fmla="*/ 348012 h 355835"/>
                    <a:gd name="connsiteX13" fmla="*/ 188854 w 324440"/>
                    <a:gd name="connsiteY13" fmla="*/ 348012 h 355835"/>
                    <a:gd name="connsiteX14" fmla="*/ 199615 w 324440"/>
                    <a:gd name="connsiteY14" fmla="*/ 340323 h 355835"/>
                    <a:gd name="connsiteX15" fmla="*/ 213879 w 324440"/>
                    <a:gd name="connsiteY15" fmla="*/ 346123 h 355835"/>
                    <a:gd name="connsiteX16" fmla="*/ 253293 w 324440"/>
                    <a:gd name="connsiteY16" fmla="*/ 346123 h 355835"/>
                    <a:gd name="connsiteX17" fmla="*/ 269434 w 324440"/>
                    <a:gd name="connsiteY17" fmla="*/ 355835 h 355835"/>
                    <a:gd name="connsiteX18" fmla="*/ 287327 w 324440"/>
                    <a:gd name="connsiteY18" fmla="*/ 340323 h 355835"/>
                    <a:gd name="connsiteX19" fmla="*/ 306971 w 324440"/>
                    <a:gd name="connsiteY19" fmla="*/ 317122 h 355835"/>
                    <a:gd name="connsiteX20" fmla="*/ 323112 w 324440"/>
                    <a:gd name="connsiteY20" fmla="*/ 305522 h 355835"/>
                    <a:gd name="connsiteX21" fmla="*/ 324113 w 324440"/>
                    <a:gd name="connsiteY21" fmla="*/ 304173 h 355835"/>
                    <a:gd name="connsiteX22" fmla="*/ 324113 w 324440"/>
                    <a:gd name="connsiteY22" fmla="*/ 291089 h 355835"/>
                    <a:gd name="connsiteX23" fmla="*/ 310224 w 324440"/>
                    <a:gd name="connsiteY23" fmla="*/ 254939 h 355835"/>
                    <a:gd name="connsiteX24" fmla="*/ 277942 w 324440"/>
                    <a:gd name="connsiteY24" fmla="*/ 188304 h 355835"/>
                    <a:gd name="connsiteX25" fmla="*/ 263553 w 324440"/>
                    <a:gd name="connsiteY25" fmla="*/ 154987 h 355835"/>
                    <a:gd name="connsiteX26" fmla="*/ 242908 w 324440"/>
                    <a:gd name="connsiteY26" fmla="*/ 118837 h 355835"/>
                    <a:gd name="connsiteX27" fmla="*/ 229019 w 324440"/>
                    <a:gd name="connsiteY27" fmla="*/ 58946 h 355835"/>
                    <a:gd name="connsiteX28" fmla="*/ 249164 w 324440"/>
                    <a:gd name="connsiteY28" fmla="*/ 100896 h 355835"/>
                    <a:gd name="connsiteX29" fmla="*/ 279569 w 324440"/>
                    <a:gd name="connsiteY29" fmla="*/ 143791 h 355835"/>
                    <a:gd name="connsiteX30" fmla="*/ 297962 w 324440"/>
                    <a:gd name="connsiteY30" fmla="*/ 97524 h 355835"/>
                    <a:gd name="connsiteX31" fmla="*/ 298713 w 324440"/>
                    <a:gd name="connsiteY31" fmla="*/ 98873 h 355835"/>
                    <a:gd name="connsiteX32" fmla="*/ 299964 w 324440"/>
                    <a:gd name="connsiteY32" fmla="*/ 89970 h 355835"/>
                    <a:gd name="connsiteX33" fmla="*/ 304344 w 324440"/>
                    <a:gd name="connsiteY33" fmla="*/ 76886 h 35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24440" h="355835">
                      <a:moveTo>
                        <a:pt x="304344" y="77156"/>
                      </a:moveTo>
                      <a:lnTo>
                        <a:pt x="282572" y="19694"/>
                      </a:lnTo>
                      <a:cubicBezTo>
                        <a:pt x="281071" y="22256"/>
                        <a:pt x="279819" y="24145"/>
                        <a:pt x="279193" y="24819"/>
                      </a:cubicBezTo>
                      <a:cubicBezTo>
                        <a:pt x="275565" y="28731"/>
                        <a:pt x="260800" y="19019"/>
                        <a:pt x="246912" y="22931"/>
                      </a:cubicBezTo>
                      <a:cubicBezTo>
                        <a:pt x="233023" y="26843"/>
                        <a:pt x="222262" y="21447"/>
                        <a:pt x="208874" y="14298"/>
                      </a:cubicBezTo>
                      <a:cubicBezTo>
                        <a:pt x="195485" y="7014"/>
                        <a:pt x="151567" y="16187"/>
                        <a:pt x="145811" y="25359"/>
                      </a:cubicBezTo>
                      <a:cubicBezTo>
                        <a:pt x="140055" y="34531"/>
                        <a:pt x="125166" y="34531"/>
                        <a:pt x="111778" y="28731"/>
                      </a:cubicBezTo>
                      <a:cubicBezTo>
                        <a:pt x="98389" y="22931"/>
                        <a:pt x="80872" y="14163"/>
                        <a:pt x="56347" y="11735"/>
                      </a:cubicBezTo>
                      <a:cubicBezTo>
                        <a:pt x="33325" y="9577"/>
                        <a:pt x="14806" y="5935"/>
                        <a:pt x="10677" y="0"/>
                      </a:cubicBezTo>
                      <a:cubicBezTo>
                        <a:pt x="9676" y="2833"/>
                        <a:pt x="8800" y="5530"/>
                        <a:pt x="7924" y="8093"/>
                      </a:cubicBezTo>
                      <a:cubicBezTo>
                        <a:pt x="417" y="30215"/>
                        <a:pt x="13555" y="36285"/>
                        <a:pt x="4171" y="48290"/>
                      </a:cubicBezTo>
                      <a:cubicBezTo>
                        <a:pt x="-5214" y="60295"/>
                        <a:pt x="4171" y="74458"/>
                        <a:pt x="4171" y="96580"/>
                      </a:cubicBezTo>
                      <a:lnTo>
                        <a:pt x="4171" y="348012"/>
                      </a:lnTo>
                      <a:lnTo>
                        <a:pt x="188854" y="348012"/>
                      </a:lnTo>
                      <a:cubicBezTo>
                        <a:pt x="188854" y="348012"/>
                        <a:pt x="194234" y="344235"/>
                        <a:pt x="199615" y="340323"/>
                      </a:cubicBezTo>
                      <a:cubicBezTo>
                        <a:pt x="204995" y="336546"/>
                        <a:pt x="213879" y="346123"/>
                        <a:pt x="213879" y="346123"/>
                      </a:cubicBezTo>
                      <a:lnTo>
                        <a:pt x="253293" y="346123"/>
                      </a:lnTo>
                      <a:cubicBezTo>
                        <a:pt x="253293" y="346123"/>
                        <a:pt x="260425" y="355835"/>
                        <a:pt x="269434" y="355835"/>
                      </a:cubicBezTo>
                      <a:cubicBezTo>
                        <a:pt x="278443" y="355835"/>
                        <a:pt x="273062" y="340323"/>
                        <a:pt x="287327" y="340323"/>
                      </a:cubicBezTo>
                      <a:cubicBezTo>
                        <a:pt x="301591" y="340323"/>
                        <a:pt x="298087" y="317122"/>
                        <a:pt x="306971" y="317122"/>
                      </a:cubicBezTo>
                      <a:cubicBezTo>
                        <a:pt x="315855" y="317122"/>
                        <a:pt x="314103" y="319146"/>
                        <a:pt x="323112" y="305522"/>
                      </a:cubicBezTo>
                      <a:cubicBezTo>
                        <a:pt x="323362" y="305117"/>
                        <a:pt x="323863" y="304578"/>
                        <a:pt x="324113" y="304173"/>
                      </a:cubicBezTo>
                      <a:cubicBezTo>
                        <a:pt x="323487" y="299992"/>
                        <a:pt x="323362" y="295675"/>
                        <a:pt x="324113" y="291089"/>
                      </a:cubicBezTo>
                      <a:cubicBezTo>
                        <a:pt x="326365" y="275712"/>
                        <a:pt x="316481" y="276656"/>
                        <a:pt x="310224" y="254939"/>
                      </a:cubicBezTo>
                      <a:cubicBezTo>
                        <a:pt x="303968" y="233222"/>
                        <a:pt x="278818" y="200983"/>
                        <a:pt x="277942" y="188304"/>
                      </a:cubicBezTo>
                      <a:cubicBezTo>
                        <a:pt x="276941" y="175759"/>
                        <a:pt x="263178" y="168610"/>
                        <a:pt x="263553" y="154987"/>
                      </a:cubicBezTo>
                      <a:cubicBezTo>
                        <a:pt x="263928" y="141498"/>
                        <a:pt x="256796" y="140014"/>
                        <a:pt x="242908" y="118837"/>
                      </a:cubicBezTo>
                      <a:cubicBezTo>
                        <a:pt x="229019" y="97659"/>
                        <a:pt x="225015" y="60430"/>
                        <a:pt x="229019" y="58946"/>
                      </a:cubicBezTo>
                      <a:cubicBezTo>
                        <a:pt x="233023" y="57597"/>
                        <a:pt x="244659" y="90375"/>
                        <a:pt x="249164" y="100896"/>
                      </a:cubicBezTo>
                      <a:cubicBezTo>
                        <a:pt x="253668" y="111553"/>
                        <a:pt x="268934" y="143791"/>
                        <a:pt x="279569" y="143791"/>
                      </a:cubicBezTo>
                      <a:cubicBezTo>
                        <a:pt x="290204" y="143791"/>
                        <a:pt x="294334" y="95096"/>
                        <a:pt x="297962" y="97524"/>
                      </a:cubicBezTo>
                      <a:cubicBezTo>
                        <a:pt x="298213" y="97659"/>
                        <a:pt x="298463" y="98199"/>
                        <a:pt x="298713" y="98873"/>
                      </a:cubicBezTo>
                      <a:lnTo>
                        <a:pt x="299964" y="89970"/>
                      </a:lnTo>
                      <a:lnTo>
                        <a:pt x="304344" y="7688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F88467BF-B4F1-8DD9-CA67-18961A396725}"/>
                    </a:ext>
                  </a:extLst>
                </p:cNvPr>
                <p:cNvSpPr/>
                <p:nvPr/>
              </p:nvSpPr>
              <p:spPr>
                <a:xfrm>
                  <a:off x="6022101" y="4192014"/>
                  <a:ext cx="166244" cy="204355"/>
                </a:xfrm>
                <a:custGeom>
                  <a:avLst/>
                  <a:gdLst>
                    <a:gd name="connsiteX0" fmla="*/ 81757 w 166244"/>
                    <a:gd name="connsiteY0" fmla="*/ 195048 h 204355"/>
                    <a:gd name="connsiteX1" fmla="*/ 85511 w 166244"/>
                    <a:gd name="connsiteY1" fmla="*/ 168880 h 204355"/>
                    <a:gd name="connsiteX2" fmla="*/ 104280 w 166244"/>
                    <a:gd name="connsiteY2" fmla="*/ 154717 h 204355"/>
                    <a:gd name="connsiteX3" fmla="*/ 117418 w 166244"/>
                    <a:gd name="connsiteY3" fmla="*/ 136507 h 204355"/>
                    <a:gd name="connsiteX4" fmla="*/ 134310 w 166244"/>
                    <a:gd name="connsiteY4" fmla="*/ 156740 h 204355"/>
                    <a:gd name="connsiteX5" fmla="*/ 156707 w 166244"/>
                    <a:gd name="connsiteY5" fmla="*/ 160787 h 204355"/>
                    <a:gd name="connsiteX6" fmla="*/ 166091 w 166244"/>
                    <a:gd name="connsiteY6" fmla="*/ 122478 h 204355"/>
                    <a:gd name="connsiteX7" fmla="*/ 158584 w 166244"/>
                    <a:gd name="connsiteY7" fmla="*/ 88217 h 204355"/>
                    <a:gd name="connsiteX8" fmla="*/ 152953 w 166244"/>
                    <a:gd name="connsiteY8" fmla="*/ 61914 h 204355"/>
                    <a:gd name="connsiteX9" fmla="*/ 156707 w 166244"/>
                    <a:gd name="connsiteY9" fmla="*/ 35610 h 204355"/>
                    <a:gd name="connsiteX10" fmla="*/ 126677 w 166244"/>
                    <a:gd name="connsiteY10" fmla="*/ 35610 h 204355"/>
                    <a:gd name="connsiteX11" fmla="*/ 129930 w 166244"/>
                    <a:gd name="connsiteY11" fmla="*/ 2023 h 204355"/>
                    <a:gd name="connsiteX12" fmla="*/ 85011 w 166244"/>
                    <a:gd name="connsiteY12" fmla="*/ 0 h 204355"/>
                    <a:gd name="connsiteX13" fmla="*/ 79380 w 166244"/>
                    <a:gd name="connsiteY13" fmla="*/ 1754 h 204355"/>
                    <a:gd name="connsiteX14" fmla="*/ 78129 w 166244"/>
                    <a:gd name="connsiteY14" fmla="*/ 43839 h 204355"/>
                    <a:gd name="connsiteX15" fmla="*/ 36963 w 166244"/>
                    <a:gd name="connsiteY15" fmla="*/ 45862 h 204355"/>
                    <a:gd name="connsiteX16" fmla="*/ 22949 w 166244"/>
                    <a:gd name="connsiteY16" fmla="*/ 47885 h 204355"/>
                    <a:gd name="connsiteX17" fmla="*/ 17819 w 166244"/>
                    <a:gd name="connsiteY17" fmla="*/ 54765 h 204355"/>
                    <a:gd name="connsiteX18" fmla="*/ 29456 w 166244"/>
                    <a:gd name="connsiteY18" fmla="*/ 71086 h 204355"/>
                    <a:gd name="connsiteX19" fmla="*/ 12939 w 166244"/>
                    <a:gd name="connsiteY19" fmla="*/ 84575 h 204355"/>
                    <a:gd name="connsiteX20" fmla="*/ 927 w 166244"/>
                    <a:gd name="connsiteY20" fmla="*/ 105348 h 204355"/>
                    <a:gd name="connsiteX21" fmla="*/ 15692 w 166244"/>
                    <a:gd name="connsiteY21" fmla="*/ 134214 h 204355"/>
                    <a:gd name="connsiteX22" fmla="*/ 37589 w 166244"/>
                    <a:gd name="connsiteY22" fmla="*/ 164159 h 204355"/>
                    <a:gd name="connsiteX23" fmla="*/ 67494 w 166244"/>
                    <a:gd name="connsiteY23" fmla="*/ 204356 h 204355"/>
                    <a:gd name="connsiteX24" fmla="*/ 81883 w 166244"/>
                    <a:gd name="connsiteY24" fmla="*/ 195048 h 20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6244" h="204355">
                      <a:moveTo>
                        <a:pt x="81757" y="195048"/>
                      </a:moveTo>
                      <a:cubicBezTo>
                        <a:pt x="96773" y="195048"/>
                        <a:pt x="91142" y="184932"/>
                        <a:pt x="85511" y="168880"/>
                      </a:cubicBezTo>
                      <a:cubicBezTo>
                        <a:pt x="79881" y="152694"/>
                        <a:pt x="94896" y="154717"/>
                        <a:pt x="104280" y="154717"/>
                      </a:cubicBezTo>
                      <a:cubicBezTo>
                        <a:pt x="113664" y="154717"/>
                        <a:pt x="109910" y="136507"/>
                        <a:pt x="117418" y="136507"/>
                      </a:cubicBezTo>
                      <a:cubicBezTo>
                        <a:pt x="124925" y="136507"/>
                        <a:pt x="126677" y="158629"/>
                        <a:pt x="134310" y="156740"/>
                      </a:cubicBezTo>
                      <a:cubicBezTo>
                        <a:pt x="141817" y="154717"/>
                        <a:pt x="147448" y="162810"/>
                        <a:pt x="156707" y="160787"/>
                      </a:cubicBezTo>
                      <a:cubicBezTo>
                        <a:pt x="166091" y="158763"/>
                        <a:pt x="166091" y="138530"/>
                        <a:pt x="166091" y="122478"/>
                      </a:cubicBezTo>
                      <a:cubicBezTo>
                        <a:pt x="166091" y="106427"/>
                        <a:pt x="167968" y="94287"/>
                        <a:pt x="158584" y="88217"/>
                      </a:cubicBezTo>
                      <a:cubicBezTo>
                        <a:pt x="149200" y="82147"/>
                        <a:pt x="141692" y="67984"/>
                        <a:pt x="152953" y="61914"/>
                      </a:cubicBezTo>
                      <a:cubicBezTo>
                        <a:pt x="164215" y="55844"/>
                        <a:pt x="166091" y="43704"/>
                        <a:pt x="156707" y="35610"/>
                      </a:cubicBezTo>
                      <a:cubicBezTo>
                        <a:pt x="147323" y="27517"/>
                        <a:pt x="126677" y="43704"/>
                        <a:pt x="126677" y="35610"/>
                      </a:cubicBezTo>
                      <a:cubicBezTo>
                        <a:pt x="126677" y="31159"/>
                        <a:pt x="128429" y="15377"/>
                        <a:pt x="129930" y="2023"/>
                      </a:cubicBezTo>
                      <a:cubicBezTo>
                        <a:pt x="108284" y="1214"/>
                        <a:pt x="85011" y="0"/>
                        <a:pt x="85011" y="0"/>
                      </a:cubicBezTo>
                      <a:lnTo>
                        <a:pt x="79380" y="1754"/>
                      </a:lnTo>
                      <a:cubicBezTo>
                        <a:pt x="80631" y="25359"/>
                        <a:pt x="78129" y="43839"/>
                        <a:pt x="78129" y="43839"/>
                      </a:cubicBezTo>
                      <a:cubicBezTo>
                        <a:pt x="78129" y="43839"/>
                        <a:pt x="44471" y="45862"/>
                        <a:pt x="36963" y="45862"/>
                      </a:cubicBezTo>
                      <a:cubicBezTo>
                        <a:pt x="35337" y="45862"/>
                        <a:pt x="30206" y="46671"/>
                        <a:pt x="22949" y="47885"/>
                      </a:cubicBezTo>
                      <a:cubicBezTo>
                        <a:pt x="21448" y="50448"/>
                        <a:pt x="19321" y="53146"/>
                        <a:pt x="17819" y="54765"/>
                      </a:cubicBezTo>
                      <a:cubicBezTo>
                        <a:pt x="13815" y="59081"/>
                        <a:pt x="27204" y="64881"/>
                        <a:pt x="29456" y="71086"/>
                      </a:cubicBezTo>
                      <a:cubicBezTo>
                        <a:pt x="31708" y="77426"/>
                        <a:pt x="12439" y="75403"/>
                        <a:pt x="12939" y="84575"/>
                      </a:cubicBezTo>
                      <a:cubicBezTo>
                        <a:pt x="13440" y="93747"/>
                        <a:pt x="6183" y="100896"/>
                        <a:pt x="927" y="105348"/>
                      </a:cubicBezTo>
                      <a:cubicBezTo>
                        <a:pt x="-4453" y="109664"/>
                        <a:pt x="15317" y="128009"/>
                        <a:pt x="15692" y="134214"/>
                      </a:cubicBezTo>
                      <a:cubicBezTo>
                        <a:pt x="16067" y="140553"/>
                        <a:pt x="20572" y="146354"/>
                        <a:pt x="37589" y="164159"/>
                      </a:cubicBezTo>
                      <a:cubicBezTo>
                        <a:pt x="53855" y="181155"/>
                        <a:pt x="46097" y="185471"/>
                        <a:pt x="67494" y="204356"/>
                      </a:cubicBezTo>
                      <a:cubicBezTo>
                        <a:pt x="70372" y="199634"/>
                        <a:pt x="74876" y="195048"/>
                        <a:pt x="81883" y="19504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5E1880E6-DEA2-0689-89D3-9E4F30F6BC92}"/>
                    </a:ext>
                  </a:extLst>
                </p:cNvPr>
                <p:cNvSpPr/>
                <p:nvPr/>
              </p:nvSpPr>
              <p:spPr>
                <a:xfrm>
                  <a:off x="6038226" y="4193768"/>
                  <a:ext cx="63606" cy="45996"/>
                </a:xfrm>
                <a:custGeom>
                  <a:avLst/>
                  <a:gdLst>
                    <a:gd name="connsiteX0" fmla="*/ 62005 w 63606"/>
                    <a:gd name="connsiteY0" fmla="*/ 42085 h 45996"/>
                    <a:gd name="connsiteX1" fmla="*/ 63256 w 63606"/>
                    <a:gd name="connsiteY1" fmla="*/ 0 h 45996"/>
                    <a:gd name="connsiteX2" fmla="*/ 55748 w 63606"/>
                    <a:gd name="connsiteY2" fmla="*/ 2293 h 45996"/>
                    <a:gd name="connsiteX3" fmla="*/ 13832 w 63606"/>
                    <a:gd name="connsiteY3" fmla="*/ 2293 h 45996"/>
                    <a:gd name="connsiteX4" fmla="*/ 14207 w 63606"/>
                    <a:gd name="connsiteY4" fmla="*/ 3237 h 45996"/>
                    <a:gd name="connsiteX5" fmla="*/ 7075 w 63606"/>
                    <a:gd name="connsiteY5" fmla="*/ 24415 h 45996"/>
                    <a:gd name="connsiteX6" fmla="*/ 5699 w 63606"/>
                    <a:gd name="connsiteY6" fmla="*/ 37499 h 45996"/>
                    <a:gd name="connsiteX7" fmla="*/ 6825 w 63606"/>
                    <a:gd name="connsiteY7" fmla="*/ 45997 h 45996"/>
                    <a:gd name="connsiteX8" fmla="*/ 20839 w 63606"/>
                    <a:gd name="connsiteY8" fmla="*/ 43973 h 45996"/>
                    <a:gd name="connsiteX9" fmla="*/ 62005 w 63606"/>
                    <a:gd name="connsiteY9" fmla="*/ 41950 h 45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606" h="45996">
                      <a:moveTo>
                        <a:pt x="62005" y="42085"/>
                      </a:moveTo>
                      <a:cubicBezTo>
                        <a:pt x="62005" y="42085"/>
                        <a:pt x="64507" y="23740"/>
                        <a:pt x="63256" y="0"/>
                      </a:cubicBezTo>
                      <a:lnTo>
                        <a:pt x="55748" y="2293"/>
                      </a:lnTo>
                      <a:lnTo>
                        <a:pt x="13832" y="2293"/>
                      </a:lnTo>
                      <a:cubicBezTo>
                        <a:pt x="13832" y="2293"/>
                        <a:pt x="13957" y="2968"/>
                        <a:pt x="14207" y="3237"/>
                      </a:cubicBezTo>
                      <a:cubicBezTo>
                        <a:pt x="18711" y="10521"/>
                        <a:pt x="16459" y="21177"/>
                        <a:pt x="7075" y="24415"/>
                      </a:cubicBezTo>
                      <a:cubicBezTo>
                        <a:pt x="-2309" y="27787"/>
                        <a:pt x="-1934" y="36959"/>
                        <a:pt x="5699" y="37499"/>
                      </a:cubicBezTo>
                      <a:cubicBezTo>
                        <a:pt x="10328" y="37769"/>
                        <a:pt x="9327" y="41950"/>
                        <a:pt x="6825" y="45997"/>
                      </a:cubicBezTo>
                      <a:cubicBezTo>
                        <a:pt x="14082" y="44783"/>
                        <a:pt x="19212" y="43973"/>
                        <a:pt x="20839" y="43973"/>
                      </a:cubicBezTo>
                      <a:cubicBezTo>
                        <a:pt x="28346" y="43973"/>
                        <a:pt x="62005" y="41950"/>
                        <a:pt x="62005" y="4195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FCAC70FE-6228-6E10-6D89-D88732716885}"/>
                    </a:ext>
                  </a:extLst>
                </p:cNvPr>
                <p:cNvSpPr/>
                <p:nvPr/>
              </p:nvSpPr>
              <p:spPr>
                <a:xfrm>
                  <a:off x="6089470" y="4145748"/>
                  <a:ext cx="212502" cy="287851"/>
                </a:xfrm>
                <a:custGeom>
                  <a:avLst/>
                  <a:gdLst>
                    <a:gd name="connsiteX0" fmla="*/ 57432 w 212502"/>
                    <a:gd name="connsiteY0" fmla="*/ 271665 h 287851"/>
                    <a:gd name="connsiteX1" fmla="*/ 77952 w 212502"/>
                    <a:gd name="connsiteY1" fmla="*/ 273688 h 287851"/>
                    <a:gd name="connsiteX2" fmla="*/ 102227 w 212502"/>
                    <a:gd name="connsiteY2" fmla="*/ 275712 h 287851"/>
                    <a:gd name="connsiteX3" fmla="*/ 115364 w 212502"/>
                    <a:gd name="connsiteY3" fmla="*/ 273688 h 287851"/>
                    <a:gd name="connsiteX4" fmla="*/ 134133 w 212502"/>
                    <a:gd name="connsiteY4" fmla="*/ 255478 h 287851"/>
                    <a:gd name="connsiteX5" fmla="*/ 145394 w 212502"/>
                    <a:gd name="connsiteY5" fmla="*/ 231333 h 287851"/>
                    <a:gd name="connsiteX6" fmla="*/ 147271 w 212502"/>
                    <a:gd name="connsiteY6" fmla="*/ 176838 h 287851"/>
                    <a:gd name="connsiteX7" fmla="*/ 173422 w 212502"/>
                    <a:gd name="connsiteY7" fmla="*/ 140553 h 287851"/>
                    <a:gd name="connsiteX8" fmla="*/ 195944 w 212502"/>
                    <a:gd name="connsiteY8" fmla="*/ 71895 h 287851"/>
                    <a:gd name="connsiteX9" fmla="*/ 207206 w 212502"/>
                    <a:gd name="connsiteY9" fmla="*/ 37634 h 287851"/>
                    <a:gd name="connsiteX10" fmla="*/ 211710 w 212502"/>
                    <a:gd name="connsiteY10" fmla="*/ 3777 h 287851"/>
                    <a:gd name="connsiteX11" fmla="*/ 211710 w 212502"/>
                    <a:gd name="connsiteY11" fmla="*/ 4046 h 287851"/>
                    <a:gd name="connsiteX12" fmla="*/ 185559 w 212502"/>
                    <a:gd name="connsiteY12" fmla="*/ 0 h 287851"/>
                    <a:gd name="connsiteX13" fmla="*/ 172546 w 212502"/>
                    <a:gd name="connsiteY13" fmla="*/ 4046 h 287851"/>
                    <a:gd name="connsiteX14" fmla="*/ 155780 w 212502"/>
                    <a:gd name="connsiteY14" fmla="*/ 8093 h 287851"/>
                    <a:gd name="connsiteX15" fmla="*/ 150149 w 212502"/>
                    <a:gd name="connsiteY15" fmla="*/ 32238 h 287851"/>
                    <a:gd name="connsiteX16" fmla="*/ 140765 w 212502"/>
                    <a:gd name="connsiteY16" fmla="*/ 64477 h 287851"/>
                    <a:gd name="connsiteX17" fmla="*/ 97847 w 212502"/>
                    <a:gd name="connsiteY17" fmla="*/ 48425 h 287851"/>
                    <a:gd name="connsiteX18" fmla="*/ 62562 w 212502"/>
                    <a:gd name="connsiteY18" fmla="*/ 48425 h 287851"/>
                    <a:gd name="connsiteX19" fmla="*/ 59309 w 212502"/>
                    <a:gd name="connsiteY19" fmla="*/ 82012 h 287851"/>
                    <a:gd name="connsiteX20" fmla="*/ 89339 w 212502"/>
                    <a:gd name="connsiteY20" fmla="*/ 82012 h 287851"/>
                    <a:gd name="connsiteX21" fmla="*/ 85585 w 212502"/>
                    <a:gd name="connsiteY21" fmla="*/ 108315 h 287851"/>
                    <a:gd name="connsiteX22" fmla="*/ 91216 w 212502"/>
                    <a:gd name="connsiteY22" fmla="*/ 134618 h 287851"/>
                    <a:gd name="connsiteX23" fmla="*/ 98723 w 212502"/>
                    <a:gd name="connsiteY23" fmla="*/ 168880 h 287851"/>
                    <a:gd name="connsiteX24" fmla="*/ 89339 w 212502"/>
                    <a:gd name="connsiteY24" fmla="*/ 207188 h 287851"/>
                    <a:gd name="connsiteX25" fmla="*/ 66941 w 212502"/>
                    <a:gd name="connsiteY25" fmla="*/ 203142 h 287851"/>
                    <a:gd name="connsiteX26" fmla="*/ 50050 w 212502"/>
                    <a:gd name="connsiteY26" fmla="*/ 182908 h 287851"/>
                    <a:gd name="connsiteX27" fmla="*/ 36912 w 212502"/>
                    <a:gd name="connsiteY27" fmla="*/ 201118 h 287851"/>
                    <a:gd name="connsiteX28" fmla="*/ 18143 w 212502"/>
                    <a:gd name="connsiteY28" fmla="*/ 215282 h 287851"/>
                    <a:gd name="connsiteX29" fmla="*/ 14389 w 212502"/>
                    <a:gd name="connsiteY29" fmla="*/ 241450 h 287851"/>
                    <a:gd name="connsiteX30" fmla="*/ 0 w 212502"/>
                    <a:gd name="connsiteY30" fmla="*/ 250757 h 287851"/>
                    <a:gd name="connsiteX31" fmla="*/ 3128 w 212502"/>
                    <a:gd name="connsiteY31" fmla="*/ 253455 h 287851"/>
                    <a:gd name="connsiteX32" fmla="*/ 29029 w 212502"/>
                    <a:gd name="connsiteY32" fmla="*/ 287852 h 287851"/>
                    <a:gd name="connsiteX33" fmla="*/ 57307 w 212502"/>
                    <a:gd name="connsiteY33" fmla="*/ 271665 h 28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12502" h="287851">
                      <a:moveTo>
                        <a:pt x="57432" y="271665"/>
                      </a:moveTo>
                      <a:cubicBezTo>
                        <a:pt x="63063" y="273688"/>
                        <a:pt x="66816" y="283805"/>
                        <a:pt x="77952" y="273688"/>
                      </a:cubicBezTo>
                      <a:cubicBezTo>
                        <a:pt x="89214" y="263571"/>
                        <a:pt x="102227" y="265595"/>
                        <a:pt x="102227" y="275712"/>
                      </a:cubicBezTo>
                      <a:cubicBezTo>
                        <a:pt x="102227" y="285828"/>
                        <a:pt x="105980" y="283670"/>
                        <a:pt x="115364" y="273688"/>
                      </a:cubicBezTo>
                      <a:cubicBezTo>
                        <a:pt x="124749" y="263571"/>
                        <a:pt x="134133" y="275712"/>
                        <a:pt x="134133" y="255478"/>
                      </a:cubicBezTo>
                      <a:cubicBezTo>
                        <a:pt x="134133" y="235245"/>
                        <a:pt x="145394" y="253455"/>
                        <a:pt x="145394" y="231333"/>
                      </a:cubicBezTo>
                      <a:cubicBezTo>
                        <a:pt x="145394" y="209211"/>
                        <a:pt x="147271" y="186955"/>
                        <a:pt x="147271" y="176838"/>
                      </a:cubicBezTo>
                      <a:cubicBezTo>
                        <a:pt x="147271" y="166722"/>
                        <a:pt x="173422" y="156605"/>
                        <a:pt x="173422" y="140553"/>
                      </a:cubicBezTo>
                      <a:cubicBezTo>
                        <a:pt x="173422" y="124502"/>
                        <a:pt x="195944" y="92129"/>
                        <a:pt x="195944" y="71895"/>
                      </a:cubicBezTo>
                      <a:cubicBezTo>
                        <a:pt x="195944" y="51662"/>
                        <a:pt x="201575" y="47750"/>
                        <a:pt x="207206" y="37634"/>
                      </a:cubicBezTo>
                      <a:cubicBezTo>
                        <a:pt x="211084" y="30619"/>
                        <a:pt x="213962" y="16996"/>
                        <a:pt x="211710" y="3777"/>
                      </a:cubicBezTo>
                      <a:lnTo>
                        <a:pt x="211710" y="4046"/>
                      </a:lnTo>
                      <a:lnTo>
                        <a:pt x="185559" y="0"/>
                      </a:lnTo>
                      <a:lnTo>
                        <a:pt x="172546" y="4046"/>
                      </a:lnTo>
                      <a:lnTo>
                        <a:pt x="155780" y="8093"/>
                      </a:lnTo>
                      <a:cubicBezTo>
                        <a:pt x="155780" y="8093"/>
                        <a:pt x="157657" y="22256"/>
                        <a:pt x="150149" y="32238"/>
                      </a:cubicBezTo>
                      <a:cubicBezTo>
                        <a:pt x="142641" y="42355"/>
                        <a:pt x="140765" y="64477"/>
                        <a:pt x="140765" y="64477"/>
                      </a:cubicBezTo>
                      <a:cubicBezTo>
                        <a:pt x="140765" y="64477"/>
                        <a:pt x="107231" y="46402"/>
                        <a:pt x="97847" y="48425"/>
                      </a:cubicBezTo>
                      <a:cubicBezTo>
                        <a:pt x="93843" y="49369"/>
                        <a:pt x="78703" y="49099"/>
                        <a:pt x="62562" y="48425"/>
                      </a:cubicBezTo>
                      <a:cubicBezTo>
                        <a:pt x="61061" y="61914"/>
                        <a:pt x="59309" y="77561"/>
                        <a:pt x="59309" y="82012"/>
                      </a:cubicBezTo>
                      <a:cubicBezTo>
                        <a:pt x="59309" y="90105"/>
                        <a:pt x="79955" y="73919"/>
                        <a:pt x="89339" y="82012"/>
                      </a:cubicBezTo>
                      <a:cubicBezTo>
                        <a:pt x="98723" y="90105"/>
                        <a:pt x="96846" y="102245"/>
                        <a:pt x="85585" y="108315"/>
                      </a:cubicBezTo>
                      <a:cubicBezTo>
                        <a:pt x="74324" y="114385"/>
                        <a:pt x="81831" y="128549"/>
                        <a:pt x="91216" y="134618"/>
                      </a:cubicBezTo>
                      <a:cubicBezTo>
                        <a:pt x="100600" y="140688"/>
                        <a:pt x="98723" y="152693"/>
                        <a:pt x="98723" y="168880"/>
                      </a:cubicBezTo>
                      <a:cubicBezTo>
                        <a:pt x="98723" y="185067"/>
                        <a:pt x="98723" y="205165"/>
                        <a:pt x="89339" y="207188"/>
                      </a:cubicBezTo>
                      <a:cubicBezTo>
                        <a:pt x="79955" y="209211"/>
                        <a:pt x="74324" y="201118"/>
                        <a:pt x="66941" y="203142"/>
                      </a:cubicBezTo>
                      <a:cubicBezTo>
                        <a:pt x="59434" y="205165"/>
                        <a:pt x="57557" y="182908"/>
                        <a:pt x="50050" y="182908"/>
                      </a:cubicBezTo>
                      <a:cubicBezTo>
                        <a:pt x="42542" y="182908"/>
                        <a:pt x="46296" y="201118"/>
                        <a:pt x="36912" y="201118"/>
                      </a:cubicBezTo>
                      <a:cubicBezTo>
                        <a:pt x="27527" y="201118"/>
                        <a:pt x="12638" y="199095"/>
                        <a:pt x="18143" y="215282"/>
                      </a:cubicBezTo>
                      <a:cubicBezTo>
                        <a:pt x="23774" y="231468"/>
                        <a:pt x="29404" y="241450"/>
                        <a:pt x="14389" y="241450"/>
                      </a:cubicBezTo>
                      <a:cubicBezTo>
                        <a:pt x="7382" y="241450"/>
                        <a:pt x="2753" y="246036"/>
                        <a:pt x="0" y="250757"/>
                      </a:cubicBezTo>
                      <a:cubicBezTo>
                        <a:pt x="1001" y="251701"/>
                        <a:pt x="2002" y="252511"/>
                        <a:pt x="3128" y="253455"/>
                      </a:cubicBezTo>
                      <a:cubicBezTo>
                        <a:pt x="15641" y="263841"/>
                        <a:pt x="23649" y="275846"/>
                        <a:pt x="29029" y="287852"/>
                      </a:cubicBezTo>
                      <a:cubicBezTo>
                        <a:pt x="41416" y="278679"/>
                        <a:pt x="54304" y="270586"/>
                        <a:pt x="57307" y="27166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2046D2A-8050-7281-BE72-D12A3D2C57C0}"/>
                    </a:ext>
                  </a:extLst>
                </p:cNvPr>
                <p:cNvSpPr/>
                <p:nvPr/>
              </p:nvSpPr>
              <p:spPr>
                <a:xfrm>
                  <a:off x="6402903" y="3486279"/>
                  <a:ext cx="495494" cy="663493"/>
                </a:xfrm>
                <a:custGeom>
                  <a:avLst/>
                  <a:gdLst>
                    <a:gd name="connsiteX0" fmla="*/ 391516 w 495494"/>
                    <a:gd name="connsiteY0" fmla="*/ 12410 h 663493"/>
                    <a:gd name="connsiteX1" fmla="*/ 371872 w 495494"/>
                    <a:gd name="connsiteY1" fmla="*/ 35610 h 663493"/>
                    <a:gd name="connsiteX2" fmla="*/ 353979 w 495494"/>
                    <a:gd name="connsiteY2" fmla="*/ 51123 h 663493"/>
                    <a:gd name="connsiteX3" fmla="*/ 337838 w 495494"/>
                    <a:gd name="connsiteY3" fmla="*/ 41411 h 663493"/>
                    <a:gd name="connsiteX4" fmla="*/ 298424 w 495494"/>
                    <a:gd name="connsiteY4" fmla="*/ 41411 h 663493"/>
                    <a:gd name="connsiteX5" fmla="*/ 284160 w 495494"/>
                    <a:gd name="connsiteY5" fmla="*/ 35610 h 663493"/>
                    <a:gd name="connsiteX6" fmla="*/ 273399 w 495494"/>
                    <a:gd name="connsiteY6" fmla="*/ 43299 h 663493"/>
                    <a:gd name="connsiteX7" fmla="*/ 88716 w 495494"/>
                    <a:gd name="connsiteY7" fmla="*/ 43299 h 663493"/>
                    <a:gd name="connsiteX8" fmla="*/ 88716 w 495494"/>
                    <a:gd name="connsiteY8" fmla="*/ 111957 h 663493"/>
                    <a:gd name="connsiteX9" fmla="*/ 60688 w 495494"/>
                    <a:gd name="connsiteY9" fmla="*/ 111957 h 663493"/>
                    <a:gd name="connsiteX10" fmla="*/ 60688 w 495494"/>
                    <a:gd name="connsiteY10" fmla="*/ 218654 h 663493"/>
                    <a:gd name="connsiteX11" fmla="*/ 56934 w 495494"/>
                    <a:gd name="connsiteY11" fmla="*/ 252781 h 663493"/>
                    <a:gd name="connsiteX12" fmla="*/ 30783 w 495494"/>
                    <a:gd name="connsiteY12" fmla="*/ 270856 h 663493"/>
                    <a:gd name="connsiteX13" fmla="*/ 19522 w 495494"/>
                    <a:gd name="connsiteY13" fmla="*/ 291089 h 663493"/>
                    <a:gd name="connsiteX14" fmla="*/ 6509 w 495494"/>
                    <a:gd name="connsiteY14" fmla="*/ 315234 h 663493"/>
                    <a:gd name="connsiteX15" fmla="*/ 4633 w 495494"/>
                    <a:gd name="connsiteY15" fmla="*/ 339379 h 663493"/>
                    <a:gd name="connsiteX16" fmla="*/ 8386 w 495494"/>
                    <a:gd name="connsiteY16" fmla="*/ 357454 h 663493"/>
                    <a:gd name="connsiteX17" fmla="*/ 14017 w 495494"/>
                    <a:gd name="connsiteY17" fmla="*/ 381599 h 663493"/>
                    <a:gd name="connsiteX18" fmla="*/ 28907 w 495494"/>
                    <a:gd name="connsiteY18" fmla="*/ 401697 h 663493"/>
                    <a:gd name="connsiteX19" fmla="*/ 25153 w 495494"/>
                    <a:gd name="connsiteY19" fmla="*/ 415726 h 663493"/>
                    <a:gd name="connsiteX20" fmla="*/ 47550 w 495494"/>
                    <a:gd name="connsiteY20" fmla="*/ 447964 h 663493"/>
                    <a:gd name="connsiteX21" fmla="*/ 49427 w 495494"/>
                    <a:gd name="connsiteY21" fmla="*/ 476156 h 663493"/>
                    <a:gd name="connsiteX22" fmla="*/ 45673 w 495494"/>
                    <a:gd name="connsiteY22" fmla="*/ 488296 h 663493"/>
                    <a:gd name="connsiteX23" fmla="*/ 58686 w 495494"/>
                    <a:gd name="connsiteY23" fmla="*/ 490319 h 663493"/>
                    <a:gd name="connsiteX24" fmla="*/ 62440 w 495494"/>
                    <a:gd name="connsiteY24" fmla="*/ 500436 h 663493"/>
                    <a:gd name="connsiteX25" fmla="*/ 86714 w 495494"/>
                    <a:gd name="connsiteY25" fmla="*/ 512440 h 663493"/>
                    <a:gd name="connsiteX26" fmla="*/ 99727 w 495494"/>
                    <a:gd name="connsiteY26" fmla="*/ 532539 h 663493"/>
                    <a:gd name="connsiteX27" fmla="*/ 118370 w 495494"/>
                    <a:gd name="connsiteY27" fmla="*/ 550749 h 663493"/>
                    <a:gd name="connsiteX28" fmla="*/ 129506 w 495494"/>
                    <a:gd name="connsiteY28" fmla="*/ 572871 h 663493"/>
                    <a:gd name="connsiteX29" fmla="*/ 150027 w 495494"/>
                    <a:gd name="connsiteY29" fmla="*/ 589057 h 663493"/>
                    <a:gd name="connsiteX30" fmla="*/ 157034 w 495494"/>
                    <a:gd name="connsiteY30" fmla="*/ 607807 h 663493"/>
                    <a:gd name="connsiteX31" fmla="*/ 164917 w 495494"/>
                    <a:gd name="connsiteY31" fmla="*/ 616305 h 663493"/>
                    <a:gd name="connsiteX32" fmla="*/ 178054 w 495494"/>
                    <a:gd name="connsiteY32" fmla="*/ 632491 h 663493"/>
                    <a:gd name="connsiteX33" fmla="*/ 196823 w 495494"/>
                    <a:gd name="connsiteY33" fmla="*/ 632491 h 663493"/>
                    <a:gd name="connsiteX34" fmla="*/ 213715 w 495494"/>
                    <a:gd name="connsiteY34" fmla="*/ 634515 h 663493"/>
                    <a:gd name="connsiteX35" fmla="*/ 228730 w 495494"/>
                    <a:gd name="connsiteY35" fmla="*/ 630468 h 663493"/>
                    <a:gd name="connsiteX36" fmla="*/ 263765 w 495494"/>
                    <a:gd name="connsiteY36" fmla="*/ 662302 h 663493"/>
                    <a:gd name="connsiteX37" fmla="*/ 286162 w 495494"/>
                    <a:gd name="connsiteY37" fmla="*/ 655288 h 663493"/>
                    <a:gd name="connsiteX38" fmla="*/ 304930 w 495494"/>
                    <a:gd name="connsiteY38" fmla="*/ 662571 h 663493"/>
                    <a:gd name="connsiteX39" fmla="*/ 327077 w 495494"/>
                    <a:gd name="connsiteY39" fmla="*/ 654613 h 663493"/>
                    <a:gd name="connsiteX40" fmla="*/ 345846 w 495494"/>
                    <a:gd name="connsiteY40" fmla="*/ 653129 h 663493"/>
                    <a:gd name="connsiteX41" fmla="*/ 356106 w 495494"/>
                    <a:gd name="connsiteY41" fmla="*/ 642608 h 663493"/>
                    <a:gd name="connsiteX42" fmla="*/ 359985 w 495494"/>
                    <a:gd name="connsiteY42" fmla="*/ 637347 h 663493"/>
                    <a:gd name="connsiteX43" fmla="*/ 384134 w 495494"/>
                    <a:gd name="connsiteY43" fmla="*/ 619946 h 663493"/>
                    <a:gd name="connsiteX44" fmla="*/ 402277 w 495494"/>
                    <a:gd name="connsiteY44" fmla="*/ 622240 h 663493"/>
                    <a:gd name="connsiteX45" fmla="*/ 409785 w 495494"/>
                    <a:gd name="connsiteY45" fmla="*/ 627096 h 663493"/>
                    <a:gd name="connsiteX46" fmla="*/ 410285 w 495494"/>
                    <a:gd name="connsiteY46" fmla="*/ 598499 h 663493"/>
                    <a:gd name="connsiteX47" fmla="*/ 382257 w 495494"/>
                    <a:gd name="connsiteY47" fmla="*/ 574220 h 663493"/>
                    <a:gd name="connsiteX48" fmla="*/ 356106 w 495494"/>
                    <a:gd name="connsiteY48" fmla="*/ 537935 h 663493"/>
                    <a:gd name="connsiteX49" fmla="*/ 327953 w 495494"/>
                    <a:gd name="connsiteY49" fmla="*/ 521883 h 663493"/>
                    <a:gd name="connsiteX50" fmla="*/ 333584 w 495494"/>
                    <a:gd name="connsiteY50" fmla="*/ 503673 h 663493"/>
                    <a:gd name="connsiteX51" fmla="*/ 357858 w 495494"/>
                    <a:gd name="connsiteY51" fmla="*/ 497603 h 663493"/>
                    <a:gd name="connsiteX52" fmla="*/ 361612 w 495494"/>
                    <a:gd name="connsiteY52" fmla="*/ 461318 h 663493"/>
                    <a:gd name="connsiteX53" fmla="*/ 370996 w 495494"/>
                    <a:gd name="connsiteY53" fmla="*/ 431103 h 663493"/>
                    <a:gd name="connsiteX54" fmla="*/ 384134 w 495494"/>
                    <a:gd name="connsiteY54" fmla="*/ 417075 h 663493"/>
                    <a:gd name="connsiteX55" fmla="*/ 393518 w 495494"/>
                    <a:gd name="connsiteY55" fmla="*/ 384701 h 663493"/>
                    <a:gd name="connsiteX56" fmla="*/ 412287 w 495494"/>
                    <a:gd name="connsiteY56" fmla="*/ 360556 h 663493"/>
                    <a:gd name="connsiteX57" fmla="*/ 425300 w 495494"/>
                    <a:gd name="connsiteY57" fmla="*/ 344370 h 663493"/>
                    <a:gd name="connsiteX58" fmla="*/ 436561 w 495494"/>
                    <a:gd name="connsiteY58" fmla="*/ 306062 h 663493"/>
                    <a:gd name="connsiteX59" fmla="*/ 438438 w 495494"/>
                    <a:gd name="connsiteY59" fmla="*/ 261683 h 663493"/>
                    <a:gd name="connsiteX60" fmla="*/ 449699 w 495494"/>
                    <a:gd name="connsiteY60" fmla="*/ 229310 h 663493"/>
                    <a:gd name="connsiteX61" fmla="*/ 466591 w 495494"/>
                    <a:gd name="connsiteY61" fmla="*/ 211100 h 663493"/>
                    <a:gd name="connsiteX62" fmla="*/ 495494 w 495494"/>
                    <a:gd name="connsiteY62" fmla="*/ 182099 h 663493"/>
                    <a:gd name="connsiteX63" fmla="*/ 476726 w 495494"/>
                    <a:gd name="connsiteY63" fmla="*/ 163350 h 663493"/>
                    <a:gd name="connsiteX64" fmla="*/ 458833 w 495494"/>
                    <a:gd name="connsiteY64" fmla="*/ 112227 h 663493"/>
                    <a:gd name="connsiteX65" fmla="*/ 452076 w 495494"/>
                    <a:gd name="connsiteY65" fmla="*/ 58272 h 663493"/>
                    <a:gd name="connsiteX66" fmla="*/ 425675 w 495494"/>
                    <a:gd name="connsiteY66" fmla="*/ 24415 h 663493"/>
                    <a:gd name="connsiteX67" fmla="*/ 408783 w 495494"/>
                    <a:gd name="connsiteY67" fmla="*/ 0 h 663493"/>
                    <a:gd name="connsiteX68" fmla="*/ 407783 w 495494"/>
                    <a:gd name="connsiteY68" fmla="*/ 1349 h 663493"/>
                    <a:gd name="connsiteX69" fmla="*/ 391641 w 495494"/>
                    <a:gd name="connsiteY69" fmla="*/ 12949 h 663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495494" h="663493">
                      <a:moveTo>
                        <a:pt x="391516" y="12410"/>
                      </a:moveTo>
                      <a:cubicBezTo>
                        <a:pt x="382632" y="12410"/>
                        <a:pt x="386136" y="35610"/>
                        <a:pt x="371872" y="35610"/>
                      </a:cubicBezTo>
                      <a:cubicBezTo>
                        <a:pt x="357608" y="35610"/>
                        <a:pt x="362863" y="51123"/>
                        <a:pt x="353979" y="51123"/>
                      </a:cubicBezTo>
                      <a:cubicBezTo>
                        <a:pt x="345095" y="51123"/>
                        <a:pt x="337838" y="41411"/>
                        <a:pt x="337838" y="41411"/>
                      </a:cubicBezTo>
                      <a:lnTo>
                        <a:pt x="298424" y="41411"/>
                      </a:lnTo>
                      <a:cubicBezTo>
                        <a:pt x="298424" y="41411"/>
                        <a:pt x="289540" y="31834"/>
                        <a:pt x="284160" y="35610"/>
                      </a:cubicBezTo>
                      <a:cubicBezTo>
                        <a:pt x="278780" y="39522"/>
                        <a:pt x="273399" y="43299"/>
                        <a:pt x="273399" y="43299"/>
                      </a:cubicBezTo>
                      <a:lnTo>
                        <a:pt x="88716" y="43299"/>
                      </a:lnTo>
                      <a:lnTo>
                        <a:pt x="88716" y="111957"/>
                      </a:lnTo>
                      <a:lnTo>
                        <a:pt x="60688" y="111957"/>
                      </a:lnTo>
                      <a:lnTo>
                        <a:pt x="60688" y="218654"/>
                      </a:lnTo>
                      <a:cubicBezTo>
                        <a:pt x="60688" y="218654"/>
                        <a:pt x="62565" y="250757"/>
                        <a:pt x="56934" y="252781"/>
                      </a:cubicBezTo>
                      <a:cubicBezTo>
                        <a:pt x="51304" y="254804"/>
                        <a:pt x="30783" y="260739"/>
                        <a:pt x="30783" y="270856"/>
                      </a:cubicBezTo>
                      <a:cubicBezTo>
                        <a:pt x="30783" y="280972"/>
                        <a:pt x="28907" y="288931"/>
                        <a:pt x="19522" y="291089"/>
                      </a:cubicBezTo>
                      <a:cubicBezTo>
                        <a:pt x="10263" y="293112"/>
                        <a:pt x="19522" y="315234"/>
                        <a:pt x="6509" y="315234"/>
                      </a:cubicBezTo>
                      <a:cubicBezTo>
                        <a:pt x="-6504" y="315234"/>
                        <a:pt x="12140" y="331421"/>
                        <a:pt x="4633" y="339379"/>
                      </a:cubicBezTo>
                      <a:cubicBezTo>
                        <a:pt x="-2875" y="347337"/>
                        <a:pt x="-998" y="357454"/>
                        <a:pt x="8386" y="357454"/>
                      </a:cubicBezTo>
                      <a:cubicBezTo>
                        <a:pt x="17770" y="357454"/>
                        <a:pt x="14017" y="369459"/>
                        <a:pt x="14017" y="381599"/>
                      </a:cubicBezTo>
                      <a:cubicBezTo>
                        <a:pt x="14017" y="393739"/>
                        <a:pt x="28907" y="401697"/>
                        <a:pt x="28907" y="401697"/>
                      </a:cubicBezTo>
                      <a:lnTo>
                        <a:pt x="25153" y="415726"/>
                      </a:lnTo>
                      <a:cubicBezTo>
                        <a:pt x="25153" y="415726"/>
                        <a:pt x="45673" y="441894"/>
                        <a:pt x="47550" y="447964"/>
                      </a:cubicBezTo>
                      <a:cubicBezTo>
                        <a:pt x="49427" y="454034"/>
                        <a:pt x="60563" y="470086"/>
                        <a:pt x="49427" y="476156"/>
                      </a:cubicBezTo>
                      <a:cubicBezTo>
                        <a:pt x="38166" y="482226"/>
                        <a:pt x="45673" y="488296"/>
                        <a:pt x="45673" y="488296"/>
                      </a:cubicBezTo>
                      <a:lnTo>
                        <a:pt x="58686" y="490319"/>
                      </a:lnTo>
                      <a:lnTo>
                        <a:pt x="62440" y="500436"/>
                      </a:lnTo>
                      <a:cubicBezTo>
                        <a:pt x="62440" y="500436"/>
                        <a:pt x="77330" y="500436"/>
                        <a:pt x="86714" y="512440"/>
                      </a:cubicBezTo>
                      <a:cubicBezTo>
                        <a:pt x="96098" y="524446"/>
                        <a:pt x="99727" y="526604"/>
                        <a:pt x="99727" y="532539"/>
                      </a:cubicBezTo>
                      <a:cubicBezTo>
                        <a:pt x="99727" y="538474"/>
                        <a:pt x="107234" y="540632"/>
                        <a:pt x="118370" y="550749"/>
                      </a:cubicBezTo>
                      <a:cubicBezTo>
                        <a:pt x="129506" y="560731"/>
                        <a:pt x="129506" y="566800"/>
                        <a:pt x="129506" y="572871"/>
                      </a:cubicBezTo>
                      <a:cubicBezTo>
                        <a:pt x="129506" y="578941"/>
                        <a:pt x="150027" y="589057"/>
                        <a:pt x="150027" y="589057"/>
                      </a:cubicBezTo>
                      <a:lnTo>
                        <a:pt x="157034" y="607807"/>
                      </a:lnTo>
                      <a:cubicBezTo>
                        <a:pt x="160537" y="609830"/>
                        <a:pt x="163290" y="612258"/>
                        <a:pt x="164917" y="616305"/>
                      </a:cubicBezTo>
                      <a:cubicBezTo>
                        <a:pt x="168670" y="626421"/>
                        <a:pt x="178054" y="632491"/>
                        <a:pt x="178054" y="632491"/>
                      </a:cubicBezTo>
                      <a:cubicBezTo>
                        <a:pt x="178054" y="632491"/>
                        <a:pt x="189316" y="640450"/>
                        <a:pt x="196823" y="632491"/>
                      </a:cubicBezTo>
                      <a:cubicBezTo>
                        <a:pt x="204331" y="624398"/>
                        <a:pt x="213715" y="634515"/>
                        <a:pt x="213715" y="634515"/>
                      </a:cubicBezTo>
                      <a:cubicBezTo>
                        <a:pt x="213715" y="634515"/>
                        <a:pt x="223099" y="626421"/>
                        <a:pt x="228730" y="630468"/>
                      </a:cubicBezTo>
                      <a:cubicBezTo>
                        <a:pt x="232609" y="633166"/>
                        <a:pt x="249250" y="648003"/>
                        <a:pt x="263765" y="662302"/>
                      </a:cubicBezTo>
                      <a:cubicBezTo>
                        <a:pt x="265892" y="661357"/>
                        <a:pt x="279906" y="655827"/>
                        <a:pt x="286162" y="655288"/>
                      </a:cubicBezTo>
                      <a:cubicBezTo>
                        <a:pt x="292918" y="654613"/>
                        <a:pt x="302303" y="666888"/>
                        <a:pt x="304930" y="662571"/>
                      </a:cubicBezTo>
                      <a:cubicBezTo>
                        <a:pt x="307558" y="658255"/>
                        <a:pt x="321697" y="651780"/>
                        <a:pt x="327077" y="654613"/>
                      </a:cubicBezTo>
                      <a:cubicBezTo>
                        <a:pt x="332458" y="657445"/>
                        <a:pt x="345220" y="658255"/>
                        <a:pt x="345846" y="653129"/>
                      </a:cubicBezTo>
                      <a:cubicBezTo>
                        <a:pt x="346347" y="649622"/>
                        <a:pt x="351977" y="646250"/>
                        <a:pt x="356106" y="642608"/>
                      </a:cubicBezTo>
                      <a:cubicBezTo>
                        <a:pt x="357983" y="640854"/>
                        <a:pt x="359610" y="639101"/>
                        <a:pt x="359985" y="637347"/>
                      </a:cubicBezTo>
                      <a:cubicBezTo>
                        <a:pt x="361361" y="631547"/>
                        <a:pt x="377502" y="621430"/>
                        <a:pt x="384134" y="619946"/>
                      </a:cubicBezTo>
                      <a:cubicBezTo>
                        <a:pt x="390891" y="618598"/>
                        <a:pt x="398898" y="617788"/>
                        <a:pt x="402277" y="622240"/>
                      </a:cubicBezTo>
                      <a:cubicBezTo>
                        <a:pt x="403904" y="624263"/>
                        <a:pt x="406781" y="625747"/>
                        <a:pt x="409785" y="627096"/>
                      </a:cubicBezTo>
                      <a:cubicBezTo>
                        <a:pt x="412037" y="608616"/>
                        <a:pt x="415916" y="598499"/>
                        <a:pt x="410285" y="598499"/>
                      </a:cubicBezTo>
                      <a:cubicBezTo>
                        <a:pt x="402778" y="598499"/>
                        <a:pt x="387763" y="590406"/>
                        <a:pt x="382257" y="574220"/>
                      </a:cubicBezTo>
                      <a:cubicBezTo>
                        <a:pt x="376626" y="558033"/>
                        <a:pt x="359735" y="548051"/>
                        <a:pt x="356106" y="537935"/>
                      </a:cubicBezTo>
                      <a:cubicBezTo>
                        <a:pt x="352352" y="527818"/>
                        <a:pt x="331707" y="529976"/>
                        <a:pt x="327953" y="521883"/>
                      </a:cubicBezTo>
                      <a:cubicBezTo>
                        <a:pt x="324199" y="513789"/>
                        <a:pt x="333584" y="513789"/>
                        <a:pt x="333584" y="503673"/>
                      </a:cubicBezTo>
                      <a:cubicBezTo>
                        <a:pt x="333584" y="493556"/>
                        <a:pt x="356106" y="499626"/>
                        <a:pt x="357858" y="497603"/>
                      </a:cubicBezTo>
                      <a:cubicBezTo>
                        <a:pt x="359735" y="495579"/>
                        <a:pt x="361612" y="473458"/>
                        <a:pt x="361612" y="461318"/>
                      </a:cubicBezTo>
                      <a:cubicBezTo>
                        <a:pt x="361612" y="449178"/>
                        <a:pt x="376626" y="437173"/>
                        <a:pt x="370996" y="431103"/>
                      </a:cubicBezTo>
                      <a:cubicBezTo>
                        <a:pt x="365365" y="425033"/>
                        <a:pt x="376626" y="423144"/>
                        <a:pt x="384134" y="417075"/>
                      </a:cubicBezTo>
                      <a:cubicBezTo>
                        <a:pt x="391641" y="411005"/>
                        <a:pt x="386011" y="392795"/>
                        <a:pt x="393518" y="384701"/>
                      </a:cubicBezTo>
                      <a:cubicBezTo>
                        <a:pt x="401026" y="376608"/>
                        <a:pt x="406656" y="360556"/>
                        <a:pt x="412287" y="360556"/>
                      </a:cubicBezTo>
                      <a:cubicBezTo>
                        <a:pt x="417918" y="360556"/>
                        <a:pt x="425300" y="352463"/>
                        <a:pt x="425300" y="344370"/>
                      </a:cubicBezTo>
                      <a:cubicBezTo>
                        <a:pt x="425300" y="336277"/>
                        <a:pt x="438438" y="320225"/>
                        <a:pt x="436561" y="306062"/>
                      </a:cubicBezTo>
                      <a:cubicBezTo>
                        <a:pt x="434559" y="291898"/>
                        <a:pt x="429053" y="273823"/>
                        <a:pt x="438438" y="261683"/>
                      </a:cubicBezTo>
                      <a:cubicBezTo>
                        <a:pt x="447822" y="249543"/>
                        <a:pt x="451576" y="239427"/>
                        <a:pt x="449699" y="229310"/>
                      </a:cubicBezTo>
                      <a:cubicBezTo>
                        <a:pt x="447822" y="219193"/>
                        <a:pt x="460960" y="217170"/>
                        <a:pt x="466591" y="211100"/>
                      </a:cubicBezTo>
                      <a:cubicBezTo>
                        <a:pt x="470595" y="206784"/>
                        <a:pt x="484859" y="200444"/>
                        <a:pt x="495494" y="182099"/>
                      </a:cubicBezTo>
                      <a:cubicBezTo>
                        <a:pt x="488613" y="173062"/>
                        <a:pt x="481356" y="165643"/>
                        <a:pt x="476726" y="163350"/>
                      </a:cubicBezTo>
                      <a:cubicBezTo>
                        <a:pt x="465965" y="158089"/>
                        <a:pt x="458833" y="137721"/>
                        <a:pt x="458833" y="112227"/>
                      </a:cubicBezTo>
                      <a:cubicBezTo>
                        <a:pt x="458833" y="86733"/>
                        <a:pt x="452952" y="66365"/>
                        <a:pt x="452076" y="58272"/>
                      </a:cubicBezTo>
                      <a:cubicBezTo>
                        <a:pt x="451201" y="50044"/>
                        <a:pt x="439564" y="32643"/>
                        <a:pt x="425675" y="24415"/>
                      </a:cubicBezTo>
                      <a:cubicBezTo>
                        <a:pt x="415790" y="18615"/>
                        <a:pt x="410410" y="9982"/>
                        <a:pt x="408783" y="0"/>
                      </a:cubicBezTo>
                      <a:cubicBezTo>
                        <a:pt x="408533" y="405"/>
                        <a:pt x="408033" y="944"/>
                        <a:pt x="407783" y="1349"/>
                      </a:cubicBezTo>
                      <a:cubicBezTo>
                        <a:pt x="398898" y="14838"/>
                        <a:pt x="400650" y="12949"/>
                        <a:pt x="391641" y="1294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C133DDAC-BF0F-CE83-AE73-F6449B857E4C}"/>
                    </a:ext>
                  </a:extLst>
                </p:cNvPr>
                <p:cNvSpPr/>
                <p:nvPr/>
              </p:nvSpPr>
              <p:spPr>
                <a:xfrm>
                  <a:off x="6995979" y="3847509"/>
                  <a:ext cx="52609" cy="61778"/>
                </a:xfrm>
                <a:custGeom>
                  <a:avLst/>
                  <a:gdLst>
                    <a:gd name="connsiteX0" fmla="*/ 18409 w 52609"/>
                    <a:gd name="connsiteY0" fmla="*/ 7284 h 61778"/>
                    <a:gd name="connsiteX1" fmla="*/ 3769 w 52609"/>
                    <a:gd name="connsiteY1" fmla="*/ 29945 h 61778"/>
                    <a:gd name="connsiteX2" fmla="*/ 2768 w 52609"/>
                    <a:gd name="connsiteY2" fmla="*/ 57463 h 61778"/>
                    <a:gd name="connsiteX3" fmla="*/ 19785 w 52609"/>
                    <a:gd name="connsiteY3" fmla="*/ 56383 h 61778"/>
                    <a:gd name="connsiteX4" fmla="*/ 34049 w 52609"/>
                    <a:gd name="connsiteY4" fmla="*/ 61779 h 61778"/>
                    <a:gd name="connsiteX5" fmla="*/ 46562 w 52609"/>
                    <a:gd name="connsiteY5" fmla="*/ 45592 h 61778"/>
                    <a:gd name="connsiteX6" fmla="*/ 30295 w 52609"/>
                    <a:gd name="connsiteY6" fmla="*/ 38173 h 61778"/>
                    <a:gd name="connsiteX7" fmla="*/ 47813 w 52609"/>
                    <a:gd name="connsiteY7" fmla="*/ 23201 h 61778"/>
                    <a:gd name="connsiteX8" fmla="*/ 45060 w 52609"/>
                    <a:gd name="connsiteY8" fmla="*/ 3912 h 61778"/>
                    <a:gd name="connsiteX9" fmla="*/ 41056 w 52609"/>
                    <a:gd name="connsiteY9" fmla="*/ 0 h 61778"/>
                    <a:gd name="connsiteX10" fmla="*/ 32798 w 52609"/>
                    <a:gd name="connsiteY10" fmla="*/ 6070 h 61778"/>
                    <a:gd name="connsiteX11" fmla="*/ 18283 w 52609"/>
                    <a:gd name="connsiteY11" fmla="*/ 7149 h 6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609" h="61778">
                      <a:moveTo>
                        <a:pt x="18409" y="7284"/>
                      </a:moveTo>
                      <a:cubicBezTo>
                        <a:pt x="16657" y="10386"/>
                        <a:pt x="9525" y="22931"/>
                        <a:pt x="3769" y="29945"/>
                      </a:cubicBezTo>
                      <a:cubicBezTo>
                        <a:pt x="-2863" y="38039"/>
                        <a:pt x="891" y="53281"/>
                        <a:pt x="2768" y="57463"/>
                      </a:cubicBezTo>
                      <a:cubicBezTo>
                        <a:pt x="4645" y="61509"/>
                        <a:pt x="14029" y="60430"/>
                        <a:pt x="19785" y="56383"/>
                      </a:cubicBezTo>
                      <a:cubicBezTo>
                        <a:pt x="24164" y="53281"/>
                        <a:pt x="27543" y="55034"/>
                        <a:pt x="34049" y="61779"/>
                      </a:cubicBezTo>
                      <a:cubicBezTo>
                        <a:pt x="37427" y="56383"/>
                        <a:pt x="42182" y="50448"/>
                        <a:pt x="46562" y="45592"/>
                      </a:cubicBezTo>
                      <a:cubicBezTo>
                        <a:pt x="39054" y="40871"/>
                        <a:pt x="32172" y="40197"/>
                        <a:pt x="30295" y="38173"/>
                      </a:cubicBezTo>
                      <a:cubicBezTo>
                        <a:pt x="27167" y="34801"/>
                        <a:pt x="39179" y="25224"/>
                        <a:pt x="47813" y="23201"/>
                      </a:cubicBezTo>
                      <a:cubicBezTo>
                        <a:pt x="56321" y="21312"/>
                        <a:pt x="52318" y="10656"/>
                        <a:pt x="45060" y="3912"/>
                      </a:cubicBezTo>
                      <a:cubicBezTo>
                        <a:pt x="43934" y="2833"/>
                        <a:pt x="42558" y="1349"/>
                        <a:pt x="41056" y="0"/>
                      </a:cubicBezTo>
                      <a:cubicBezTo>
                        <a:pt x="37052" y="2428"/>
                        <a:pt x="33799" y="4721"/>
                        <a:pt x="32798" y="6070"/>
                      </a:cubicBezTo>
                      <a:cubicBezTo>
                        <a:pt x="30546" y="9307"/>
                        <a:pt x="25541" y="8093"/>
                        <a:pt x="18283" y="714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0ABFE542-C5AC-B909-4B4C-9BAB8CD2CBC3}"/>
                    </a:ext>
                  </a:extLst>
                </p:cNvPr>
                <p:cNvSpPr/>
                <p:nvPr/>
              </p:nvSpPr>
              <p:spPr>
                <a:xfrm>
                  <a:off x="6835999" y="3668243"/>
                  <a:ext cx="201036" cy="187663"/>
                </a:xfrm>
                <a:custGeom>
                  <a:avLst/>
                  <a:gdLst>
                    <a:gd name="connsiteX0" fmla="*/ 33370 w 201036"/>
                    <a:gd name="connsiteY0" fmla="*/ 28866 h 187663"/>
                    <a:gd name="connsiteX1" fmla="*/ 16478 w 201036"/>
                    <a:gd name="connsiteY1" fmla="*/ 47076 h 187663"/>
                    <a:gd name="connsiteX2" fmla="*/ 5217 w 201036"/>
                    <a:gd name="connsiteY2" fmla="*/ 79449 h 187663"/>
                    <a:gd name="connsiteX3" fmla="*/ 3340 w 201036"/>
                    <a:gd name="connsiteY3" fmla="*/ 123558 h 187663"/>
                    <a:gd name="connsiteX4" fmla="*/ 28615 w 201036"/>
                    <a:gd name="connsiteY4" fmla="*/ 124906 h 187663"/>
                    <a:gd name="connsiteX5" fmla="*/ 38000 w 201036"/>
                    <a:gd name="connsiteY5" fmla="*/ 114790 h 187663"/>
                    <a:gd name="connsiteX6" fmla="*/ 52139 w 201036"/>
                    <a:gd name="connsiteY6" fmla="*/ 110743 h 187663"/>
                    <a:gd name="connsiteX7" fmla="*/ 71032 w 201036"/>
                    <a:gd name="connsiteY7" fmla="*/ 118837 h 187663"/>
                    <a:gd name="connsiteX8" fmla="*/ 84295 w 201036"/>
                    <a:gd name="connsiteY8" fmla="*/ 118837 h 187663"/>
                    <a:gd name="connsiteX9" fmla="*/ 114450 w 201036"/>
                    <a:gd name="connsiteY9" fmla="*/ 118837 h 187663"/>
                    <a:gd name="connsiteX10" fmla="*/ 178639 w 201036"/>
                    <a:gd name="connsiteY10" fmla="*/ 186011 h 187663"/>
                    <a:gd name="connsiteX11" fmla="*/ 178264 w 201036"/>
                    <a:gd name="connsiteY11" fmla="*/ 186685 h 187663"/>
                    <a:gd name="connsiteX12" fmla="*/ 192778 w 201036"/>
                    <a:gd name="connsiteY12" fmla="*/ 185606 h 187663"/>
                    <a:gd name="connsiteX13" fmla="*/ 201036 w 201036"/>
                    <a:gd name="connsiteY13" fmla="*/ 179536 h 187663"/>
                    <a:gd name="connsiteX14" fmla="*/ 168754 w 201036"/>
                    <a:gd name="connsiteY14" fmla="*/ 140554 h 187663"/>
                    <a:gd name="connsiteX15" fmla="*/ 120832 w 201036"/>
                    <a:gd name="connsiteY15" fmla="*/ 104808 h 187663"/>
                    <a:gd name="connsiteX16" fmla="*/ 101563 w 201036"/>
                    <a:gd name="connsiteY16" fmla="*/ 84035 h 187663"/>
                    <a:gd name="connsiteX17" fmla="*/ 79166 w 201036"/>
                    <a:gd name="connsiteY17" fmla="*/ 36285 h 187663"/>
                    <a:gd name="connsiteX18" fmla="*/ 62274 w 201036"/>
                    <a:gd name="connsiteY18" fmla="*/ 0 h 187663"/>
                    <a:gd name="connsiteX19" fmla="*/ 33370 w 201036"/>
                    <a:gd name="connsiteY19" fmla="*/ 29001 h 187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01036" h="187663">
                      <a:moveTo>
                        <a:pt x="33370" y="28866"/>
                      </a:moveTo>
                      <a:cubicBezTo>
                        <a:pt x="27739" y="34936"/>
                        <a:pt x="14601" y="36959"/>
                        <a:pt x="16478" y="47076"/>
                      </a:cubicBezTo>
                      <a:cubicBezTo>
                        <a:pt x="18355" y="57193"/>
                        <a:pt x="14601" y="67309"/>
                        <a:pt x="5217" y="79449"/>
                      </a:cubicBezTo>
                      <a:cubicBezTo>
                        <a:pt x="-4042" y="91454"/>
                        <a:pt x="1463" y="109529"/>
                        <a:pt x="3340" y="123558"/>
                      </a:cubicBezTo>
                      <a:cubicBezTo>
                        <a:pt x="14601" y="122748"/>
                        <a:pt x="26363" y="122479"/>
                        <a:pt x="28615" y="124906"/>
                      </a:cubicBezTo>
                      <a:cubicBezTo>
                        <a:pt x="33370" y="130032"/>
                        <a:pt x="35247" y="124906"/>
                        <a:pt x="38000" y="114790"/>
                      </a:cubicBezTo>
                      <a:cubicBezTo>
                        <a:pt x="40877" y="104673"/>
                        <a:pt x="46508" y="105618"/>
                        <a:pt x="52139" y="110743"/>
                      </a:cubicBezTo>
                      <a:cubicBezTo>
                        <a:pt x="57769" y="115734"/>
                        <a:pt x="61523" y="123962"/>
                        <a:pt x="71032" y="118837"/>
                      </a:cubicBezTo>
                      <a:cubicBezTo>
                        <a:pt x="80542" y="113711"/>
                        <a:pt x="79541" y="116813"/>
                        <a:pt x="84295" y="118837"/>
                      </a:cubicBezTo>
                      <a:cubicBezTo>
                        <a:pt x="89050" y="120860"/>
                        <a:pt x="107819" y="117892"/>
                        <a:pt x="114450" y="118837"/>
                      </a:cubicBezTo>
                      <a:cubicBezTo>
                        <a:pt x="121082" y="119916"/>
                        <a:pt x="178639" y="186011"/>
                        <a:pt x="178639" y="186011"/>
                      </a:cubicBezTo>
                      <a:cubicBezTo>
                        <a:pt x="178639" y="186011"/>
                        <a:pt x="178514" y="186281"/>
                        <a:pt x="178264" y="186685"/>
                      </a:cubicBezTo>
                      <a:cubicBezTo>
                        <a:pt x="185521" y="187630"/>
                        <a:pt x="190526" y="188709"/>
                        <a:pt x="192778" y="185606"/>
                      </a:cubicBezTo>
                      <a:cubicBezTo>
                        <a:pt x="193779" y="184257"/>
                        <a:pt x="196907" y="181964"/>
                        <a:pt x="201036" y="179536"/>
                      </a:cubicBezTo>
                      <a:cubicBezTo>
                        <a:pt x="193654" y="171983"/>
                        <a:pt x="183018" y="159842"/>
                        <a:pt x="168754" y="140554"/>
                      </a:cubicBezTo>
                      <a:cubicBezTo>
                        <a:pt x="151737" y="117353"/>
                        <a:pt x="131592" y="104808"/>
                        <a:pt x="120832" y="104808"/>
                      </a:cubicBezTo>
                      <a:cubicBezTo>
                        <a:pt x="110071" y="104808"/>
                        <a:pt x="108319" y="84980"/>
                        <a:pt x="101563" y="84035"/>
                      </a:cubicBezTo>
                      <a:cubicBezTo>
                        <a:pt x="94806" y="83091"/>
                        <a:pt x="79666" y="54630"/>
                        <a:pt x="79166" y="36285"/>
                      </a:cubicBezTo>
                      <a:cubicBezTo>
                        <a:pt x="78915" y="25899"/>
                        <a:pt x="70907" y="11600"/>
                        <a:pt x="62274" y="0"/>
                      </a:cubicBezTo>
                      <a:cubicBezTo>
                        <a:pt x="51638" y="18345"/>
                        <a:pt x="37249" y="24819"/>
                        <a:pt x="33370" y="2900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8F1AFCBE-9D08-C266-308E-E37C3077FABF}"/>
                    </a:ext>
                  </a:extLst>
                </p:cNvPr>
                <p:cNvSpPr/>
                <p:nvPr/>
              </p:nvSpPr>
              <p:spPr>
                <a:xfrm>
                  <a:off x="6730095" y="3774964"/>
                  <a:ext cx="449423" cy="377640"/>
                </a:xfrm>
                <a:custGeom>
                  <a:avLst/>
                  <a:gdLst>
                    <a:gd name="connsiteX0" fmla="*/ 28914 w 449423"/>
                    <a:gd name="connsiteY0" fmla="*/ 248980 h 377640"/>
                    <a:gd name="connsiteX1" fmla="*/ 55065 w 449423"/>
                    <a:gd name="connsiteY1" fmla="*/ 285264 h 377640"/>
                    <a:gd name="connsiteX2" fmla="*/ 83093 w 449423"/>
                    <a:gd name="connsiteY2" fmla="*/ 309545 h 377640"/>
                    <a:gd name="connsiteX3" fmla="*/ 82592 w 449423"/>
                    <a:gd name="connsiteY3" fmla="*/ 338141 h 377640"/>
                    <a:gd name="connsiteX4" fmla="*/ 92477 w 449423"/>
                    <a:gd name="connsiteY4" fmla="*/ 342592 h 377640"/>
                    <a:gd name="connsiteX5" fmla="*/ 123383 w 449423"/>
                    <a:gd name="connsiteY5" fmla="*/ 349067 h 377640"/>
                    <a:gd name="connsiteX6" fmla="*/ 158292 w 449423"/>
                    <a:gd name="connsiteY6" fmla="*/ 370784 h 377640"/>
                    <a:gd name="connsiteX7" fmla="*/ 193202 w 449423"/>
                    <a:gd name="connsiteY7" fmla="*/ 377258 h 377640"/>
                    <a:gd name="connsiteX8" fmla="*/ 213347 w 449423"/>
                    <a:gd name="connsiteY8" fmla="*/ 359858 h 377640"/>
                    <a:gd name="connsiteX9" fmla="*/ 239498 w 449423"/>
                    <a:gd name="connsiteY9" fmla="*/ 354057 h 377640"/>
                    <a:gd name="connsiteX10" fmla="*/ 254263 w 449423"/>
                    <a:gd name="connsiteY10" fmla="*/ 360532 h 377640"/>
                    <a:gd name="connsiteX11" fmla="*/ 269403 w 449423"/>
                    <a:gd name="connsiteY11" fmla="*/ 355946 h 377640"/>
                    <a:gd name="connsiteX12" fmla="*/ 293927 w 449423"/>
                    <a:gd name="connsiteY12" fmla="*/ 351899 h 377640"/>
                    <a:gd name="connsiteX13" fmla="*/ 333466 w 449423"/>
                    <a:gd name="connsiteY13" fmla="*/ 329508 h 377640"/>
                    <a:gd name="connsiteX14" fmla="*/ 366999 w 449423"/>
                    <a:gd name="connsiteY14" fmla="*/ 323033 h 377640"/>
                    <a:gd name="connsiteX15" fmla="*/ 447579 w 449423"/>
                    <a:gd name="connsiteY15" fmla="*/ 236165 h 377640"/>
                    <a:gd name="connsiteX16" fmla="*/ 436819 w 449423"/>
                    <a:gd name="connsiteY16" fmla="*/ 228881 h 377640"/>
                    <a:gd name="connsiteX17" fmla="*/ 395278 w 449423"/>
                    <a:gd name="connsiteY17" fmla="*/ 218765 h 377640"/>
                    <a:gd name="connsiteX18" fmla="*/ 334217 w 449423"/>
                    <a:gd name="connsiteY18" fmla="*/ 195564 h 377640"/>
                    <a:gd name="connsiteX19" fmla="*/ 314072 w 449423"/>
                    <a:gd name="connsiteY19" fmla="*/ 176005 h 377640"/>
                    <a:gd name="connsiteX20" fmla="*/ 295303 w 449423"/>
                    <a:gd name="connsiteY20" fmla="*/ 146330 h 377640"/>
                    <a:gd name="connsiteX21" fmla="*/ 299933 w 449423"/>
                    <a:gd name="connsiteY21" fmla="*/ 134190 h 377640"/>
                    <a:gd name="connsiteX22" fmla="*/ 285669 w 449423"/>
                    <a:gd name="connsiteY22" fmla="*/ 128794 h 377640"/>
                    <a:gd name="connsiteX23" fmla="*/ 268652 w 449423"/>
                    <a:gd name="connsiteY23" fmla="*/ 129873 h 377640"/>
                    <a:gd name="connsiteX24" fmla="*/ 269653 w 449423"/>
                    <a:gd name="connsiteY24" fmla="*/ 102356 h 377640"/>
                    <a:gd name="connsiteX25" fmla="*/ 284793 w 449423"/>
                    <a:gd name="connsiteY25" fmla="*/ 79020 h 377640"/>
                    <a:gd name="connsiteX26" fmla="*/ 220604 w 449423"/>
                    <a:gd name="connsiteY26" fmla="*/ 11846 h 377640"/>
                    <a:gd name="connsiteX27" fmla="*/ 190449 w 449423"/>
                    <a:gd name="connsiteY27" fmla="*/ 11846 h 377640"/>
                    <a:gd name="connsiteX28" fmla="*/ 177186 w 449423"/>
                    <a:gd name="connsiteY28" fmla="*/ 11846 h 377640"/>
                    <a:gd name="connsiteX29" fmla="*/ 158292 w 449423"/>
                    <a:gd name="connsiteY29" fmla="*/ 3753 h 377640"/>
                    <a:gd name="connsiteX30" fmla="*/ 144153 w 449423"/>
                    <a:gd name="connsiteY30" fmla="*/ 7799 h 377640"/>
                    <a:gd name="connsiteX31" fmla="*/ 134769 w 449423"/>
                    <a:gd name="connsiteY31" fmla="*/ 17916 h 377640"/>
                    <a:gd name="connsiteX32" fmla="*/ 109494 w 449423"/>
                    <a:gd name="connsiteY32" fmla="*/ 16567 h 377640"/>
                    <a:gd name="connsiteX33" fmla="*/ 109494 w 449423"/>
                    <a:gd name="connsiteY33" fmla="*/ 16837 h 377640"/>
                    <a:gd name="connsiteX34" fmla="*/ 98233 w 449423"/>
                    <a:gd name="connsiteY34" fmla="*/ 55145 h 377640"/>
                    <a:gd name="connsiteX35" fmla="*/ 85220 w 449423"/>
                    <a:gd name="connsiteY35" fmla="*/ 71332 h 377640"/>
                    <a:gd name="connsiteX36" fmla="*/ 66451 w 449423"/>
                    <a:gd name="connsiteY36" fmla="*/ 95477 h 377640"/>
                    <a:gd name="connsiteX37" fmla="*/ 57067 w 449423"/>
                    <a:gd name="connsiteY37" fmla="*/ 127850 h 377640"/>
                    <a:gd name="connsiteX38" fmla="*/ 43929 w 449423"/>
                    <a:gd name="connsiteY38" fmla="*/ 141878 h 377640"/>
                    <a:gd name="connsiteX39" fmla="*/ 34544 w 449423"/>
                    <a:gd name="connsiteY39" fmla="*/ 172093 h 377640"/>
                    <a:gd name="connsiteX40" fmla="*/ 30791 w 449423"/>
                    <a:gd name="connsiteY40" fmla="*/ 208378 h 377640"/>
                    <a:gd name="connsiteX41" fmla="*/ 6517 w 449423"/>
                    <a:gd name="connsiteY41" fmla="*/ 214448 h 377640"/>
                    <a:gd name="connsiteX42" fmla="*/ 886 w 449423"/>
                    <a:gd name="connsiteY42" fmla="*/ 232658 h 377640"/>
                    <a:gd name="connsiteX43" fmla="*/ 29039 w 449423"/>
                    <a:gd name="connsiteY43" fmla="*/ 248710 h 37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449423" h="377640">
                      <a:moveTo>
                        <a:pt x="28914" y="248980"/>
                      </a:moveTo>
                      <a:cubicBezTo>
                        <a:pt x="32668" y="259096"/>
                        <a:pt x="49434" y="269213"/>
                        <a:pt x="55065" y="285264"/>
                      </a:cubicBezTo>
                      <a:cubicBezTo>
                        <a:pt x="60696" y="301451"/>
                        <a:pt x="75586" y="309545"/>
                        <a:pt x="83093" y="309545"/>
                      </a:cubicBezTo>
                      <a:cubicBezTo>
                        <a:pt x="88723" y="309545"/>
                        <a:pt x="84845" y="319661"/>
                        <a:pt x="82592" y="338141"/>
                      </a:cubicBezTo>
                      <a:cubicBezTo>
                        <a:pt x="86221" y="339759"/>
                        <a:pt x="89975" y="341108"/>
                        <a:pt x="92477" y="342592"/>
                      </a:cubicBezTo>
                      <a:cubicBezTo>
                        <a:pt x="97232" y="345559"/>
                        <a:pt x="116626" y="342592"/>
                        <a:pt x="123383" y="349067"/>
                      </a:cubicBezTo>
                      <a:cubicBezTo>
                        <a:pt x="130139" y="355541"/>
                        <a:pt x="151536" y="370784"/>
                        <a:pt x="158292" y="370784"/>
                      </a:cubicBezTo>
                      <a:cubicBezTo>
                        <a:pt x="165049" y="370784"/>
                        <a:pt x="189198" y="374426"/>
                        <a:pt x="193202" y="377258"/>
                      </a:cubicBezTo>
                      <a:cubicBezTo>
                        <a:pt x="197206" y="380091"/>
                        <a:pt x="202586" y="366467"/>
                        <a:pt x="213347" y="359858"/>
                      </a:cubicBezTo>
                      <a:cubicBezTo>
                        <a:pt x="224108" y="353383"/>
                        <a:pt x="237496" y="349067"/>
                        <a:pt x="239498" y="354057"/>
                      </a:cubicBezTo>
                      <a:cubicBezTo>
                        <a:pt x="241500" y="359048"/>
                        <a:pt x="248882" y="363500"/>
                        <a:pt x="254263" y="360532"/>
                      </a:cubicBezTo>
                      <a:cubicBezTo>
                        <a:pt x="256390" y="359318"/>
                        <a:pt x="262521" y="357565"/>
                        <a:pt x="269403" y="355946"/>
                      </a:cubicBezTo>
                      <a:cubicBezTo>
                        <a:pt x="279288" y="353518"/>
                        <a:pt x="290674" y="351360"/>
                        <a:pt x="293927" y="351899"/>
                      </a:cubicBezTo>
                      <a:cubicBezTo>
                        <a:pt x="299307" y="352574"/>
                        <a:pt x="314072" y="329508"/>
                        <a:pt x="333466" y="329508"/>
                      </a:cubicBezTo>
                      <a:cubicBezTo>
                        <a:pt x="352860" y="329508"/>
                        <a:pt x="358366" y="333150"/>
                        <a:pt x="366999" y="323033"/>
                      </a:cubicBezTo>
                      <a:cubicBezTo>
                        <a:pt x="375758" y="312917"/>
                        <a:pt x="441574" y="241291"/>
                        <a:pt x="447579" y="236165"/>
                      </a:cubicBezTo>
                      <a:cubicBezTo>
                        <a:pt x="453585" y="231039"/>
                        <a:pt x="443575" y="228881"/>
                        <a:pt x="436819" y="228881"/>
                      </a:cubicBezTo>
                      <a:cubicBezTo>
                        <a:pt x="430062" y="228881"/>
                        <a:pt x="416674" y="228072"/>
                        <a:pt x="395278" y="218765"/>
                      </a:cubicBezTo>
                      <a:cubicBezTo>
                        <a:pt x="373756" y="209323"/>
                        <a:pt x="340223" y="197048"/>
                        <a:pt x="334217" y="195564"/>
                      </a:cubicBezTo>
                      <a:cubicBezTo>
                        <a:pt x="328211" y="194080"/>
                        <a:pt x="319452" y="178838"/>
                        <a:pt x="314072" y="176005"/>
                      </a:cubicBezTo>
                      <a:cubicBezTo>
                        <a:pt x="308692" y="173172"/>
                        <a:pt x="297931" y="152804"/>
                        <a:pt x="295303" y="146330"/>
                      </a:cubicBezTo>
                      <a:cubicBezTo>
                        <a:pt x="294302" y="144037"/>
                        <a:pt x="296554" y="139450"/>
                        <a:pt x="299933" y="134190"/>
                      </a:cubicBezTo>
                      <a:cubicBezTo>
                        <a:pt x="293301" y="127580"/>
                        <a:pt x="290048" y="125692"/>
                        <a:pt x="285669" y="128794"/>
                      </a:cubicBezTo>
                      <a:cubicBezTo>
                        <a:pt x="279913" y="132841"/>
                        <a:pt x="270529" y="133920"/>
                        <a:pt x="268652" y="129873"/>
                      </a:cubicBezTo>
                      <a:cubicBezTo>
                        <a:pt x="266775" y="125827"/>
                        <a:pt x="263021" y="110449"/>
                        <a:pt x="269653" y="102356"/>
                      </a:cubicBezTo>
                      <a:cubicBezTo>
                        <a:pt x="276284" y="94263"/>
                        <a:pt x="284793" y="79020"/>
                        <a:pt x="284793" y="79020"/>
                      </a:cubicBezTo>
                      <a:cubicBezTo>
                        <a:pt x="284793" y="79020"/>
                        <a:pt x="227236" y="12925"/>
                        <a:pt x="220604" y="11846"/>
                      </a:cubicBezTo>
                      <a:cubicBezTo>
                        <a:pt x="213973" y="10902"/>
                        <a:pt x="195079" y="13869"/>
                        <a:pt x="190449" y="11846"/>
                      </a:cubicBezTo>
                      <a:cubicBezTo>
                        <a:pt x="185695" y="9823"/>
                        <a:pt x="186695" y="6720"/>
                        <a:pt x="177186" y="11846"/>
                      </a:cubicBezTo>
                      <a:cubicBezTo>
                        <a:pt x="167677" y="16972"/>
                        <a:pt x="164048" y="8744"/>
                        <a:pt x="158292" y="3753"/>
                      </a:cubicBezTo>
                      <a:cubicBezTo>
                        <a:pt x="152662" y="-1373"/>
                        <a:pt x="146906" y="-2317"/>
                        <a:pt x="144153" y="7799"/>
                      </a:cubicBezTo>
                      <a:cubicBezTo>
                        <a:pt x="141401" y="17916"/>
                        <a:pt x="139399" y="23042"/>
                        <a:pt x="134769" y="17916"/>
                      </a:cubicBezTo>
                      <a:cubicBezTo>
                        <a:pt x="132392" y="15353"/>
                        <a:pt x="120755" y="15623"/>
                        <a:pt x="109494" y="16567"/>
                      </a:cubicBezTo>
                      <a:cubicBezTo>
                        <a:pt x="109494" y="16567"/>
                        <a:pt x="109494" y="16702"/>
                        <a:pt x="109494" y="16837"/>
                      </a:cubicBezTo>
                      <a:cubicBezTo>
                        <a:pt x="111371" y="31000"/>
                        <a:pt x="98233" y="47052"/>
                        <a:pt x="98233" y="55145"/>
                      </a:cubicBezTo>
                      <a:cubicBezTo>
                        <a:pt x="98233" y="63238"/>
                        <a:pt x="90850" y="71332"/>
                        <a:pt x="85220" y="71332"/>
                      </a:cubicBezTo>
                      <a:cubicBezTo>
                        <a:pt x="79589" y="71332"/>
                        <a:pt x="73959" y="87518"/>
                        <a:pt x="66451" y="95477"/>
                      </a:cubicBezTo>
                      <a:cubicBezTo>
                        <a:pt x="58944" y="103570"/>
                        <a:pt x="64575" y="121645"/>
                        <a:pt x="57067" y="127850"/>
                      </a:cubicBezTo>
                      <a:cubicBezTo>
                        <a:pt x="49559" y="133920"/>
                        <a:pt x="38298" y="135943"/>
                        <a:pt x="43929" y="141878"/>
                      </a:cubicBezTo>
                      <a:cubicBezTo>
                        <a:pt x="49559" y="147948"/>
                        <a:pt x="34544" y="160088"/>
                        <a:pt x="34544" y="172093"/>
                      </a:cubicBezTo>
                      <a:cubicBezTo>
                        <a:pt x="34544" y="184098"/>
                        <a:pt x="32668" y="206355"/>
                        <a:pt x="30791" y="208378"/>
                      </a:cubicBezTo>
                      <a:cubicBezTo>
                        <a:pt x="28914" y="210402"/>
                        <a:pt x="6517" y="204331"/>
                        <a:pt x="6517" y="214448"/>
                      </a:cubicBezTo>
                      <a:cubicBezTo>
                        <a:pt x="6517" y="224565"/>
                        <a:pt x="-2868" y="224565"/>
                        <a:pt x="886" y="232658"/>
                      </a:cubicBezTo>
                      <a:cubicBezTo>
                        <a:pt x="4640" y="240751"/>
                        <a:pt x="25160" y="238728"/>
                        <a:pt x="29039" y="24871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D6DAA83D-E25D-04DA-F3BA-3060BABCE60D}"/>
                    </a:ext>
                  </a:extLst>
                </p:cNvPr>
                <p:cNvSpPr/>
                <p:nvPr/>
              </p:nvSpPr>
              <p:spPr>
                <a:xfrm>
                  <a:off x="6798924" y="3074684"/>
                  <a:ext cx="41503" cy="59805"/>
                </a:xfrm>
                <a:custGeom>
                  <a:avLst/>
                  <a:gdLst>
                    <a:gd name="connsiteX0" fmla="*/ 37412 w 41503"/>
                    <a:gd name="connsiteY0" fmla="*/ 25409 h 59805"/>
                    <a:gd name="connsiteX1" fmla="*/ 22773 w 41503"/>
                    <a:gd name="connsiteY1" fmla="*/ 50 h 59805"/>
                    <a:gd name="connsiteX2" fmla="*/ 22522 w 41503"/>
                    <a:gd name="connsiteY2" fmla="*/ 4366 h 59805"/>
                    <a:gd name="connsiteX3" fmla="*/ 0 w 41503"/>
                    <a:gd name="connsiteY3" fmla="*/ 53196 h 59805"/>
                    <a:gd name="connsiteX4" fmla="*/ 14264 w 41503"/>
                    <a:gd name="connsiteY4" fmla="*/ 59806 h 59805"/>
                    <a:gd name="connsiteX5" fmla="*/ 37412 w 41503"/>
                    <a:gd name="connsiteY5" fmla="*/ 25409 h 59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03" h="59805">
                      <a:moveTo>
                        <a:pt x="37412" y="25409"/>
                      </a:moveTo>
                      <a:cubicBezTo>
                        <a:pt x="43043" y="20014"/>
                        <a:pt x="46421" y="-1164"/>
                        <a:pt x="22773" y="50"/>
                      </a:cubicBezTo>
                      <a:cubicBezTo>
                        <a:pt x="22647" y="1399"/>
                        <a:pt x="22522" y="2883"/>
                        <a:pt x="22522" y="4366"/>
                      </a:cubicBezTo>
                      <a:cubicBezTo>
                        <a:pt x="22522" y="14078"/>
                        <a:pt x="8008" y="34716"/>
                        <a:pt x="0" y="53196"/>
                      </a:cubicBezTo>
                      <a:lnTo>
                        <a:pt x="14264" y="59806"/>
                      </a:lnTo>
                      <a:cubicBezTo>
                        <a:pt x="21771" y="45507"/>
                        <a:pt x="32908" y="29726"/>
                        <a:pt x="37412" y="2540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D66557A8-D0E4-7FBA-3194-0F26493D32F0}"/>
                    </a:ext>
                  </a:extLst>
                </p:cNvPr>
                <p:cNvSpPr/>
                <p:nvPr/>
              </p:nvSpPr>
              <p:spPr>
                <a:xfrm>
                  <a:off x="6813188" y="2983145"/>
                  <a:ext cx="208331" cy="179131"/>
                </a:xfrm>
                <a:custGeom>
                  <a:avLst/>
                  <a:gdLst>
                    <a:gd name="connsiteX0" fmla="*/ 23148 w 208331"/>
                    <a:gd name="connsiteY0" fmla="*/ 116948 h 179131"/>
                    <a:gd name="connsiteX1" fmla="*/ 0 w 208331"/>
                    <a:gd name="connsiteY1" fmla="*/ 151345 h 179131"/>
                    <a:gd name="connsiteX2" fmla="*/ 1627 w 208331"/>
                    <a:gd name="connsiteY2" fmla="*/ 152019 h 179131"/>
                    <a:gd name="connsiteX3" fmla="*/ 4004 w 208331"/>
                    <a:gd name="connsiteY3" fmla="*/ 163620 h 179131"/>
                    <a:gd name="connsiteX4" fmla="*/ 31532 w 208331"/>
                    <a:gd name="connsiteY4" fmla="*/ 179132 h 179131"/>
                    <a:gd name="connsiteX5" fmla="*/ 60185 w 208331"/>
                    <a:gd name="connsiteY5" fmla="*/ 162406 h 179131"/>
                    <a:gd name="connsiteX6" fmla="*/ 164163 w 208331"/>
                    <a:gd name="connsiteY6" fmla="*/ 105618 h 179131"/>
                    <a:gd name="connsiteX7" fmla="*/ 171295 w 208331"/>
                    <a:gd name="connsiteY7" fmla="*/ 86329 h 179131"/>
                    <a:gd name="connsiteX8" fmla="*/ 173672 w 208331"/>
                    <a:gd name="connsiteY8" fmla="*/ 60565 h 179131"/>
                    <a:gd name="connsiteX9" fmla="*/ 171295 w 208331"/>
                    <a:gd name="connsiteY9" fmla="*/ 33452 h 179131"/>
                    <a:gd name="connsiteX10" fmla="*/ 190439 w 208331"/>
                    <a:gd name="connsiteY10" fmla="*/ 18075 h 179131"/>
                    <a:gd name="connsiteX11" fmla="*/ 208332 w 208331"/>
                    <a:gd name="connsiteY11" fmla="*/ 3912 h 179131"/>
                    <a:gd name="connsiteX12" fmla="*/ 196445 w 208331"/>
                    <a:gd name="connsiteY12" fmla="*/ 0 h 179131"/>
                    <a:gd name="connsiteX13" fmla="*/ 162912 w 208331"/>
                    <a:gd name="connsiteY13" fmla="*/ 5126 h 179131"/>
                    <a:gd name="connsiteX14" fmla="*/ 122247 w 208331"/>
                    <a:gd name="connsiteY14" fmla="*/ 17940 h 179131"/>
                    <a:gd name="connsiteX15" fmla="*/ 87587 w 208331"/>
                    <a:gd name="connsiteY15" fmla="*/ 16591 h 179131"/>
                    <a:gd name="connsiteX16" fmla="*/ 68443 w 208331"/>
                    <a:gd name="connsiteY16" fmla="*/ 20503 h 179131"/>
                    <a:gd name="connsiteX17" fmla="*/ 40916 w 208331"/>
                    <a:gd name="connsiteY17" fmla="*/ 20503 h 179131"/>
                    <a:gd name="connsiteX18" fmla="*/ 29029 w 208331"/>
                    <a:gd name="connsiteY18" fmla="*/ 28192 h 179131"/>
                    <a:gd name="connsiteX19" fmla="*/ 11136 w 208331"/>
                    <a:gd name="connsiteY19" fmla="*/ 50853 h 179131"/>
                    <a:gd name="connsiteX20" fmla="*/ 10886 w 208331"/>
                    <a:gd name="connsiteY20" fmla="*/ 67309 h 179131"/>
                    <a:gd name="connsiteX21" fmla="*/ 8509 w 208331"/>
                    <a:gd name="connsiteY21" fmla="*/ 91454 h 179131"/>
                    <a:gd name="connsiteX22" fmla="*/ 23148 w 208331"/>
                    <a:gd name="connsiteY22" fmla="*/ 116813 h 17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08331" h="179131">
                      <a:moveTo>
                        <a:pt x="23148" y="116948"/>
                      </a:moveTo>
                      <a:cubicBezTo>
                        <a:pt x="18644" y="121265"/>
                        <a:pt x="7382" y="137047"/>
                        <a:pt x="0" y="151345"/>
                      </a:cubicBezTo>
                      <a:lnTo>
                        <a:pt x="1627" y="152019"/>
                      </a:lnTo>
                      <a:lnTo>
                        <a:pt x="4004" y="163620"/>
                      </a:lnTo>
                      <a:lnTo>
                        <a:pt x="31532" y="179132"/>
                      </a:lnTo>
                      <a:cubicBezTo>
                        <a:pt x="31532" y="179132"/>
                        <a:pt x="51802" y="163620"/>
                        <a:pt x="60185" y="162406"/>
                      </a:cubicBezTo>
                      <a:cubicBezTo>
                        <a:pt x="68568" y="161057"/>
                        <a:pt x="164163" y="105618"/>
                        <a:pt x="164163" y="105618"/>
                      </a:cubicBezTo>
                      <a:cubicBezTo>
                        <a:pt x="164163" y="105618"/>
                        <a:pt x="172546" y="91454"/>
                        <a:pt x="171295" y="86329"/>
                      </a:cubicBezTo>
                      <a:cubicBezTo>
                        <a:pt x="170169" y="81203"/>
                        <a:pt x="168918" y="66905"/>
                        <a:pt x="173672" y="60565"/>
                      </a:cubicBezTo>
                      <a:cubicBezTo>
                        <a:pt x="178427" y="54090"/>
                        <a:pt x="167667" y="43839"/>
                        <a:pt x="171295" y="33452"/>
                      </a:cubicBezTo>
                      <a:cubicBezTo>
                        <a:pt x="174924" y="23066"/>
                        <a:pt x="190439" y="18075"/>
                        <a:pt x="190439" y="18075"/>
                      </a:cubicBezTo>
                      <a:lnTo>
                        <a:pt x="208332" y="3912"/>
                      </a:lnTo>
                      <a:lnTo>
                        <a:pt x="196445" y="0"/>
                      </a:lnTo>
                      <a:cubicBezTo>
                        <a:pt x="196445" y="0"/>
                        <a:pt x="180930" y="6475"/>
                        <a:pt x="162912" y="5126"/>
                      </a:cubicBezTo>
                      <a:cubicBezTo>
                        <a:pt x="145019" y="3777"/>
                        <a:pt x="141391" y="17940"/>
                        <a:pt x="122247" y="17940"/>
                      </a:cubicBezTo>
                      <a:cubicBezTo>
                        <a:pt x="103103" y="17940"/>
                        <a:pt x="92342" y="23066"/>
                        <a:pt x="87587" y="16591"/>
                      </a:cubicBezTo>
                      <a:cubicBezTo>
                        <a:pt x="82832" y="10117"/>
                        <a:pt x="81581" y="14028"/>
                        <a:pt x="68443" y="20503"/>
                      </a:cubicBezTo>
                      <a:cubicBezTo>
                        <a:pt x="55305" y="26843"/>
                        <a:pt x="46922" y="25629"/>
                        <a:pt x="40916" y="20503"/>
                      </a:cubicBezTo>
                      <a:cubicBezTo>
                        <a:pt x="34910" y="15377"/>
                        <a:pt x="30155" y="21852"/>
                        <a:pt x="29029" y="28192"/>
                      </a:cubicBezTo>
                      <a:cubicBezTo>
                        <a:pt x="27903" y="34262"/>
                        <a:pt x="29654" y="48155"/>
                        <a:pt x="11136" y="50853"/>
                      </a:cubicBezTo>
                      <a:cubicBezTo>
                        <a:pt x="9885" y="56788"/>
                        <a:pt x="7633" y="62993"/>
                        <a:pt x="10886" y="67309"/>
                      </a:cubicBezTo>
                      <a:cubicBezTo>
                        <a:pt x="15641" y="73649"/>
                        <a:pt x="10010" y="81203"/>
                        <a:pt x="8509" y="91454"/>
                      </a:cubicBezTo>
                      <a:cubicBezTo>
                        <a:pt x="32282" y="90375"/>
                        <a:pt x="28904" y="111418"/>
                        <a:pt x="23148" y="11681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4045B011-B688-97F4-34B6-47BEE7A75F5C}"/>
                    </a:ext>
                  </a:extLst>
                </p:cNvPr>
                <p:cNvSpPr/>
                <p:nvPr/>
              </p:nvSpPr>
              <p:spPr>
                <a:xfrm>
                  <a:off x="9543514" y="2943083"/>
                  <a:ext cx="106734" cy="151385"/>
                </a:xfrm>
                <a:custGeom>
                  <a:avLst/>
                  <a:gdLst>
                    <a:gd name="connsiteX0" fmla="*/ 22780 w 106734"/>
                    <a:gd name="connsiteY0" fmla="*/ 12949 h 151385"/>
                    <a:gd name="connsiteX1" fmla="*/ 4888 w 106734"/>
                    <a:gd name="connsiteY1" fmla="*/ 27383 h 151385"/>
                    <a:gd name="connsiteX2" fmla="*/ 14272 w 106734"/>
                    <a:gd name="connsiteY2" fmla="*/ 44648 h 151385"/>
                    <a:gd name="connsiteX3" fmla="*/ 12520 w 106734"/>
                    <a:gd name="connsiteY3" fmla="*/ 58676 h 151385"/>
                    <a:gd name="connsiteX4" fmla="*/ 11144 w 106734"/>
                    <a:gd name="connsiteY4" fmla="*/ 88622 h 151385"/>
                    <a:gd name="connsiteX5" fmla="*/ 1259 w 106734"/>
                    <a:gd name="connsiteY5" fmla="*/ 128144 h 151385"/>
                    <a:gd name="connsiteX6" fmla="*/ 5763 w 106734"/>
                    <a:gd name="connsiteY6" fmla="*/ 149861 h 151385"/>
                    <a:gd name="connsiteX7" fmla="*/ 63446 w 106734"/>
                    <a:gd name="connsiteY7" fmla="*/ 129628 h 151385"/>
                    <a:gd name="connsiteX8" fmla="*/ 92975 w 106734"/>
                    <a:gd name="connsiteY8" fmla="*/ 116139 h 151385"/>
                    <a:gd name="connsiteX9" fmla="*/ 105487 w 106734"/>
                    <a:gd name="connsiteY9" fmla="*/ 102111 h 151385"/>
                    <a:gd name="connsiteX10" fmla="*/ 97479 w 106734"/>
                    <a:gd name="connsiteY10" fmla="*/ 54765 h 151385"/>
                    <a:gd name="connsiteX11" fmla="*/ 66198 w 106734"/>
                    <a:gd name="connsiteY11" fmla="*/ 0 h 151385"/>
                    <a:gd name="connsiteX12" fmla="*/ 50183 w 106734"/>
                    <a:gd name="connsiteY12" fmla="*/ 6475 h 151385"/>
                    <a:gd name="connsiteX13" fmla="*/ 22780 w 106734"/>
                    <a:gd name="connsiteY13" fmla="*/ 12949 h 151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6734" h="151385">
                      <a:moveTo>
                        <a:pt x="22780" y="12949"/>
                      </a:moveTo>
                      <a:cubicBezTo>
                        <a:pt x="20027" y="15917"/>
                        <a:pt x="11895" y="21312"/>
                        <a:pt x="4888" y="27383"/>
                      </a:cubicBezTo>
                      <a:cubicBezTo>
                        <a:pt x="8266" y="33587"/>
                        <a:pt x="7640" y="44109"/>
                        <a:pt x="14272" y="44648"/>
                      </a:cubicBezTo>
                      <a:cubicBezTo>
                        <a:pt x="23656" y="45592"/>
                        <a:pt x="22780" y="61105"/>
                        <a:pt x="12520" y="58676"/>
                      </a:cubicBezTo>
                      <a:cubicBezTo>
                        <a:pt x="2260" y="56249"/>
                        <a:pt x="2135" y="73649"/>
                        <a:pt x="11144" y="88622"/>
                      </a:cubicBezTo>
                      <a:cubicBezTo>
                        <a:pt x="20027" y="103594"/>
                        <a:pt x="-5873" y="120455"/>
                        <a:pt x="1259" y="128144"/>
                      </a:cubicBezTo>
                      <a:cubicBezTo>
                        <a:pt x="8391" y="135833"/>
                        <a:pt x="2635" y="145005"/>
                        <a:pt x="5763" y="149861"/>
                      </a:cubicBezTo>
                      <a:cubicBezTo>
                        <a:pt x="8891" y="154717"/>
                        <a:pt x="46929" y="147972"/>
                        <a:pt x="63446" y="129628"/>
                      </a:cubicBezTo>
                      <a:cubicBezTo>
                        <a:pt x="80087" y="111283"/>
                        <a:pt x="84467" y="113711"/>
                        <a:pt x="92975" y="116139"/>
                      </a:cubicBezTo>
                      <a:cubicBezTo>
                        <a:pt x="101483" y="118567"/>
                        <a:pt x="109992" y="109394"/>
                        <a:pt x="105487" y="102111"/>
                      </a:cubicBezTo>
                      <a:cubicBezTo>
                        <a:pt x="100983" y="94827"/>
                        <a:pt x="96103" y="77021"/>
                        <a:pt x="97479" y="54765"/>
                      </a:cubicBezTo>
                      <a:cubicBezTo>
                        <a:pt x="98230" y="41950"/>
                        <a:pt x="81964" y="18615"/>
                        <a:pt x="66198" y="0"/>
                      </a:cubicBezTo>
                      <a:cubicBezTo>
                        <a:pt x="61318" y="4317"/>
                        <a:pt x="56814" y="6475"/>
                        <a:pt x="50183" y="6475"/>
                      </a:cubicBezTo>
                      <a:cubicBezTo>
                        <a:pt x="39421" y="6475"/>
                        <a:pt x="27535" y="7824"/>
                        <a:pt x="22780" y="1294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2B1240F-6D8B-9A32-FAEB-16302B08A763}"/>
                    </a:ext>
                  </a:extLst>
                </p:cNvPr>
                <p:cNvSpPr/>
                <p:nvPr/>
              </p:nvSpPr>
              <p:spPr>
                <a:xfrm>
                  <a:off x="8393505" y="3391810"/>
                  <a:ext cx="140389" cy="179448"/>
                </a:xfrm>
                <a:custGeom>
                  <a:avLst/>
                  <a:gdLst>
                    <a:gd name="connsiteX0" fmla="*/ 140390 w 140389"/>
                    <a:gd name="connsiteY0" fmla="*/ 148424 h 179448"/>
                    <a:gd name="connsiteX1" fmla="*/ 131631 w 140389"/>
                    <a:gd name="connsiteY1" fmla="*/ 169871 h 179448"/>
                    <a:gd name="connsiteX2" fmla="*/ 120870 w 140389"/>
                    <a:gd name="connsiteY2" fmla="*/ 179448 h 179448"/>
                    <a:gd name="connsiteX3" fmla="*/ 116116 w 140389"/>
                    <a:gd name="connsiteY3" fmla="*/ 162992 h 179448"/>
                    <a:gd name="connsiteX4" fmla="*/ 99975 w 140389"/>
                    <a:gd name="connsiteY4" fmla="*/ 118614 h 179448"/>
                    <a:gd name="connsiteX5" fmla="*/ 81706 w 140389"/>
                    <a:gd name="connsiteY5" fmla="*/ 134530 h 179448"/>
                    <a:gd name="connsiteX6" fmla="*/ 57432 w 140389"/>
                    <a:gd name="connsiteY6" fmla="*/ 147075 h 179448"/>
                    <a:gd name="connsiteX7" fmla="*/ 37288 w 140389"/>
                    <a:gd name="connsiteY7" fmla="*/ 153010 h 179448"/>
                    <a:gd name="connsiteX8" fmla="*/ 25776 w 140389"/>
                    <a:gd name="connsiteY8" fmla="*/ 119558 h 179448"/>
                    <a:gd name="connsiteX9" fmla="*/ 25776 w 140389"/>
                    <a:gd name="connsiteY9" fmla="*/ 119288 h 179448"/>
                    <a:gd name="connsiteX10" fmla="*/ 25150 w 140389"/>
                    <a:gd name="connsiteY10" fmla="*/ 116186 h 179448"/>
                    <a:gd name="connsiteX11" fmla="*/ 22272 w 140389"/>
                    <a:gd name="connsiteY11" fmla="*/ 109846 h 179448"/>
                    <a:gd name="connsiteX12" fmla="*/ 22773 w 140389"/>
                    <a:gd name="connsiteY12" fmla="*/ 107283 h 179448"/>
                    <a:gd name="connsiteX13" fmla="*/ 22773 w 140389"/>
                    <a:gd name="connsiteY13" fmla="*/ 100943 h 179448"/>
                    <a:gd name="connsiteX14" fmla="*/ 21772 w 140389"/>
                    <a:gd name="connsiteY14" fmla="*/ 96222 h 179448"/>
                    <a:gd name="connsiteX15" fmla="*/ 17267 w 140389"/>
                    <a:gd name="connsiteY15" fmla="*/ 91501 h 179448"/>
                    <a:gd name="connsiteX16" fmla="*/ 16391 w 140389"/>
                    <a:gd name="connsiteY16" fmla="*/ 90422 h 179448"/>
                    <a:gd name="connsiteX17" fmla="*/ 16767 w 140389"/>
                    <a:gd name="connsiteY17" fmla="*/ 89882 h 179448"/>
                    <a:gd name="connsiteX18" fmla="*/ 20270 w 140389"/>
                    <a:gd name="connsiteY18" fmla="*/ 84082 h 179448"/>
                    <a:gd name="connsiteX19" fmla="*/ 21772 w 140389"/>
                    <a:gd name="connsiteY19" fmla="*/ 77877 h 179448"/>
                    <a:gd name="connsiteX20" fmla="*/ 22272 w 140389"/>
                    <a:gd name="connsiteY20" fmla="*/ 75180 h 179448"/>
                    <a:gd name="connsiteX21" fmla="*/ 21772 w 140389"/>
                    <a:gd name="connsiteY21" fmla="*/ 73156 h 179448"/>
                    <a:gd name="connsiteX22" fmla="*/ 17267 w 140389"/>
                    <a:gd name="connsiteY22" fmla="*/ 70054 h 179448"/>
                    <a:gd name="connsiteX23" fmla="*/ 15891 w 140389"/>
                    <a:gd name="connsiteY23" fmla="*/ 68975 h 179448"/>
                    <a:gd name="connsiteX24" fmla="*/ 14890 w 140389"/>
                    <a:gd name="connsiteY24" fmla="*/ 68975 h 179448"/>
                    <a:gd name="connsiteX25" fmla="*/ 10886 w 140389"/>
                    <a:gd name="connsiteY25" fmla="*/ 67896 h 179448"/>
                    <a:gd name="connsiteX26" fmla="*/ 8384 w 140389"/>
                    <a:gd name="connsiteY26" fmla="*/ 66277 h 179448"/>
                    <a:gd name="connsiteX27" fmla="*/ 4505 w 140389"/>
                    <a:gd name="connsiteY27" fmla="*/ 64254 h 179448"/>
                    <a:gd name="connsiteX28" fmla="*/ 3004 w 140389"/>
                    <a:gd name="connsiteY28" fmla="*/ 64254 h 179448"/>
                    <a:gd name="connsiteX29" fmla="*/ 2503 w 140389"/>
                    <a:gd name="connsiteY29" fmla="*/ 63714 h 179448"/>
                    <a:gd name="connsiteX30" fmla="*/ 1001 w 140389"/>
                    <a:gd name="connsiteY30" fmla="*/ 61556 h 179448"/>
                    <a:gd name="connsiteX31" fmla="*/ 0 w 140389"/>
                    <a:gd name="connsiteY31" fmla="*/ 58993 h 179448"/>
                    <a:gd name="connsiteX32" fmla="*/ 0 w 140389"/>
                    <a:gd name="connsiteY32" fmla="*/ 57374 h 179448"/>
                    <a:gd name="connsiteX33" fmla="*/ 1001 w 140389"/>
                    <a:gd name="connsiteY33" fmla="*/ 54272 h 179448"/>
                    <a:gd name="connsiteX34" fmla="*/ 1001 w 140389"/>
                    <a:gd name="connsiteY34" fmla="*/ 52653 h 179448"/>
                    <a:gd name="connsiteX35" fmla="*/ 1501 w 140389"/>
                    <a:gd name="connsiteY35" fmla="*/ 52653 h 179448"/>
                    <a:gd name="connsiteX36" fmla="*/ 2002 w 140389"/>
                    <a:gd name="connsiteY36" fmla="*/ 51709 h 179448"/>
                    <a:gd name="connsiteX37" fmla="*/ 2503 w 140389"/>
                    <a:gd name="connsiteY37" fmla="*/ 50630 h 179448"/>
                    <a:gd name="connsiteX38" fmla="*/ 3504 w 140389"/>
                    <a:gd name="connsiteY38" fmla="*/ 49551 h 179448"/>
                    <a:gd name="connsiteX39" fmla="*/ 3504 w 140389"/>
                    <a:gd name="connsiteY39" fmla="*/ 47932 h 179448"/>
                    <a:gd name="connsiteX40" fmla="*/ 3504 w 140389"/>
                    <a:gd name="connsiteY40" fmla="*/ 47393 h 179448"/>
                    <a:gd name="connsiteX41" fmla="*/ 4004 w 140389"/>
                    <a:gd name="connsiteY41" fmla="*/ 46988 h 179448"/>
                    <a:gd name="connsiteX42" fmla="*/ 6006 w 140389"/>
                    <a:gd name="connsiteY42" fmla="*/ 46448 h 179448"/>
                    <a:gd name="connsiteX43" fmla="*/ 9384 w 140389"/>
                    <a:gd name="connsiteY43" fmla="*/ 46448 h 179448"/>
                    <a:gd name="connsiteX44" fmla="*/ 10886 w 140389"/>
                    <a:gd name="connsiteY44" fmla="*/ 45234 h 179448"/>
                    <a:gd name="connsiteX45" fmla="*/ 19270 w 140389"/>
                    <a:gd name="connsiteY45" fmla="*/ 44425 h 179448"/>
                    <a:gd name="connsiteX46" fmla="*/ 26151 w 140389"/>
                    <a:gd name="connsiteY46" fmla="*/ 38490 h 179448"/>
                    <a:gd name="connsiteX47" fmla="*/ 26277 w 140389"/>
                    <a:gd name="connsiteY47" fmla="*/ 38490 h 179448"/>
                    <a:gd name="connsiteX48" fmla="*/ 26652 w 140389"/>
                    <a:gd name="connsiteY48" fmla="*/ 37006 h 179448"/>
                    <a:gd name="connsiteX49" fmla="*/ 22773 w 140389"/>
                    <a:gd name="connsiteY49" fmla="*/ 29587 h 179448"/>
                    <a:gd name="connsiteX50" fmla="*/ 22272 w 140389"/>
                    <a:gd name="connsiteY50" fmla="*/ 29048 h 179448"/>
                    <a:gd name="connsiteX51" fmla="*/ 22147 w 140389"/>
                    <a:gd name="connsiteY51" fmla="*/ 29048 h 179448"/>
                    <a:gd name="connsiteX52" fmla="*/ 15641 w 140389"/>
                    <a:gd name="connsiteY52" fmla="*/ 3419 h 179448"/>
                    <a:gd name="connsiteX53" fmla="*/ 20270 w 140389"/>
                    <a:gd name="connsiteY53" fmla="*/ 1531 h 179448"/>
                    <a:gd name="connsiteX54" fmla="*/ 25651 w 140389"/>
                    <a:gd name="connsiteY54" fmla="*/ 47 h 179448"/>
                    <a:gd name="connsiteX55" fmla="*/ 31657 w 140389"/>
                    <a:gd name="connsiteY55" fmla="*/ 1665 h 179448"/>
                    <a:gd name="connsiteX56" fmla="*/ 41041 w 140389"/>
                    <a:gd name="connsiteY56" fmla="*/ 3419 h 179448"/>
                    <a:gd name="connsiteX57" fmla="*/ 46046 w 140389"/>
                    <a:gd name="connsiteY57" fmla="*/ 3824 h 179448"/>
                    <a:gd name="connsiteX58" fmla="*/ 48048 w 140389"/>
                    <a:gd name="connsiteY58" fmla="*/ 4228 h 179448"/>
                    <a:gd name="connsiteX59" fmla="*/ 61061 w 140389"/>
                    <a:gd name="connsiteY59" fmla="*/ 20955 h 179448"/>
                    <a:gd name="connsiteX60" fmla="*/ 75575 w 140389"/>
                    <a:gd name="connsiteY60" fmla="*/ 36602 h 179448"/>
                    <a:gd name="connsiteX61" fmla="*/ 109985 w 140389"/>
                    <a:gd name="connsiteY61" fmla="*/ 34713 h 179448"/>
                    <a:gd name="connsiteX62" fmla="*/ 131756 w 140389"/>
                    <a:gd name="connsiteY62" fmla="*/ 42402 h 179448"/>
                    <a:gd name="connsiteX63" fmla="*/ 114614 w 140389"/>
                    <a:gd name="connsiteY63" fmla="*/ 73156 h 179448"/>
                    <a:gd name="connsiteX64" fmla="*/ 114489 w 140389"/>
                    <a:gd name="connsiteY64" fmla="*/ 73156 h 179448"/>
                    <a:gd name="connsiteX65" fmla="*/ 113613 w 140389"/>
                    <a:gd name="connsiteY65" fmla="*/ 73831 h 179448"/>
                    <a:gd name="connsiteX66" fmla="*/ 108233 w 140389"/>
                    <a:gd name="connsiteY66" fmla="*/ 75719 h 179448"/>
                    <a:gd name="connsiteX67" fmla="*/ 104604 w 140389"/>
                    <a:gd name="connsiteY67" fmla="*/ 109981 h 179448"/>
                    <a:gd name="connsiteX68" fmla="*/ 104729 w 140389"/>
                    <a:gd name="connsiteY68" fmla="*/ 109981 h 179448"/>
                    <a:gd name="connsiteX69" fmla="*/ 106481 w 140389"/>
                    <a:gd name="connsiteY69" fmla="*/ 110925 h 179448"/>
                    <a:gd name="connsiteX70" fmla="*/ 106606 w 140389"/>
                    <a:gd name="connsiteY70" fmla="*/ 110925 h 179448"/>
                    <a:gd name="connsiteX71" fmla="*/ 112862 w 140389"/>
                    <a:gd name="connsiteY71" fmla="*/ 107688 h 179448"/>
                    <a:gd name="connsiteX72" fmla="*/ 124499 w 140389"/>
                    <a:gd name="connsiteY72" fmla="*/ 88669 h 179448"/>
                    <a:gd name="connsiteX73" fmla="*/ 128128 w 140389"/>
                    <a:gd name="connsiteY73" fmla="*/ 85566 h 179448"/>
                    <a:gd name="connsiteX74" fmla="*/ 136886 w 140389"/>
                    <a:gd name="connsiteY74" fmla="*/ 126167 h 179448"/>
                    <a:gd name="connsiteX75" fmla="*/ 137637 w 140389"/>
                    <a:gd name="connsiteY75" fmla="*/ 130349 h 179448"/>
                    <a:gd name="connsiteX76" fmla="*/ 137637 w 140389"/>
                    <a:gd name="connsiteY76" fmla="*/ 130754 h 179448"/>
                    <a:gd name="connsiteX77" fmla="*/ 140139 w 140389"/>
                    <a:gd name="connsiteY77" fmla="*/ 146670 h 179448"/>
                    <a:gd name="connsiteX78" fmla="*/ 140390 w 140389"/>
                    <a:gd name="connsiteY78" fmla="*/ 148424 h 179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40389" h="179448">
                      <a:moveTo>
                        <a:pt x="140390" y="148424"/>
                      </a:moveTo>
                      <a:cubicBezTo>
                        <a:pt x="135384" y="155034"/>
                        <a:pt x="131631" y="169871"/>
                        <a:pt x="131631" y="169871"/>
                      </a:cubicBezTo>
                      <a:cubicBezTo>
                        <a:pt x="131631" y="169871"/>
                        <a:pt x="125875" y="174188"/>
                        <a:pt x="120870" y="179448"/>
                      </a:cubicBezTo>
                      <a:cubicBezTo>
                        <a:pt x="117992" y="173378"/>
                        <a:pt x="116241" y="167443"/>
                        <a:pt x="116116" y="162992"/>
                      </a:cubicBezTo>
                      <a:cubicBezTo>
                        <a:pt x="115615" y="148964"/>
                        <a:pt x="106231" y="121986"/>
                        <a:pt x="99975" y="118614"/>
                      </a:cubicBezTo>
                      <a:cubicBezTo>
                        <a:pt x="93719" y="115242"/>
                        <a:pt x="82582" y="123470"/>
                        <a:pt x="81706" y="134530"/>
                      </a:cubicBezTo>
                      <a:cubicBezTo>
                        <a:pt x="80705" y="145726"/>
                        <a:pt x="67317" y="147075"/>
                        <a:pt x="57432" y="147075"/>
                      </a:cubicBezTo>
                      <a:cubicBezTo>
                        <a:pt x="49675" y="147075"/>
                        <a:pt x="45671" y="151257"/>
                        <a:pt x="37288" y="153010"/>
                      </a:cubicBezTo>
                      <a:cubicBezTo>
                        <a:pt x="37288" y="145322"/>
                        <a:pt x="32407" y="132912"/>
                        <a:pt x="25776" y="119558"/>
                      </a:cubicBezTo>
                      <a:lnTo>
                        <a:pt x="25776" y="119288"/>
                      </a:lnTo>
                      <a:cubicBezTo>
                        <a:pt x="25776" y="118209"/>
                        <a:pt x="25651" y="117130"/>
                        <a:pt x="25150" y="116186"/>
                      </a:cubicBezTo>
                      <a:cubicBezTo>
                        <a:pt x="24775" y="114027"/>
                        <a:pt x="22773" y="112409"/>
                        <a:pt x="22272" y="109846"/>
                      </a:cubicBezTo>
                      <a:cubicBezTo>
                        <a:pt x="22272" y="108767"/>
                        <a:pt x="22773" y="107688"/>
                        <a:pt x="22773" y="107283"/>
                      </a:cubicBezTo>
                      <a:cubicBezTo>
                        <a:pt x="23274" y="105125"/>
                        <a:pt x="23274" y="102967"/>
                        <a:pt x="22773" y="100943"/>
                      </a:cubicBezTo>
                      <a:cubicBezTo>
                        <a:pt x="22272" y="99325"/>
                        <a:pt x="22272" y="97301"/>
                        <a:pt x="21772" y="96222"/>
                      </a:cubicBezTo>
                      <a:cubicBezTo>
                        <a:pt x="20270" y="94604"/>
                        <a:pt x="18769" y="93120"/>
                        <a:pt x="17267" y="91501"/>
                      </a:cubicBezTo>
                      <a:cubicBezTo>
                        <a:pt x="17267" y="91501"/>
                        <a:pt x="16979" y="91137"/>
                        <a:pt x="16391" y="90422"/>
                      </a:cubicBezTo>
                      <a:cubicBezTo>
                        <a:pt x="16391" y="90422"/>
                        <a:pt x="16391" y="89882"/>
                        <a:pt x="16767" y="89882"/>
                      </a:cubicBezTo>
                      <a:cubicBezTo>
                        <a:pt x="17267" y="87320"/>
                        <a:pt x="18769" y="86240"/>
                        <a:pt x="20270" y="84082"/>
                      </a:cubicBezTo>
                      <a:cubicBezTo>
                        <a:pt x="21271" y="82598"/>
                        <a:pt x="21271" y="79901"/>
                        <a:pt x="21772" y="77877"/>
                      </a:cubicBezTo>
                      <a:cubicBezTo>
                        <a:pt x="22272" y="76798"/>
                        <a:pt x="22272" y="76259"/>
                        <a:pt x="22272" y="75180"/>
                      </a:cubicBezTo>
                      <a:cubicBezTo>
                        <a:pt x="22272" y="74235"/>
                        <a:pt x="22272" y="73696"/>
                        <a:pt x="21772" y="73156"/>
                      </a:cubicBezTo>
                      <a:cubicBezTo>
                        <a:pt x="20771" y="70998"/>
                        <a:pt x="18769" y="71538"/>
                        <a:pt x="17267" y="70054"/>
                      </a:cubicBezTo>
                      <a:cubicBezTo>
                        <a:pt x="16767" y="70054"/>
                        <a:pt x="16391" y="69514"/>
                        <a:pt x="15891" y="68975"/>
                      </a:cubicBezTo>
                      <a:lnTo>
                        <a:pt x="14890" y="68975"/>
                      </a:lnTo>
                      <a:cubicBezTo>
                        <a:pt x="13388" y="68435"/>
                        <a:pt x="12388" y="68435"/>
                        <a:pt x="10886" y="67896"/>
                      </a:cubicBezTo>
                      <a:cubicBezTo>
                        <a:pt x="9885" y="67356"/>
                        <a:pt x="9384" y="66816"/>
                        <a:pt x="8384" y="66277"/>
                      </a:cubicBezTo>
                      <a:cubicBezTo>
                        <a:pt x="7007" y="65333"/>
                        <a:pt x="6006" y="64793"/>
                        <a:pt x="4505" y="64254"/>
                      </a:cubicBezTo>
                      <a:lnTo>
                        <a:pt x="3004" y="64254"/>
                      </a:lnTo>
                      <a:lnTo>
                        <a:pt x="2503" y="63714"/>
                      </a:lnTo>
                      <a:cubicBezTo>
                        <a:pt x="2503" y="63714"/>
                        <a:pt x="1501" y="62635"/>
                        <a:pt x="1001" y="61556"/>
                      </a:cubicBezTo>
                      <a:cubicBezTo>
                        <a:pt x="501" y="61016"/>
                        <a:pt x="501" y="60072"/>
                        <a:pt x="0" y="58993"/>
                      </a:cubicBezTo>
                      <a:lnTo>
                        <a:pt x="0" y="57374"/>
                      </a:lnTo>
                      <a:cubicBezTo>
                        <a:pt x="0" y="56295"/>
                        <a:pt x="1001" y="55351"/>
                        <a:pt x="1001" y="54272"/>
                      </a:cubicBezTo>
                      <a:lnTo>
                        <a:pt x="1001" y="52653"/>
                      </a:lnTo>
                      <a:lnTo>
                        <a:pt x="1501" y="52653"/>
                      </a:lnTo>
                      <a:cubicBezTo>
                        <a:pt x="1501" y="52653"/>
                        <a:pt x="2002" y="52114"/>
                        <a:pt x="2002" y="51709"/>
                      </a:cubicBezTo>
                      <a:cubicBezTo>
                        <a:pt x="2503" y="51709"/>
                        <a:pt x="2503" y="51170"/>
                        <a:pt x="2503" y="50630"/>
                      </a:cubicBezTo>
                      <a:cubicBezTo>
                        <a:pt x="2503" y="50630"/>
                        <a:pt x="2841" y="50266"/>
                        <a:pt x="3504" y="49551"/>
                      </a:cubicBezTo>
                      <a:cubicBezTo>
                        <a:pt x="3504" y="49551"/>
                        <a:pt x="4004" y="48472"/>
                        <a:pt x="3504" y="47932"/>
                      </a:cubicBezTo>
                      <a:lnTo>
                        <a:pt x="3504" y="47393"/>
                      </a:lnTo>
                      <a:lnTo>
                        <a:pt x="4004" y="46988"/>
                      </a:lnTo>
                      <a:cubicBezTo>
                        <a:pt x="4004" y="46988"/>
                        <a:pt x="5005" y="46448"/>
                        <a:pt x="6006" y="46448"/>
                      </a:cubicBezTo>
                      <a:lnTo>
                        <a:pt x="9384" y="46448"/>
                      </a:lnTo>
                      <a:cubicBezTo>
                        <a:pt x="9384" y="46448"/>
                        <a:pt x="10511" y="45774"/>
                        <a:pt x="10886" y="45234"/>
                      </a:cubicBezTo>
                      <a:cubicBezTo>
                        <a:pt x="14264" y="44965"/>
                        <a:pt x="17392" y="44830"/>
                        <a:pt x="19270" y="44425"/>
                      </a:cubicBezTo>
                      <a:cubicBezTo>
                        <a:pt x="28153" y="43076"/>
                        <a:pt x="23523" y="48067"/>
                        <a:pt x="26151" y="38490"/>
                      </a:cubicBezTo>
                      <a:lnTo>
                        <a:pt x="26277" y="38490"/>
                      </a:lnTo>
                      <a:cubicBezTo>
                        <a:pt x="26277" y="38490"/>
                        <a:pt x="26526" y="37546"/>
                        <a:pt x="26652" y="37006"/>
                      </a:cubicBezTo>
                      <a:cubicBezTo>
                        <a:pt x="27527" y="34309"/>
                        <a:pt x="25651" y="31880"/>
                        <a:pt x="22773" y="29587"/>
                      </a:cubicBezTo>
                      <a:lnTo>
                        <a:pt x="22272" y="29048"/>
                      </a:lnTo>
                      <a:lnTo>
                        <a:pt x="22147" y="29048"/>
                      </a:lnTo>
                      <a:cubicBezTo>
                        <a:pt x="12137" y="21359"/>
                        <a:pt x="-8508" y="14480"/>
                        <a:pt x="15641" y="3419"/>
                      </a:cubicBezTo>
                      <a:cubicBezTo>
                        <a:pt x="17518" y="2610"/>
                        <a:pt x="19019" y="1935"/>
                        <a:pt x="20270" y="1531"/>
                      </a:cubicBezTo>
                      <a:cubicBezTo>
                        <a:pt x="22647" y="586"/>
                        <a:pt x="24399" y="182"/>
                        <a:pt x="25651" y="47"/>
                      </a:cubicBezTo>
                      <a:cubicBezTo>
                        <a:pt x="28278" y="-223"/>
                        <a:pt x="29530" y="721"/>
                        <a:pt x="31657" y="1665"/>
                      </a:cubicBezTo>
                      <a:cubicBezTo>
                        <a:pt x="33533" y="2475"/>
                        <a:pt x="36161" y="3419"/>
                        <a:pt x="41041" y="3419"/>
                      </a:cubicBezTo>
                      <a:cubicBezTo>
                        <a:pt x="42917" y="3419"/>
                        <a:pt x="44544" y="3419"/>
                        <a:pt x="46046" y="3824"/>
                      </a:cubicBezTo>
                      <a:cubicBezTo>
                        <a:pt x="46797" y="3824"/>
                        <a:pt x="47423" y="3959"/>
                        <a:pt x="48048" y="4228"/>
                      </a:cubicBezTo>
                      <a:cubicBezTo>
                        <a:pt x="57307" y="6252"/>
                        <a:pt x="61061" y="12996"/>
                        <a:pt x="61061" y="20955"/>
                      </a:cubicBezTo>
                      <a:cubicBezTo>
                        <a:pt x="61061" y="30801"/>
                        <a:pt x="75575" y="36602"/>
                        <a:pt x="75575" y="36602"/>
                      </a:cubicBezTo>
                      <a:cubicBezTo>
                        <a:pt x="75575" y="36602"/>
                        <a:pt x="99099" y="34713"/>
                        <a:pt x="109985" y="34713"/>
                      </a:cubicBezTo>
                      <a:cubicBezTo>
                        <a:pt x="120870" y="34713"/>
                        <a:pt x="131756" y="34713"/>
                        <a:pt x="131756" y="42402"/>
                      </a:cubicBezTo>
                      <a:cubicBezTo>
                        <a:pt x="131756" y="48876"/>
                        <a:pt x="123497" y="66682"/>
                        <a:pt x="114614" y="73156"/>
                      </a:cubicBezTo>
                      <a:lnTo>
                        <a:pt x="114489" y="73156"/>
                      </a:lnTo>
                      <a:cubicBezTo>
                        <a:pt x="114489" y="73156"/>
                        <a:pt x="113863" y="73696"/>
                        <a:pt x="113613" y="73831"/>
                      </a:cubicBezTo>
                      <a:cubicBezTo>
                        <a:pt x="111861" y="75045"/>
                        <a:pt x="109985" y="75719"/>
                        <a:pt x="108233" y="75719"/>
                      </a:cubicBezTo>
                      <a:cubicBezTo>
                        <a:pt x="98223" y="75719"/>
                        <a:pt x="97472" y="104181"/>
                        <a:pt x="104604" y="109981"/>
                      </a:cubicBezTo>
                      <a:lnTo>
                        <a:pt x="104729" y="109981"/>
                      </a:lnTo>
                      <a:cubicBezTo>
                        <a:pt x="104729" y="109981"/>
                        <a:pt x="105855" y="110790"/>
                        <a:pt x="106481" y="110925"/>
                      </a:cubicBezTo>
                      <a:lnTo>
                        <a:pt x="106606" y="110925"/>
                      </a:lnTo>
                      <a:cubicBezTo>
                        <a:pt x="108858" y="111330"/>
                        <a:pt x="110985" y="109981"/>
                        <a:pt x="112862" y="107688"/>
                      </a:cubicBezTo>
                      <a:cubicBezTo>
                        <a:pt x="117367" y="102832"/>
                        <a:pt x="121120" y="93389"/>
                        <a:pt x="124499" y="88669"/>
                      </a:cubicBezTo>
                      <a:cubicBezTo>
                        <a:pt x="125750" y="86780"/>
                        <a:pt x="127001" y="85566"/>
                        <a:pt x="128128" y="85566"/>
                      </a:cubicBezTo>
                      <a:cubicBezTo>
                        <a:pt x="131131" y="85566"/>
                        <a:pt x="133508" y="103506"/>
                        <a:pt x="136886" y="126167"/>
                      </a:cubicBezTo>
                      <a:cubicBezTo>
                        <a:pt x="137136" y="127516"/>
                        <a:pt x="137387" y="129000"/>
                        <a:pt x="137637" y="130349"/>
                      </a:cubicBezTo>
                      <a:lnTo>
                        <a:pt x="137637" y="130754"/>
                      </a:lnTo>
                      <a:cubicBezTo>
                        <a:pt x="138387" y="136014"/>
                        <a:pt x="139263" y="141275"/>
                        <a:pt x="140139" y="146670"/>
                      </a:cubicBezTo>
                      <a:cubicBezTo>
                        <a:pt x="140139" y="147210"/>
                        <a:pt x="140264" y="147884"/>
                        <a:pt x="140390" y="14842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C7121047-C3B1-5E41-CCC4-4809F4129A4A}"/>
                    </a:ext>
                  </a:extLst>
                </p:cNvPr>
                <p:cNvSpPr/>
                <p:nvPr/>
              </p:nvSpPr>
              <p:spPr>
                <a:xfrm>
                  <a:off x="8400137" y="2384784"/>
                  <a:ext cx="950535" cy="437743"/>
                </a:xfrm>
                <a:custGeom>
                  <a:avLst/>
                  <a:gdLst>
                    <a:gd name="connsiteX0" fmla="*/ 911654 w 950535"/>
                    <a:gd name="connsiteY0" fmla="*/ 183175 h 437743"/>
                    <a:gd name="connsiteX1" fmla="*/ 882500 w 950535"/>
                    <a:gd name="connsiteY1" fmla="*/ 187356 h 437743"/>
                    <a:gd name="connsiteX2" fmla="*/ 853222 w 950535"/>
                    <a:gd name="connsiteY2" fmla="*/ 183175 h 437743"/>
                    <a:gd name="connsiteX3" fmla="*/ 822066 w 950535"/>
                    <a:gd name="connsiteY3" fmla="*/ 181017 h 437743"/>
                    <a:gd name="connsiteX4" fmla="*/ 825945 w 950535"/>
                    <a:gd name="connsiteY4" fmla="*/ 164156 h 437743"/>
                    <a:gd name="connsiteX5" fmla="*/ 827946 w 950535"/>
                    <a:gd name="connsiteY5" fmla="*/ 147430 h 437743"/>
                    <a:gd name="connsiteX6" fmla="*/ 852220 w 950535"/>
                    <a:gd name="connsiteY6" fmla="*/ 95228 h 437743"/>
                    <a:gd name="connsiteX7" fmla="*/ 830324 w 950535"/>
                    <a:gd name="connsiteY7" fmla="*/ 92935 h 437743"/>
                    <a:gd name="connsiteX8" fmla="*/ 804298 w 950535"/>
                    <a:gd name="connsiteY8" fmla="*/ 87135 h 437743"/>
                    <a:gd name="connsiteX9" fmla="*/ 766636 w 950535"/>
                    <a:gd name="connsiteY9" fmla="*/ 85246 h 437743"/>
                    <a:gd name="connsiteX10" fmla="*/ 742486 w 950535"/>
                    <a:gd name="connsiteY10" fmla="*/ 102647 h 437743"/>
                    <a:gd name="connsiteX11" fmla="*/ 718337 w 950535"/>
                    <a:gd name="connsiteY11" fmla="*/ 112224 h 437743"/>
                    <a:gd name="connsiteX12" fmla="*/ 678924 w 950535"/>
                    <a:gd name="connsiteY12" fmla="*/ 122880 h 437743"/>
                    <a:gd name="connsiteX13" fmla="*/ 638633 w 950535"/>
                    <a:gd name="connsiteY13" fmla="*/ 122880 h 437743"/>
                    <a:gd name="connsiteX14" fmla="*/ 600096 w 950535"/>
                    <a:gd name="connsiteY14" fmla="*/ 115191 h 437743"/>
                    <a:gd name="connsiteX15" fmla="*/ 583954 w 950535"/>
                    <a:gd name="connsiteY15" fmla="*/ 96847 h 437743"/>
                    <a:gd name="connsiteX16" fmla="*/ 558929 w 950535"/>
                    <a:gd name="connsiteY16" fmla="*/ 84302 h 437743"/>
                    <a:gd name="connsiteX17" fmla="*/ 535656 w 950535"/>
                    <a:gd name="connsiteY17" fmla="*/ 77557 h 437743"/>
                    <a:gd name="connsiteX18" fmla="*/ 507878 w 950535"/>
                    <a:gd name="connsiteY18" fmla="*/ 70813 h 437743"/>
                    <a:gd name="connsiteX19" fmla="*/ 480101 w 950535"/>
                    <a:gd name="connsiteY19" fmla="*/ 74590 h 437743"/>
                    <a:gd name="connsiteX20" fmla="*/ 458580 w 950535"/>
                    <a:gd name="connsiteY20" fmla="*/ 86190 h 437743"/>
                    <a:gd name="connsiteX21" fmla="*/ 431678 w 950535"/>
                    <a:gd name="connsiteY21" fmla="*/ 77557 h 437743"/>
                    <a:gd name="connsiteX22" fmla="*/ 412910 w 950535"/>
                    <a:gd name="connsiteY22" fmla="*/ 62180 h 437743"/>
                    <a:gd name="connsiteX23" fmla="*/ 409281 w 950535"/>
                    <a:gd name="connsiteY23" fmla="*/ 34123 h 437743"/>
                    <a:gd name="connsiteX24" fmla="*/ 379751 w 950535"/>
                    <a:gd name="connsiteY24" fmla="*/ 24412 h 437743"/>
                    <a:gd name="connsiteX25" fmla="*/ 357355 w 950535"/>
                    <a:gd name="connsiteY25" fmla="*/ 14834 h 437743"/>
                    <a:gd name="connsiteX26" fmla="*/ 338586 w 950535"/>
                    <a:gd name="connsiteY26" fmla="*/ 9978 h 437743"/>
                    <a:gd name="connsiteX27" fmla="*/ 316189 w 950535"/>
                    <a:gd name="connsiteY27" fmla="*/ 266 h 437743"/>
                    <a:gd name="connsiteX28" fmla="*/ 305428 w 950535"/>
                    <a:gd name="connsiteY28" fmla="*/ 10923 h 437743"/>
                    <a:gd name="connsiteX29" fmla="*/ 289287 w 950535"/>
                    <a:gd name="connsiteY29" fmla="*/ 22523 h 437743"/>
                    <a:gd name="connsiteX30" fmla="*/ 276775 w 950535"/>
                    <a:gd name="connsiteY30" fmla="*/ 38979 h 437743"/>
                    <a:gd name="connsiteX31" fmla="*/ 287535 w 950535"/>
                    <a:gd name="connsiteY31" fmla="*/ 65957 h 437743"/>
                    <a:gd name="connsiteX32" fmla="*/ 286659 w 950535"/>
                    <a:gd name="connsiteY32" fmla="*/ 85246 h 437743"/>
                    <a:gd name="connsiteX33" fmla="*/ 261509 w 950535"/>
                    <a:gd name="connsiteY33" fmla="*/ 98735 h 437743"/>
                    <a:gd name="connsiteX34" fmla="*/ 239988 w 950535"/>
                    <a:gd name="connsiteY34" fmla="*/ 91991 h 437743"/>
                    <a:gd name="connsiteX35" fmla="*/ 215839 w 950535"/>
                    <a:gd name="connsiteY35" fmla="*/ 94014 h 437743"/>
                    <a:gd name="connsiteX36" fmla="*/ 190814 w 950535"/>
                    <a:gd name="connsiteY36" fmla="*/ 83358 h 437743"/>
                    <a:gd name="connsiteX37" fmla="*/ 180930 w 950535"/>
                    <a:gd name="connsiteY37" fmla="*/ 65013 h 437743"/>
                    <a:gd name="connsiteX38" fmla="*/ 138887 w 950535"/>
                    <a:gd name="connsiteY38" fmla="*/ 57324 h 437743"/>
                    <a:gd name="connsiteX39" fmla="*/ 117367 w 950535"/>
                    <a:gd name="connsiteY39" fmla="*/ 61236 h 437743"/>
                    <a:gd name="connsiteX40" fmla="*/ 96721 w 950535"/>
                    <a:gd name="connsiteY40" fmla="*/ 70948 h 437743"/>
                    <a:gd name="connsiteX41" fmla="*/ 77076 w 950535"/>
                    <a:gd name="connsiteY41" fmla="*/ 85381 h 437743"/>
                    <a:gd name="connsiteX42" fmla="*/ 53803 w 950535"/>
                    <a:gd name="connsiteY42" fmla="*/ 99814 h 437743"/>
                    <a:gd name="connsiteX43" fmla="*/ 26026 w 950535"/>
                    <a:gd name="connsiteY43" fmla="*/ 113303 h 437743"/>
                    <a:gd name="connsiteX44" fmla="*/ 5505 w 950535"/>
                    <a:gd name="connsiteY44" fmla="*/ 121936 h 437743"/>
                    <a:gd name="connsiteX45" fmla="*/ 0 w 950535"/>
                    <a:gd name="connsiteY45" fmla="*/ 123959 h 437743"/>
                    <a:gd name="connsiteX46" fmla="*/ 1001 w 950535"/>
                    <a:gd name="connsiteY46" fmla="*/ 127871 h 437743"/>
                    <a:gd name="connsiteX47" fmla="*/ 22647 w 950535"/>
                    <a:gd name="connsiteY47" fmla="*/ 157951 h 437743"/>
                    <a:gd name="connsiteX48" fmla="*/ 49924 w 950535"/>
                    <a:gd name="connsiteY48" fmla="*/ 174003 h 437743"/>
                    <a:gd name="connsiteX49" fmla="*/ 75950 w 950535"/>
                    <a:gd name="connsiteY49" fmla="*/ 196664 h 437743"/>
                    <a:gd name="connsiteX50" fmla="*/ 92091 w 950535"/>
                    <a:gd name="connsiteY50" fmla="*/ 221348 h 437743"/>
                    <a:gd name="connsiteX51" fmla="*/ 90215 w 950535"/>
                    <a:gd name="connsiteY51" fmla="*/ 254126 h 437743"/>
                    <a:gd name="connsiteX52" fmla="*/ 83332 w 950535"/>
                    <a:gd name="connsiteY52" fmla="*/ 280834 h 437743"/>
                    <a:gd name="connsiteX53" fmla="*/ 151525 w 950535"/>
                    <a:gd name="connsiteY53" fmla="*/ 298774 h 437743"/>
                    <a:gd name="connsiteX54" fmla="*/ 174298 w 950535"/>
                    <a:gd name="connsiteY54" fmla="*/ 313612 h 437743"/>
                    <a:gd name="connsiteX55" fmla="*/ 193817 w 950535"/>
                    <a:gd name="connsiteY55" fmla="*/ 328315 h 437743"/>
                    <a:gd name="connsiteX56" fmla="*/ 217215 w 950535"/>
                    <a:gd name="connsiteY56" fmla="*/ 355697 h 437743"/>
                    <a:gd name="connsiteX57" fmla="*/ 234733 w 950535"/>
                    <a:gd name="connsiteY57" fmla="*/ 389284 h 437743"/>
                    <a:gd name="connsiteX58" fmla="*/ 273772 w 950535"/>
                    <a:gd name="connsiteY58" fmla="*/ 393466 h 437743"/>
                    <a:gd name="connsiteX59" fmla="*/ 345968 w 950535"/>
                    <a:gd name="connsiteY59" fmla="*/ 395624 h 437743"/>
                    <a:gd name="connsiteX60" fmla="*/ 400523 w 950535"/>
                    <a:gd name="connsiteY60" fmla="*/ 408169 h 437743"/>
                    <a:gd name="connsiteX61" fmla="*/ 433680 w 950535"/>
                    <a:gd name="connsiteY61" fmla="*/ 416532 h 437743"/>
                    <a:gd name="connsiteX62" fmla="*/ 464836 w 950535"/>
                    <a:gd name="connsiteY62" fmla="*/ 424895 h 437743"/>
                    <a:gd name="connsiteX63" fmla="*/ 488235 w 950535"/>
                    <a:gd name="connsiteY63" fmla="*/ 437574 h 437743"/>
                    <a:gd name="connsiteX64" fmla="*/ 540911 w 950535"/>
                    <a:gd name="connsiteY64" fmla="*/ 408169 h 437743"/>
                    <a:gd name="connsiteX65" fmla="*/ 609229 w 950535"/>
                    <a:gd name="connsiteY65" fmla="*/ 406145 h 437743"/>
                    <a:gd name="connsiteX66" fmla="*/ 663783 w 950535"/>
                    <a:gd name="connsiteY66" fmla="*/ 380786 h 437743"/>
                    <a:gd name="connsiteX67" fmla="*/ 700820 w 950535"/>
                    <a:gd name="connsiteY67" fmla="*/ 349357 h 437743"/>
                    <a:gd name="connsiteX68" fmla="*/ 693063 w 950535"/>
                    <a:gd name="connsiteY68" fmla="*/ 311454 h 437743"/>
                    <a:gd name="connsiteX69" fmla="*/ 722341 w 950535"/>
                    <a:gd name="connsiteY69" fmla="*/ 303091 h 437743"/>
                    <a:gd name="connsiteX70" fmla="*/ 771015 w 950535"/>
                    <a:gd name="connsiteY70" fmla="*/ 298909 h 437743"/>
                    <a:gd name="connsiteX71" fmla="*/ 815935 w 950535"/>
                    <a:gd name="connsiteY71" fmla="*/ 284206 h 437743"/>
                    <a:gd name="connsiteX72" fmla="*/ 843212 w 950535"/>
                    <a:gd name="connsiteY72" fmla="*/ 256824 h 437743"/>
                    <a:gd name="connsiteX73" fmla="*/ 880248 w 950535"/>
                    <a:gd name="connsiteY73" fmla="*/ 239963 h 437743"/>
                    <a:gd name="connsiteX74" fmla="*/ 919287 w 950535"/>
                    <a:gd name="connsiteY74" fmla="*/ 231600 h 437743"/>
                    <a:gd name="connsiteX75" fmla="*/ 950443 w 950535"/>
                    <a:gd name="connsiteY75" fmla="*/ 227418 h 437743"/>
                    <a:gd name="connsiteX76" fmla="*/ 911404 w 950535"/>
                    <a:gd name="connsiteY76" fmla="*/ 183310 h 437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950535" h="437743">
                      <a:moveTo>
                        <a:pt x="911654" y="183175"/>
                      </a:moveTo>
                      <a:cubicBezTo>
                        <a:pt x="901895" y="170495"/>
                        <a:pt x="886379" y="176835"/>
                        <a:pt x="882500" y="187356"/>
                      </a:cubicBezTo>
                      <a:cubicBezTo>
                        <a:pt x="878621" y="197878"/>
                        <a:pt x="870738" y="183175"/>
                        <a:pt x="853222" y="183175"/>
                      </a:cubicBezTo>
                      <a:cubicBezTo>
                        <a:pt x="835704" y="183175"/>
                        <a:pt x="833702" y="193696"/>
                        <a:pt x="822066" y="181017"/>
                      </a:cubicBezTo>
                      <a:cubicBezTo>
                        <a:pt x="810429" y="168337"/>
                        <a:pt x="825945" y="164156"/>
                        <a:pt x="825945" y="164156"/>
                      </a:cubicBezTo>
                      <a:lnTo>
                        <a:pt x="827946" y="147430"/>
                      </a:lnTo>
                      <a:lnTo>
                        <a:pt x="852220" y="95228"/>
                      </a:lnTo>
                      <a:cubicBezTo>
                        <a:pt x="845339" y="92260"/>
                        <a:pt x="835204" y="91046"/>
                        <a:pt x="830324" y="92935"/>
                      </a:cubicBezTo>
                      <a:cubicBezTo>
                        <a:pt x="823191" y="95767"/>
                        <a:pt x="806175" y="93879"/>
                        <a:pt x="804298" y="87135"/>
                      </a:cubicBezTo>
                      <a:cubicBezTo>
                        <a:pt x="802546" y="80390"/>
                        <a:pt x="773893" y="79446"/>
                        <a:pt x="766636" y="85246"/>
                      </a:cubicBezTo>
                      <a:cubicBezTo>
                        <a:pt x="759504" y="91046"/>
                        <a:pt x="743362" y="95767"/>
                        <a:pt x="742486" y="102647"/>
                      </a:cubicBezTo>
                      <a:cubicBezTo>
                        <a:pt x="741611" y="109391"/>
                        <a:pt x="724594" y="107503"/>
                        <a:pt x="718337" y="112224"/>
                      </a:cubicBezTo>
                      <a:cubicBezTo>
                        <a:pt x="712081" y="117080"/>
                        <a:pt x="679800" y="118968"/>
                        <a:pt x="678924" y="122880"/>
                      </a:cubicBezTo>
                      <a:cubicBezTo>
                        <a:pt x="678048" y="126792"/>
                        <a:pt x="644014" y="127736"/>
                        <a:pt x="638633" y="122880"/>
                      </a:cubicBezTo>
                      <a:cubicBezTo>
                        <a:pt x="633253" y="118024"/>
                        <a:pt x="603724" y="122880"/>
                        <a:pt x="600096" y="115191"/>
                      </a:cubicBezTo>
                      <a:cubicBezTo>
                        <a:pt x="596467" y="107503"/>
                        <a:pt x="583954" y="103591"/>
                        <a:pt x="583954" y="96847"/>
                      </a:cubicBezTo>
                      <a:cubicBezTo>
                        <a:pt x="583954" y="90102"/>
                        <a:pt x="561557" y="90102"/>
                        <a:pt x="558929" y="84302"/>
                      </a:cubicBezTo>
                      <a:cubicBezTo>
                        <a:pt x="556177" y="78502"/>
                        <a:pt x="538409" y="75534"/>
                        <a:pt x="535656" y="77557"/>
                      </a:cubicBezTo>
                      <a:cubicBezTo>
                        <a:pt x="532903" y="79446"/>
                        <a:pt x="513259" y="71757"/>
                        <a:pt x="507878" y="70813"/>
                      </a:cubicBezTo>
                      <a:cubicBezTo>
                        <a:pt x="502498" y="69869"/>
                        <a:pt x="485482" y="74590"/>
                        <a:pt x="480101" y="74590"/>
                      </a:cubicBezTo>
                      <a:cubicBezTo>
                        <a:pt x="474721" y="74590"/>
                        <a:pt x="464836" y="85246"/>
                        <a:pt x="458580" y="86190"/>
                      </a:cubicBezTo>
                      <a:cubicBezTo>
                        <a:pt x="452323" y="87135"/>
                        <a:pt x="435307" y="74590"/>
                        <a:pt x="431678" y="77557"/>
                      </a:cubicBezTo>
                      <a:cubicBezTo>
                        <a:pt x="428174" y="80525"/>
                        <a:pt x="417289" y="67980"/>
                        <a:pt x="412910" y="62180"/>
                      </a:cubicBezTo>
                      <a:cubicBezTo>
                        <a:pt x="408405" y="56380"/>
                        <a:pt x="412910" y="39924"/>
                        <a:pt x="409281" y="34123"/>
                      </a:cubicBezTo>
                      <a:cubicBezTo>
                        <a:pt x="405778" y="28323"/>
                        <a:pt x="386008" y="28323"/>
                        <a:pt x="379751" y="24412"/>
                      </a:cubicBezTo>
                      <a:cubicBezTo>
                        <a:pt x="373495" y="20500"/>
                        <a:pt x="363611" y="14834"/>
                        <a:pt x="357355" y="14834"/>
                      </a:cubicBezTo>
                      <a:cubicBezTo>
                        <a:pt x="351098" y="14834"/>
                        <a:pt x="341214" y="12946"/>
                        <a:pt x="338586" y="9978"/>
                      </a:cubicBezTo>
                      <a:cubicBezTo>
                        <a:pt x="335958" y="7146"/>
                        <a:pt x="322445" y="2290"/>
                        <a:pt x="316189" y="266"/>
                      </a:cubicBezTo>
                      <a:cubicBezTo>
                        <a:pt x="309933" y="-1622"/>
                        <a:pt x="309057" y="7011"/>
                        <a:pt x="305428" y="10923"/>
                      </a:cubicBezTo>
                      <a:cubicBezTo>
                        <a:pt x="301799" y="14834"/>
                        <a:pt x="291039" y="15779"/>
                        <a:pt x="289287" y="22523"/>
                      </a:cubicBezTo>
                      <a:cubicBezTo>
                        <a:pt x="287535" y="29268"/>
                        <a:pt x="274897" y="31291"/>
                        <a:pt x="276775" y="38979"/>
                      </a:cubicBezTo>
                      <a:cubicBezTo>
                        <a:pt x="278526" y="46668"/>
                        <a:pt x="283031" y="62180"/>
                        <a:pt x="287535" y="65957"/>
                      </a:cubicBezTo>
                      <a:cubicBezTo>
                        <a:pt x="292039" y="69869"/>
                        <a:pt x="289287" y="81469"/>
                        <a:pt x="286659" y="85246"/>
                      </a:cubicBezTo>
                      <a:cubicBezTo>
                        <a:pt x="283907" y="89023"/>
                        <a:pt x="265138" y="91991"/>
                        <a:pt x="261509" y="98735"/>
                      </a:cubicBezTo>
                      <a:cubicBezTo>
                        <a:pt x="258006" y="105479"/>
                        <a:pt x="248997" y="97791"/>
                        <a:pt x="239988" y="91991"/>
                      </a:cubicBezTo>
                      <a:cubicBezTo>
                        <a:pt x="231104" y="86190"/>
                        <a:pt x="220218" y="90102"/>
                        <a:pt x="215839" y="94014"/>
                      </a:cubicBezTo>
                      <a:cubicBezTo>
                        <a:pt x="211459" y="97926"/>
                        <a:pt x="195319" y="84437"/>
                        <a:pt x="190814" y="83358"/>
                      </a:cubicBezTo>
                      <a:cubicBezTo>
                        <a:pt x="186310" y="82413"/>
                        <a:pt x="185434" y="64069"/>
                        <a:pt x="180930" y="65013"/>
                      </a:cubicBezTo>
                      <a:cubicBezTo>
                        <a:pt x="176425" y="65957"/>
                        <a:pt x="145144" y="59213"/>
                        <a:pt x="138887" y="57324"/>
                      </a:cubicBezTo>
                      <a:cubicBezTo>
                        <a:pt x="132631" y="55436"/>
                        <a:pt x="119118" y="56380"/>
                        <a:pt x="117367" y="61236"/>
                      </a:cubicBezTo>
                      <a:cubicBezTo>
                        <a:pt x="115489" y="66092"/>
                        <a:pt x="99474" y="65148"/>
                        <a:pt x="96721" y="70948"/>
                      </a:cubicBezTo>
                      <a:cubicBezTo>
                        <a:pt x="94094" y="76748"/>
                        <a:pt x="81456" y="79581"/>
                        <a:pt x="77076" y="85381"/>
                      </a:cubicBezTo>
                      <a:cubicBezTo>
                        <a:pt x="72572" y="91181"/>
                        <a:pt x="57307" y="91181"/>
                        <a:pt x="53803" y="99814"/>
                      </a:cubicBezTo>
                      <a:cubicBezTo>
                        <a:pt x="50300" y="108447"/>
                        <a:pt x="31406" y="112359"/>
                        <a:pt x="26026" y="113303"/>
                      </a:cubicBezTo>
                      <a:cubicBezTo>
                        <a:pt x="20645" y="114247"/>
                        <a:pt x="6381" y="117215"/>
                        <a:pt x="5505" y="121936"/>
                      </a:cubicBezTo>
                      <a:cubicBezTo>
                        <a:pt x="5130" y="124094"/>
                        <a:pt x="2878" y="124364"/>
                        <a:pt x="0" y="123959"/>
                      </a:cubicBezTo>
                      <a:cubicBezTo>
                        <a:pt x="375" y="125308"/>
                        <a:pt x="751" y="126387"/>
                        <a:pt x="1001" y="127871"/>
                      </a:cubicBezTo>
                      <a:cubicBezTo>
                        <a:pt x="4755" y="149858"/>
                        <a:pt x="13388" y="149318"/>
                        <a:pt x="22647" y="157951"/>
                      </a:cubicBezTo>
                      <a:cubicBezTo>
                        <a:pt x="31907" y="166584"/>
                        <a:pt x="39915" y="173328"/>
                        <a:pt x="49924" y="174003"/>
                      </a:cubicBezTo>
                      <a:cubicBezTo>
                        <a:pt x="59809" y="174677"/>
                        <a:pt x="74699" y="187356"/>
                        <a:pt x="75950" y="196664"/>
                      </a:cubicBezTo>
                      <a:cubicBezTo>
                        <a:pt x="77201" y="205971"/>
                        <a:pt x="86460" y="216762"/>
                        <a:pt x="92091" y="221348"/>
                      </a:cubicBezTo>
                      <a:cubicBezTo>
                        <a:pt x="97722" y="226070"/>
                        <a:pt x="90215" y="241986"/>
                        <a:pt x="90215" y="254126"/>
                      </a:cubicBezTo>
                      <a:cubicBezTo>
                        <a:pt x="90215" y="266266"/>
                        <a:pt x="76576" y="268829"/>
                        <a:pt x="83332" y="280834"/>
                      </a:cubicBezTo>
                      <a:cubicBezTo>
                        <a:pt x="90215" y="292839"/>
                        <a:pt x="137887" y="298774"/>
                        <a:pt x="151525" y="298774"/>
                      </a:cubicBezTo>
                      <a:cubicBezTo>
                        <a:pt x="165164" y="298774"/>
                        <a:pt x="170043" y="312803"/>
                        <a:pt x="174298" y="313612"/>
                      </a:cubicBezTo>
                      <a:cubicBezTo>
                        <a:pt x="182806" y="315096"/>
                        <a:pt x="184058" y="326157"/>
                        <a:pt x="193817" y="328315"/>
                      </a:cubicBezTo>
                      <a:cubicBezTo>
                        <a:pt x="203577" y="330473"/>
                        <a:pt x="213337" y="336678"/>
                        <a:pt x="217215" y="355697"/>
                      </a:cubicBezTo>
                      <a:cubicBezTo>
                        <a:pt x="221094" y="374581"/>
                        <a:pt x="232856" y="380921"/>
                        <a:pt x="234733" y="389284"/>
                      </a:cubicBezTo>
                      <a:cubicBezTo>
                        <a:pt x="236735" y="397647"/>
                        <a:pt x="258131" y="391308"/>
                        <a:pt x="273772" y="393466"/>
                      </a:cubicBezTo>
                      <a:cubicBezTo>
                        <a:pt x="289412" y="395624"/>
                        <a:pt x="334207" y="393466"/>
                        <a:pt x="345968" y="395624"/>
                      </a:cubicBezTo>
                      <a:cubicBezTo>
                        <a:pt x="357605" y="397782"/>
                        <a:pt x="385007" y="395624"/>
                        <a:pt x="400523" y="408169"/>
                      </a:cubicBezTo>
                      <a:cubicBezTo>
                        <a:pt x="416163" y="420848"/>
                        <a:pt x="423921" y="410327"/>
                        <a:pt x="433680" y="416532"/>
                      </a:cubicBezTo>
                      <a:cubicBezTo>
                        <a:pt x="443440" y="422737"/>
                        <a:pt x="451198" y="427053"/>
                        <a:pt x="464836" y="424895"/>
                      </a:cubicBezTo>
                      <a:cubicBezTo>
                        <a:pt x="478475" y="422737"/>
                        <a:pt x="478475" y="435416"/>
                        <a:pt x="488235" y="437574"/>
                      </a:cubicBezTo>
                      <a:cubicBezTo>
                        <a:pt x="497994" y="439733"/>
                        <a:pt x="515512" y="420713"/>
                        <a:pt x="540911" y="408169"/>
                      </a:cubicBezTo>
                      <a:cubicBezTo>
                        <a:pt x="566187" y="395624"/>
                        <a:pt x="595465" y="403987"/>
                        <a:pt x="609229" y="406145"/>
                      </a:cubicBezTo>
                      <a:cubicBezTo>
                        <a:pt x="622868" y="408169"/>
                        <a:pt x="648268" y="399805"/>
                        <a:pt x="663783" y="380786"/>
                      </a:cubicBezTo>
                      <a:cubicBezTo>
                        <a:pt x="679424" y="361902"/>
                        <a:pt x="698943" y="366083"/>
                        <a:pt x="700820" y="349357"/>
                      </a:cubicBezTo>
                      <a:cubicBezTo>
                        <a:pt x="702822" y="332496"/>
                        <a:pt x="685180" y="326157"/>
                        <a:pt x="693063" y="311454"/>
                      </a:cubicBezTo>
                      <a:cubicBezTo>
                        <a:pt x="700820" y="296751"/>
                        <a:pt x="714584" y="298909"/>
                        <a:pt x="722341" y="303091"/>
                      </a:cubicBezTo>
                      <a:cubicBezTo>
                        <a:pt x="730099" y="307272"/>
                        <a:pt x="751621" y="313612"/>
                        <a:pt x="771015" y="298909"/>
                      </a:cubicBezTo>
                      <a:cubicBezTo>
                        <a:pt x="790534" y="284206"/>
                        <a:pt x="798292" y="286230"/>
                        <a:pt x="815935" y="284206"/>
                      </a:cubicBezTo>
                      <a:cubicBezTo>
                        <a:pt x="833577" y="282048"/>
                        <a:pt x="831575" y="269504"/>
                        <a:pt x="843212" y="256824"/>
                      </a:cubicBezTo>
                      <a:cubicBezTo>
                        <a:pt x="854973" y="244145"/>
                        <a:pt x="868486" y="239963"/>
                        <a:pt x="880248" y="239963"/>
                      </a:cubicBezTo>
                      <a:cubicBezTo>
                        <a:pt x="892010" y="239963"/>
                        <a:pt x="907525" y="227283"/>
                        <a:pt x="919287" y="231600"/>
                      </a:cubicBezTo>
                      <a:cubicBezTo>
                        <a:pt x="931048" y="235782"/>
                        <a:pt x="948566" y="237940"/>
                        <a:pt x="950443" y="227418"/>
                      </a:cubicBezTo>
                      <a:cubicBezTo>
                        <a:pt x="952445" y="217032"/>
                        <a:pt x="921164" y="195854"/>
                        <a:pt x="911404" y="18331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41EB206-5369-A4EE-80DE-A9B8C63F4B87}"/>
                    </a:ext>
                  </a:extLst>
                </p:cNvPr>
                <p:cNvSpPr/>
                <p:nvPr/>
              </p:nvSpPr>
              <p:spPr>
                <a:xfrm>
                  <a:off x="6796046" y="3156569"/>
                  <a:ext cx="15390" cy="44690"/>
                </a:xfrm>
                <a:custGeom>
                  <a:avLst/>
                  <a:gdLst>
                    <a:gd name="connsiteX0" fmla="*/ 6381 w 15390"/>
                    <a:gd name="connsiteY0" fmla="*/ 312 h 44690"/>
                    <a:gd name="connsiteX1" fmla="*/ 0 w 15390"/>
                    <a:gd name="connsiteY1" fmla="*/ 23918 h 44690"/>
                    <a:gd name="connsiteX2" fmla="*/ 11136 w 15390"/>
                    <a:gd name="connsiteY2" fmla="*/ 44690 h 44690"/>
                    <a:gd name="connsiteX3" fmla="*/ 14389 w 15390"/>
                    <a:gd name="connsiteY3" fmla="*/ 6517 h 44690"/>
                    <a:gd name="connsiteX4" fmla="*/ 15390 w 15390"/>
                    <a:gd name="connsiteY4" fmla="*/ 177 h 44690"/>
                    <a:gd name="connsiteX5" fmla="*/ 6256 w 15390"/>
                    <a:gd name="connsiteY5" fmla="*/ 447 h 4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90" h="44690">
                      <a:moveTo>
                        <a:pt x="6381" y="312"/>
                      </a:moveTo>
                      <a:cubicBezTo>
                        <a:pt x="1877" y="2335"/>
                        <a:pt x="0" y="20950"/>
                        <a:pt x="0" y="23918"/>
                      </a:cubicBezTo>
                      <a:cubicBezTo>
                        <a:pt x="0" y="26076"/>
                        <a:pt x="2878" y="35383"/>
                        <a:pt x="11136" y="44690"/>
                      </a:cubicBezTo>
                      <a:cubicBezTo>
                        <a:pt x="12888" y="30392"/>
                        <a:pt x="13263" y="11643"/>
                        <a:pt x="14389" y="6517"/>
                      </a:cubicBezTo>
                      <a:cubicBezTo>
                        <a:pt x="14640" y="5168"/>
                        <a:pt x="15015" y="2875"/>
                        <a:pt x="15390" y="177"/>
                      </a:cubicBezTo>
                      <a:cubicBezTo>
                        <a:pt x="10886" y="-93"/>
                        <a:pt x="7508" y="-93"/>
                        <a:pt x="6256" y="44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0F998FE2-BFA2-C58C-FFFE-BCCF7FE6BF02}"/>
                    </a:ext>
                  </a:extLst>
                </p:cNvPr>
                <p:cNvSpPr/>
                <p:nvPr/>
              </p:nvSpPr>
              <p:spPr>
                <a:xfrm>
                  <a:off x="6770145" y="3127745"/>
                  <a:ext cx="44043" cy="136641"/>
                </a:xfrm>
                <a:custGeom>
                  <a:avLst/>
                  <a:gdLst>
                    <a:gd name="connsiteX0" fmla="*/ 20395 w 44043"/>
                    <a:gd name="connsiteY0" fmla="*/ 134753 h 136641"/>
                    <a:gd name="connsiteX1" fmla="*/ 23523 w 44043"/>
                    <a:gd name="connsiteY1" fmla="*/ 136642 h 136641"/>
                    <a:gd name="connsiteX2" fmla="*/ 33283 w 44043"/>
                    <a:gd name="connsiteY2" fmla="*/ 89296 h 136641"/>
                    <a:gd name="connsiteX3" fmla="*/ 37162 w 44043"/>
                    <a:gd name="connsiteY3" fmla="*/ 73379 h 136641"/>
                    <a:gd name="connsiteX4" fmla="*/ 26026 w 44043"/>
                    <a:gd name="connsiteY4" fmla="*/ 52607 h 136641"/>
                    <a:gd name="connsiteX5" fmla="*/ 32407 w 44043"/>
                    <a:gd name="connsiteY5" fmla="*/ 29001 h 136641"/>
                    <a:gd name="connsiteX6" fmla="*/ 41541 w 44043"/>
                    <a:gd name="connsiteY6" fmla="*/ 28731 h 136641"/>
                    <a:gd name="connsiteX7" fmla="*/ 44044 w 44043"/>
                    <a:gd name="connsiteY7" fmla="*/ 7014 h 136641"/>
                    <a:gd name="connsiteX8" fmla="*/ 28779 w 44043"/>
                    <a:gd name="connsiteY8" fmla="*/ 0 h 136641"/>
                    <a:gd name="connsiteX9" fmla="*/ 23899 w 44043"/>
                    <a:gd name="connsiteY9" fmla="*/ 15242 h 136641"/>
                    <a:gd name="connsiteX10" fmla="*/ 0 w 44043"/>
                    <a:gd name="connsiteY10" fmla="*/ 73379 h 136641"/>
                    <a:gd name="connsiteX11" fmla="*/ 21772 w 44043"/>
                    <a:gd name="connsiteY11" fmla="*/ 130842 h 136641"/>
                    <a:gd name="connsiteX12" fmla="*/ 20521 w 44043"/>
                    <a:gd name="connsiteY12" fmla="*/ 134619 h 13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043" h="136641">
                      <a:moveTo>
                        <a:pt x="20395" y="134753"/>
                      </a:moveTo>
                      <a:cubicBezTo>
                        <a:pt x="21397" y="135293"/>
                        <a:pt x="22397" y="135967"/>
                        <a:pt x="23523" y="136642"/>
                      </a:cubicBezTo>
                      <a:cubicBezTo>
                        <a:pt x="26151" y="117083"/>
                        <a:pt x="30030" y="94017"/>
                        <a:pt x="33283" y="89296"/>
                      </a:cubicBezTo>
                      <a:cubicBezTo>
                        <a:pt x="35035" y="86733"/>
                        <a:pt x="36286" y="80663"/>
                        <a:pt x="37162" y="73379"/>
                      </a:cubicBezTo>
                      <a:cubicBezTo>
                        <a:pt x="28779" y="64207"/>
                        <a:pt x="26026" y="54765"/>
                        <a:pt x="26026" y="52607"/>
                      </a:cubicBezTo>
                      <a:cubicBezTo>
                        <a:pt x="26026" y="49639"/>
                        <a:pt x="27778" y="31024"/>
                        <a:pt x="32407" y="29001"/>
                      </a:cubicBezTo>
                      <a:cubicBezTo>
                        <a:pt x="33784" y="28461"/>
                        <a:pt x="37037" y="28461"/>
                        <a:pt x="41541" y="28731"/>
                      </a:cubicBezTo>
                      <a:cubicBezTo>
                        <a:pt x="42417" y="22931"/>
                        <a:pt x="43293" y="14568"/>
                        <a:pt x="44044" y="7014"/>
                      </a:cubicBezTo>
                      <a:lnTo>
                        <a:pt x="28779" y="0"/>
                      </a:lnTo>
                      <a:cubicBezTo>
                        <a:pt x="26527" y="5261"/>
                        <a:pt x="24649" y="10521"/>
                        <a:pt x="23899" y="15242"/>
                      </a:cubicBezTo>
                      <a:cubicBezTo>
                        <a:pt x="21397" y="32643"/>
                        <a:pt x="7007" y="61374"/>
                        <a:pt x="0" y="73379"/>
                      </a:cubicBezTo>
                      <a:lnTo>
                        <a:pt x="21772" y="130842"/>
                      </a:lnTo>
                      <a:lnTo>
                        <a:pt x="20521" y="13461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473DA498-CC82-C665-DF81-27EB9586B120}"/>
                    </a:ext>
                  </a:extLst>
                </p:cNvPr>
                <p:cNvSpPr/>
                <p:nvPr/>
              </p:nvSpPr>
              <p:spPr>
                <a:xfrm>
                  <a:off x="6793919" y="3125587"/>
                  <a:ext cx="127751" cy="151307"/>
                </a:xfrm>
                <a:custGeom>
                  <a:avLst/>
                  <a:gdLst>
                    <a:gd name="connsiteX0" fmla="*/ 118117 w 127751"/>
                    <a:gd name="connsiteY0" fmla="*/ 135 h 151307"/>
                    <a:gd name="connsiteX1" fmla="*/ 79454 w 127751"/>
                    <a:gd name="connsiteY1" fmla="*/ 19828 h 151307"/>
                    <a:gd name="connsiteX2" fmla="*/ 50800 w 127751"/>
                    <a:gd name="connsiteY2" fmla="*/ 36555 h 151307"/>
                    <a:gd name="connsiteX3" fmla="*/ 23273 w 127751"/>
                    <a:gd name="connsiteY3" fmla="*/ 21043 h 151307"/>
                    <a:gd name="connsiteX4" fmla="*/ 20896 w 127751"/>
                    <a:gd name="connsiteY4" fmla="*/ 9442 h 151307"/>
                    <a:gd name="connsiteX5" fmla="*/ 20395 w 127751"/>
                    <a:gd name="connsiteY5" fmla="*/ 9172 h 151307"/>
                    <a:gd name="connsiteX6" fmla="*/ 16891 w 127751"/>
                    <a:gd name="connsiteY6" fmla="*/ 37229 h 151307"/>
                    <a:gd name="connsiteX7" fmla="*/ 9760 w 127751"/>
                    <a:gd name="connsiteY7" fmla="*/ 91319 h 151307"/>
                    <a:gd name="connsiteX8" fmla="*/ 0 w 127751"/>
                    <a:gd name="connsiteY8" fmla="*/ 138665 h 151307"/>
                    <a:gd name="connsiteX9" fmla="*/ 27026 w 127751"/>
                    <a:gd name="connsiteY9" fmla="*/ 151210 h 151307"/>
                    <a:gd name="connsiteX10" fmla="*/ 50925 w 127751"/>
                    <a:gd name="connsiteY10" fmla="*/ 131921 h 151307"/>
                    <a:gd name="connsiteX11" fmla="*/ 70069 w 127751"/>
                    <a:gd name="connsiteY11" fmla="*/ 122883 h 151307"/>
                    <a:gd name="connsiteX12" fmla="*/ 87962 w 127751"/>
                    <a:gd name="connsiteY12" fmla="*/ 107371 h 151307"/>
                    <a:gd name="connsiteX13" fmla="*/ 65190 w 127751"/>
                    <a:gd name="connsiteY13" fmla="*/ 79044 h 151307"/>
                    <a:gd name="connsiteX14" fmla="*/ 95094 w 127751"/>
                    <a:gd name="connsiteY14" fmla="*/ 58406 h 151307"/>
                    <a:gd name="connsiteX15" fmla="*/ 126125 w 127751"/>
                    <a:gd name="connsiteY15" fmla="*/ 48155 h 151307"/>
                    <a:gd name="connsiteX16" fmla="*/ 127752 w 127751"/>
                    <a:gd name="connsiteY16" fmla="*/ 48155 h 151307"/>
                    <a:gd name="connsiteX17" fmla="*/ 120619 w 127751"/>
                    <a:gd name="connsiteY17" fmla="*/ 16052 h 151307"/>
                    <a:gd name="connsiteX18" fmla="*/ 118242 w 127751"/>
                    <a:gd name="connsiteY18" fmla="*/ 0 h 151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7751" h="151307">
                      <a:moveTo>
                        <a:pt x="118117" y="135"/>
                      </a:moveTo>
                      <a:cubicBezTo>
                        <a:pt x="99098" y="10656"/>
                        <a:pt x="82707" y="19289"/>
                        <a:pt x="79454" y="19828"/>
                      </a:cubicBezTo>
                      <a:cubicBezTo>
                        <a:pt x="71070" y="21177"/>
                        <a:pt x="50800" y="36555"/>
                        <a:pt x="50800" y="36555"/>
                      </a:cubicBezTo>
                      <a:lnTo>
                        <a:pt x="23273" y="21043"/>
                      </a:lnTo>
                      <a:lnTo>
                        <a:pt x="20896" y="9442"/>
                      </a:lnTo>
                      <a:lnTo>
                        <a:pt x="20395" y="9172"/>
                      </a:lnTo>
                      <a:cubicBezTo>
                        <a:pt x="19269" y="20368"/>
                        <a:pt x="17767" y="33182"/>
                        <a:pt x="16891" y="37229"/>
                      </a:cubicBezTo>
                      <a:cubicBezTo>
                        <a:pt x="15140" y="44918"/>
                        <a:pt x="15140" y="83631"/>
                        <a:pt x="9760" y="91319"/>
                      </a:cubicBezTo>
                      <a:cubicBezTo>
                        <a:pt x="6506" y="95905"/>
                        <a:pt x="2628" y="118971"/>
                        <a:pt x="0" y="138665"/>
                      </a:cubicBezTo>
                      <a:cubicBezTo>
                        <a:pt x="9885" y="144465"/>
                        <a:pt x="21396" y="150535"/>
                        <a:pt x="27026" y="151210"/>
                      </a:cubicBezTo>
                      <a:cubicBezTo>
                        <a:pt x="37787" y="152559"/>
                        <a:pt x="50925" y="139609"/>
                        <a:pt x="50925" y="131921"/>
                      </a:cubicBezTo>
                      <a:cubicBezTo>
                        <a:pt x="50925" y="124232"/>
                        <a:pt x="60435" y="122883"/>
                        <a:pt x="70069" y="122883"/>
                      </a:cubicBezTo>
                      <a:cubicBezTo>
                        <a:pt x="79704" y="122883"/>
                        <a:pt x="80830" y="111283"/>
                        <a:pt x="87962" y="107371"/>
                      </a:cubicBezTo>
                      <a:cubicBezTo>
                        <a:pt x="95094" y="103459"/>
                        <a:pt x="72447" y="81607"/>
                        <a:pt x="65190" y="79044"/>
                      </a:cubicBezTo>
                      <a:cubicBezTo>
                        <a:pt x="58057" y="76482"/>
                        <a:pt x="71196" y="59755"/>
                        <a:pt x="95094" y="58406"/>
                      </a:cubicBezTo>
                      <a:cubicBezTo>
                        <a:pt x="118993" y="57058"/>
                        <a:pt x="112987" y="48155"/>
                        <a:pt x="126125" y="48155"/>
                      </a:cubicBezTo>
                      <a:lnTo>
                        <a:pt x="127752" y="48155"/>
                      </a:lnTo>
                      <a:cubicBezTo>
                        <a:pt x="125374" y="36824"/>
                        <a:pt x="122496" y="23201"/>
                        <a:pt x="120619" y="16052"/>
                      </a:cubicBezTo>
                      <a:cubicBezTo>
                        <a:pt x="119493" y="11735"/>
                        <a:pt x="118743" y="6070"/>
                        <a:pt x="118242" y="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CDCF799A-DA99-7D3F-E01A-E0C6A0FA0AE7}"/>
                    </a:ext>
                  </a:extLst>
                </p:cNvPr>
                <p:cNvSpPr/>
                <p:nvPr/>
              </p:nvSpPr>
              <p:spPr>
                <a:xfrm>
                  <a:off x="7852267" y="2755364"/>
                  <a:ext cx="330154" cy="149854"/>
                </a:xfrm>
                <a:custGeom>
                  <a:avLst/>
                  <a:gdLst>
                    <a:gd name="connsiteX0" fmla="*/ 330029 w 330154"/>
                    <a:gd name="connsiteY0" fmla="*/ 37993 h 149854"/>
                    <a:gd name="connsiteX1" fmla="*/ 329904 w 330154"/>
                    <a:gd name="connsiteY1" fmla="*/ 39612 h 149854"/>
                    <a:gd name="connsiteX2" fmla="*/ 329904 w 330154"/>
                    <a:gd name="connsiteY2" fmla="*/ 40961 h 149854"/>
                    <a:gd name="connsiteX3" fmla="*/ 329529 w 330154"/>
                    <a:gd name="connsiteY3" fmla="*/ 42445 h 149854"/>
                    <a:gd name="connsiteX4" fmla="*/ 328778 w 330154"/>
                    <a:gd name="connsiteY4" fmla="*/ 43929 h 149854"/>
                    <a:gd name="connsiteX5" fmla="*/ 327402 w 330154"/>
                    <a:gd name="connsiteY5" fmla="*/ 45008 h 149854"/>
                    <a:gd name="connsiteX6" fmla="*/ 300500 w 330154"/>
                    <a:gd name="connsiteY6" fmla="*/ 59441 h 149854"/>
                    <a:gd name="connsiteX7" fmla="*/ 276976 w 330154"/>
                    <a:gd name="connsiteY7" fmla="*/ 74009 h 149854"/>
                    <a:gd name="connsiteX8" fmla="*/ 252827 w 330154"/>
                    <a:gd name="connsiteY8" fmla="*/ 88442 h 149854"/>
                    <a:gd name="connsiteX9" fmla="*/ 225300 w 330154"/>
                    <a:gd name="connsiteY9" fmla="*/ 97075 h 149854"/>
                    <a:gd name="connsiteX10" fmla="*/ 207158 w 330154"/>
                    <a:gd name="connsiteY10" fmla="*/ 110159 h 149854"/>
                    <a:gd name="connsiteX11" fmla="*/ 188389 w 330154"/>
                    <a:gd name="connsiteY11" fmla="*/ 103684 h 149854"/>
                    <a:gd name="connsiteX12" fmla="*/ 170246 w 330154"/>
                    <a:gd name="connsiteY12" fmla="*/ 110159 h 149854"/>
                    <a:gd name="connsiteX13" fmla="*/ 153479 w 330154"/>
                    <a:gd name="connsiteY13" fmla="*/ 121759 h 149854"/>
                    <a:gd name="connsiteX14" fmla="*/ 140090 w 330154"/>
                    <a:gd name="connsiteY14" fmla="*/ 130392 h 149854"/>
                    <a:gd name="connsiteX15" fmla="*/ 135086 w 330154"/>
                    <a:gd name="connsiteY15" fmla="*/ 146579 h 149854"/>
                    <a:gd name="connsiteX16" fmla="*/ 129580 w 330154"/>
                    <a:gd name="connsiteY16" fmla="*/ 147388 h 149854"/>
                    <a:gd name="connsiteX17" fmla="*/ 125326 w 330154"/>
                    <a:gd name="connsiteY17" fmla="*/ 147927 h 149854"/>
                    <a:gd name="connsiteX18" fmla="*/ 114190 w 330154"/>
                    <a:gd name="connsiteY18" fmla="*/ 149141 h 149854"/>
                    <a:gd name="connsiteX19" fmla="*/ 109560 w 330154"/>
                    <a:gd name="connsiteY19" fmla="*/ 149546 h 149854"/>
                    <a:gd name="connsiteX20" fmla="*/ 95672 w 330154"/>
                    <a:gd name="connsiteY20" fmla="*/ 149141 h 149854"/>
                    <a:gd name="connsiteX21" fmla="*/ 70647 w 330154"/>
                    <a:gd name="connsiteY21" fmla="*/ 144016 h 149854"/>
                    <a:gd name="connsiteX22" fmla="*/ 43119 w 330154"/>
                    <a:gd name="connsiteY22" fmla="*/ 142667 h 149854"/>
                    <a:gd name="connsiteX23" fmla="*/ 76 w 330154"/>
                    <a:gd name="connsiteY23" fmla="*/ 138890 h 149854"/>
                    <a:gd name="connsiteX24" fmla="*/ 21598 w 330154"/>
                    <a:gd name="connsiteY24" fmla="*/ 119601 h 149854"/>
                    <a:gd name="connsiteX25" fmla="*/ 28730 w 330154"/>
                    <a:gd name="connsiteY25" fmla="*/ 119871 h 149854"/>
                    <a:gd name="connsiteX26" fmla="*/ 30857 w 330154"/>
                    <a:gd name="connsiteY26" fmla="*/ 119736 h 149854"/>
                    <a:gd name="connsiteX27" fmla="*/ 32359 w 330154"/>
                    <a:gd name="connsiteY27" fmla="*/ 119736 h 149854"/>
                    <a:gd name="connsiteX28" fmla="*/ 35863 w 330154"/>
                    <a:gd name="connsiteY28" fmla="*/ 119736 h 149854"/>
                    <a:gd name="connsiteX29" fmla="*/ 40992 w 330154"/>
                    <a:gd name="connsiteY29" fmla="*/ 119331 h 149854"/>
                    <a:gd name="connsiteX30" fmla="*/ 46498 w 330154"/>
                    <a:gd name="connsiteY30" fmla="*/ 118657 h 149854"/>
                    <a:gd name="connsiteX31" fmla="*/ 51628 w 330154"/>
                    <a:gd name="connsiteY31" fmla="*/ 117982 h 149854"/>
                    <a:gd name="connsiteX32" fmla="*/ 65767 w 330154"/>
                    <a:gd name="connsiteY32" fmla="*/ 113261 h 149854"/>
                    <a:gd name="connsiteX33" fmla="*/ 94421 w 330154"/>
                    <a:gd name="connsiteY33" fmla="*/ 108135 h 149854"/>
                    <a:gd name="connsiteX34" fmla="*/ 107684 w 330154"/>
                    <a:gd name="connsiteY34" fmla="*/ 91274 h 149854"/>
                    <a:gd name="connsiteX35" fmla="*/ 65767 w 330154"/>
                    <a:gd name="connsiteY35" fmla="*/ 70636 h 149854"/>
                    <a:gd name="connsiteX36" fmla="*/ 41868 w 330154"/>
                    <a:gd name="connsiteY36" fmla="*/ 71985 h 149854"/>
                    <a:gd name="connsiteX37" fmla="*/ 36988 w 330154"/>
                    <a:gd name="connsiteY37" fmla="*/ 65780 h 149854"/>
                    <a:gd name="connsiteX38" fmla="*/ 34111 w 330154"/>
                    <a:gd name="connsiteY38" fmla="*/ 63083 h 149854"/>
                    <a:gd name="connsiteX39" fmla="*/ 30732 w 330154"/>
                    <a:gd name="connsiteY39" fmla="*/ 61194 h 149854"/>
                    <a:gd name="connsiteX40" fmla="*/ 30732 w 330154"/>
                    <a:gd name="connsiteY40" fmla="*/ 61194 h 149854"/>
                    <a:gd name="connsiteX41" fmla="*/ 30857 w 330154"/>
                    <a:gd name="connsiteY41" fmla="*/ 61059 h 149854"/>
                    <a:gd name="connsiteX42" fmla="*/ 39866 w 330154"/>
                    <a:gd name="connsiteY42" fmla="*/ 42984 h 149854"/>
                    <a:gd name="connsiteX43" fmla="*/ 58634 w 330154"/>
                    <a:gd name="connsiteY43" fmla="*/ 20728 h 149854"/>
                    <a:gd name="connsiteX44" fmla="*/ 99801 w 330154"/>
                    <a:gd name="connsiteY44" fmla="*/ 19783 h 149854"/>
                    <a:gd name="connsiteX45" fmla="*/ 126702 w 330154"/>
                    <a:gd name="connsiteY45" fmla="*/ 15062 h 149854"/>
                    <a:gd name="connsiteX46" fmla="*/ 157983 w 330154"/>
                    <a:gd name="connsiteY46" fmla="*/ 1439 h 149854"/>
                    <a:gd name="connsiteX47" fmla="*/ 198273 w 330154"/>
                    <a:gd name="connsiteY47" fmla="*/ 13983 h 149854"/>
                    <a:gd name="connsiteX48" fmla="*/ 276100 w 330154"/>
                    <a:gd name="connsiteY48" fmla="*/ 18839 h 149854"/>
                    <a:gd name="connsiteX49" fmla="*/ 304754 w 330154"/>
                    <a:gd name="connsiteY49" fmla="*/ 27607 h 149854"/>
                    <a:gd name="connsiteX50" fmla="*/ 330154 w 330154"/>
                    <a:gd name="connsiteY50" fmla="*/ 38128 h 149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30154" h="149854">
                      <a:moveTo>
                        <a:pt x="330029" y="37993"/>
                      </a:moveTo>
                      <a:cubicBezTo>
                        <a:pt x="330029" y="37993"/>
                        <a:pt x="330029" y="39073"/>
                        <a:pt x="329904" y="39612"/>
                      </a:cubicBezTo>
                      <a:cubicBezTo>
                        <a:pt x="329904" y="40152"/>
                        <a:pt x="329904" y="40556"/>
                        <a:pt x="329904" y="40961"/>
                      </a:cubicBezTo>
                      <a:cubicBezTo>
                        <a:pt x="329904" y="41500"/>
                        <a:pt x="329779" y="42040"/>
                        <a:pt x="329529" y="42445"/>
                      </a:cubicBezTo>
                      <a:cubicBezTo>
                        <a:pt x="329403" y="42984"/>
                        <a:pt x="329154" y="43524"/>
                        <a:pt x="328778" y="43929"/>
                      </a:cubicBezTo>
                      <a:cubicBezTo>
                        <a:pt x="328403" y="44333"/>
                        <a:pt x="328027" y="44738"/>
                        <a:pt x="327402" y="45008"/>
                      </a:cubicBezTo>
                      <a:cubicBezTo>
                        <a:pt x="322647" y="47166"/>
                        <a:pt x="307882" y="53641"/>
                        <a:pt x="300500" y="59441"/>
                      </a:cubicBezTo>
                      <a:cubicBezTo>
                        <a:pt x="293118" y="65241"/>
                        <a:pt x="281106" y="65241"/>
                        <a:pt x="276976" y="74009"/>
                      </a:cubicBezTo>
                      <a:cubicBezTo>
                        <a:pt x="272972" y="82641"/>
                        <a:pt x="266967" y="90060"/>
                        <a:pt x="252827" y="88442"/>
                      </a:cubicBezTo>
                      <a:cubicBezTo>
                        <a:pt x="240816" y="86958"/>
                        <a:pt x="234684" y="84800"/>
                        <a:pt x="225300" y="97075"/>
                      </a:cubicBezTo>
                      <a:cubicBezTo>
                        <a:pt x="215916" y="109484"/>
                        <a:pt x="213914" y="104358"/>
                        <a:pt x="207158" y="110159"/>
                      </a:cubicBezTo>
                      <a:cubicBezTo>
                        <a:pt x="200526" y="115959"/>
                        <a:pt x="193769" y="105842"/>
                        <a:pt x="188389" y="103684"/>
                      </a:cubicBezTo>
                      <a:cubicBezTo>
                        <a:pt x="183008" y="101391"/>
                        <a:pt x="175626" y="110159"/>
                        <a:pt x="170246" y="110159"/>
                      </a:cubicBezTo>
                      <a:cubicBezTo>
                        <a:pt x="164866" y="110159"/>
                        <a:pt x="160236" y="119601"/>
                        <a:pt x="153479" y="121759"/>
                      </a:cubicBezTo>
                      <a:cubicBezTo>
                        <a:pt x="146848" y="123917"/>
                        <a:pt x="140090" y="121759"/>
                        <a:pt x="140090" y="130392"/>
                      </a:cubicBezTo>
                      <a:cubicBezTo>
                        <a:pt x="140090" y="135787"/>
                        <a:pt x="138714" y="141992"/>
                        <a:pt x="135086" y="146579"/>
                      </a:cubicBezTo>
                      <a:cubicBezTo>
                        <a:pt x="134460" y="146579"/>
                        <a:pt x="132458" y="146983"/>
                        <a:pt x="129580" y="147388"/>
                      </a:cubicBezTo>
                      <a:cubicBezTo>
                        <a:pt x="128329" y="147523"/>
                        <a:pt x="126827" y="147658"/>
                        <a:pt x="125326" y="147927"/>
                      </a:cubicBezTo>
                      <a:cubicBezTo>
                        <a:pt x="121948" y="148332"/>
                        <a:pt x="118068" y="148737"/>
                        <a:pt x="114190" y="149141"/>
                      </a:cubicBezTo>
                      <a:cubicBezTo>
                        <a:pt x="112564" y="149141"/>
                        <a:pt x="111062" y="149411"/>
                        <a:pt x="109560" y="149546"/>
                      </a:cubicBezTo>
                      <a:cubicBezTo>
                        <a:pt x="103304" y="149951"/>
                        <a:pt x="97798" y="150086"/>
                        <a:pt x="95672" y="149141"/>
                      </a:cubicBezTo>
                      <a:cubicBezTo>
                        <a:pt x="89666" y="146579"/>
                        <a:pt x="76528" y="153053"/>
                        <a:pt x="70647" y="144016"/>
                      </a:cubicBezTo>
                      <a:cubicBezTo>
                        <a:pt x="64641" y="134978"/>
                        <a:pt x="53880" y="150490"/>
                        <a:pt x="43119" y="142667"/>
                      </a:cubicBezTo>
                      <a:cubicBezTo>
                        <a:pt x="32359" y="134978"/>
                        <a:pt x="1328" y="145364"/>
                        <a:pt x="76" y="138890"/>
                      </a:cubicBezTo>
                      <a:cubicBezTo>
                        <a:pt x="-1174" y="132415"/>
                        <a:pt x="13215" y="118252"/>
                        <a:pt x="21598" y="119601"/>
                      </a:cubicBezTo>
                      <a:cubicBezTo>
                        <a:pt x="23225" y="119871"/>
                        <a:pt x="25728" y="119871"/>
                        <a:pt x="28730" y="119871"/>
                      </a:cubicBezTo>
                      <a:cubicBezTo>
                        <a:pt x="29356" y="119871"/>
                        <a:pt x="30107" y="119871"/>
                        <a:pt x="30857" y="119736"/>
                      </a:cubicBezTo>
                      <a:lnTo>
                        <a:pt x="32359" y="119736"/>
                      </a:lnTo>
                      <a:cubicBezTo>
                        <a:pt x="33485" y="119736"/>
                        <a:pt x="34611" y="119736"/>
                        <a:pt x="35863" y="119736"/>
                      </a:cubicBezTo>
                      <a:cubicBezTo>
                        <a:pt x="37489" y="119736"/>
                        <a:pt x="39240" y="119601"/>
                        <a:pt x="40992" y="119331"/>
                      </a:cubicBezTo>
                      <a:cubicBezTo>
                        <a:pt x="42744" y="119196"/>
                        <a:pt x="44621" y="118926"/>
                        <a:pt x="46498" y="118657"/>
                      </a:cubicBezTo>
                      <a:cubicBezTo>
                        <a:pt x="48250" y="118522"/>
                        <a:pt x="50002" y="118252"/>
                        <a:pt x="51628" y="117982"/>
                      </a:cubicBezTo>
                      <a:cubicBezTo>
                        <a:pt x="58385" y="116768"/>
                        <a:pt x="64016" y="115150"/>
                        <a:pt x="65767" y="113261"/>
                      </a:cubicBezTo>
                      <a:cubicBezTo>
                        <a:pt x="70647" y="108135"/>
                        <a:pt x="88539" y="120950"/>
                        <a:pt x="94421" y="108135"/>
                      </a:cubicBezTo>
                      <a:cubicBezTo>
                        <a:pt x="100426" y="95186"/>
                        <a:pt x="121948" y="104224"/>
                        <a:pt x="107684" y="91274"/>
                      </a:cubicBezTo>
                      <a:cubicBezTo>
                        <a:pt x="93294" y="78460"/>
                        <a:pt x="68144" y="62948"/>
                        <a:pt x="65767" y="70636"/>
                      </a:cubicBezTo>
                      <a:cubicBezTo>
                        <a:pt x="63389" y="78460"/>
                        <a:pt x="47874" y="79674"/>
                        <a:pt x="41868" y="71985"/>
                      </a:cubicBezTo>
                      <a:cubicBezTo>
                        <a:pt x="40242" y="69962"/>
                        <a:pt x="38740" y="67804"/>
                        <a:pt x="36988" y="65780"/>
                      </a:cubicBezTo>
                      <a:cubicBezTo>
                        <a:pt x="35987" y="64701"/>
                        <a:pt x="35112" y="63892"/>
                        <a:pt x="34111" y="63083"/>
                      </a:cubicBezTo>
                      <a:cubicBezTo>
                        <a:pt x="33109" y="62408"/>
                        <a:pt x="31984" y="61734"/>
                        <a:pt x="30732" y="61194"/>
                      </a:cubicBezTo>
                      <a:lnTo>
                        <a:pt x="30732" y="61194"/>
                      </a:lnTo>
                      <a:cubicBezTo>
                        <a:pt x="30732" y="61194"/>
                        <a:pt x="30857" y="61059"/>
                        <a:pt x="30857" y="61059"/>
                      </a:cubicBezTo>
                      <a:cubicBezTo>
                        <a:pt x="33985" y="51752"/>
                        <a:pt x="37364" y="44063"/>
                        <a:pt x="39866" y="42984"/>
                      </a:cubicBezTo>
                      <a:cubicBezTo>
                        <a:pt x="46122" y="40017"/>
                        <a:pt x="57634" y="30440"/>
                        <a:pt x="58634" y="20728"/>
                      </a:cubicBezTo>
                      <a:cubicBezTo>
                        <a:pt x="59510" y="11151"/>
                        <a:pt x="83659" y="11151"/>
                        <a:pt x="99801" y="19783"/>
                      </a:cubicBezTo>
                      <a:cubicBezTo>
                        <a:pt x="115816" y="28551"/>
                        <a:pt x="125702" y="28551"/>
                        <a:pt x="126702" y="15062"/>
                      </a:cubicBezTo>
                      <a:cubicBezTo>
                        <a:pt x="127578" y="1439"/>
                        <a:pt x="150852" y="-2473"/>
                        <a:pt x="157983" y="1439"/>
                      </a:cubicBezTo>
                      <a:cubicBezTo>
                        <a:pt x="165115" y="5350"/>
                        <a:pt x="187513" y="18839"/>
                        <a:pt x="198273" y="13983"/>
                      </a:cubicBezTo>
                      <a:cubicBezTo>
                        <a:pt x="209034" y="9262"/>
                        <a:pt x="262713" y="15062"/>
                        <a:pt x="276100" y="18839"/>
                      </a:cubicBezTo>
                      <a:cubicBezTo>
                        <a:pt x="289614" y="22616"/>
                        <a:pt x="293118" y="13039"/>
                        <a:pt x="304754" y="27607"/>
                      </a:cubicBezTo>
                      <a:cubicBezTo>
                        <a:pt x="314514" y="39747"/>
                        <a:pt x="319268" y="28821"/>
                        <a:pt x="330154" y="3812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11D1270-635F-BCBF-6E89-9F608E885CE2}"/>
                    </a:ext>
                  </a:extLst>
                </p:cNvPr>
                <p:cNvSpPr/>
                <p:nvPr/>
              </p:nvSpPr>
              <p:spPr>
                <a:xfrm>
                  <a:off x="6944068" y="2735527"/>
                  <a:ext cx="206854" cy="99105"/>
                </a:xfrm>
                <a:custGeom>
                  <a:avLst/>
                  <a:gdLst>
                    <a:gd name="connsiteX0" fmla="*/ 83207 w 206854"/>
                    <a:gd name="connsiteY0" fmla="*/ 78064 h 99105"/>
                    <a:gd name="connsiteX1" fmla="*/ 104604 w 206854"/>
                    <a:gd name="connsiteY1" fmla="*/ 96409 h 99105"/>
                    <a:gd name="connsiteX2" fmla="*/ 105980 w 206854"/>
                    <a:gd name="connsiteY2" fmla="*/ 98567 h 99105"/>
                    <a:gd name="connsiteX3" fmla="*/ 136635 w 206854"/>
                    <a:gd name="connsiteY3" fmla="*/ 91822 h 99105"/>
                    <a:gd name="connsiteX4" fmla="*/ 163537 w 206854"/>
                    <a:gd name="connsiteY4" fmla="*/ 94790 h 99105"/>
                    <a:gd name="connsiteX5" fmla="*/ 162036 w 206854"/>
                    <a:gd name="connsiteY5" fmla="*/ 87641 h 99105"/>
                    <a:gd name="connsiteX6" fmla="*/ 182556 w 206854"/>
                    <a:gd name="connsiteY6" fmla="*/ 94385 h 99105"/>
                    <a:gd name="connsiteX7" fmla="*/ 205829 w 206854"/>
                    <a:gd name="connsiteY7" fmla="*/ 96274 h 99105"/>
                    <a:gd name="connsiteX8" fmla="*/ 195944 w 206854"/>
                    <a:gd name="connsiteY8" fmla="*/ 81841 h 99105"/>
                    <a:gd name="connsiteX9" fmla="*/ 201951 w 206854"/>
                    <a:gd name="connsiteY9" fmla="*/ 69970 h 99105"/>
                    <a:gd name="connsiteX10" fmla="*/ 183306 w 206854"/>
                    <a:gd name="connsiteY10" fmla="*/ 59584 h 99105"/>
                    <a:gd name="connsiteX11" fmla="*/ 173922 w 206854"/>
                    <a:gd name="connsiteY11" fmla="*/ 39351 h 99105"/>
                    <a:gd name="connsiteX12" fmla="*/ 163162 w 206854"/>
                    <a:gd name="connsiteY12" fmla="*/ 35034 h 99105"/>
                    <a:gd name="connsiteX13" fmla="*/ 132256 w 206854"/>
                    <a:gd name="connsiteY13" fmla="*/ 39351 h 99105"/>
                    <a:gd name="connsiteX14" fmla="*/ 113488 w 206854"/>
                    <a:gd name="connsiteY14" fmla="*/ 29234 h 99105"/>
                    <a:gd name="connsiteX15" fmla="*/ 94719 w 206854"/>
                    <a:gd name="connsiteY15" fmla="*/ 16150 h 99105"/>
                    <a:gd name="connsiteX16" fmla="*/ 47672 w 206854"/>
                    <a:gd name="connsiteY16" fmla="*/ 11834 h 99105"/>
                    <a:gd name="connsiteX17" fmla="*/ 11386 w 206854"/>
                    <a:gd name="connsiteY17" fmla="*/ 233 h 99105"/>
                    <a:gd name="connsiteX18" fmla="*/ 0 w 206854"/>
                    <a:gd name="connsiteY18" fmla="*/ 5899 h 99105"/>
                    <a:gd name="connsiteX19" fmla="*/ 46796 w 206854"/>
                    <a:gd name="connsiteY19" fmla="*/ 33955 h 99105"/>
                    <a:gd name="connsiteX20" fmla="*/ 58433 w 206854"/>
                    <a:gd name="connsiteY20" fmla="*/ 67677 h 99105"/>
                    <a:gd name="connsiteX21" fmla="*/ 51426 w 206854"/>
                    <a:gd name="connsiteY21" fmla="*/ 78873 h 99105"/>
                    <a:gd name="connsiteX22" fmla="*/ 83082 w 206854"/>
                    <a:gd name="connsiteY22" fmla="*/ 77794 h 99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06854" h="99105">
                      <a:moveTo>
                        <a:pt x="83207" y="78064"/>
                      </a:moveTo>
                      <a:cubicBezTo>
                        <a:pt x="92967" y="73208"/>
                        <a:pt x="96595" y="84808"/>
                        <a:pt x="104604" y="96409"/>
                      </a:cubicBezTo>
                      <a:cubicBezTo>
                        <a:pt x="105104" y="97218"/>
                        <a:pt x="105605" y="97757"/>
                        <a:pt x="105980" y="98567"/>
                      </a:cubicBezTo>
                      <a:cubicBezTo>
                        <a:pt x="116991" y="96813"/>
                        <a:pt x="125374" y="93306"/>
                        <a:pt x="136635" y="91822"/>
                      </a:cubicBezTo>
                      <a:cubicBezTo>
                        <a:pt x="144769" y="90878"/>
                        <a:pt x="155279" y="92767"/>
                        <a:pt x="163537" y="94790"/>
                      </a:cubicBezTo>
                      <a:cubicBezTo>
                        <a:pt x="162036" y="91957"/>
                        <a:pt x="161160" y="89529"/>
                        <a:pt x="162036" y="87641"/>
                      </a:cubicBezTo>
                      <a:cubicBezTo>
                        <a:pt x="164788" y="81841"/>
                        <a:pt x="178177" y="89529"/>
                        <a:pt x="182556" y="94385"/>
                      </a:cubicBezTo>
                      <a:cubicBezTo>
                        <a:pt x="187061" y="99241"/>
                        <a:pt x="201324" y="101130"/>
                        <a:pt x="205829" y="96274"/>
                      </a:cubicBezTo>
                      <a:cubicBezTo>
                        <a:pt x="210334" y="91418"/>
                        <a:pt x="198697" y="86562"/>
                        <a:pt x="195944" y="81841"/>
                      </a:cubicBezTo>
                      <a:cubicBezTo>
                        <a:pt x="194568" y="79413"/>
                        <a:pt x="198196" y="74422"/>
                        <a:pt x="201951" y="69970"/>
                      </a:cubicBezTo>
                      <a:cubicBezTo>
                        <a:pt x="194192" y="65249"/>
                        <a:pt x="186185" y="58640"/>
                        <a:pt x="183306" y="59584"/>
                      </a:cubicBezTo>
                      <a:cubicBezTo>
                        <a:pt x="179303" y="61068"/>
                        <a:pt x="179303" y="39351"/>
                        <a:pt x="173922" y="39351"/>
                      </a:cubicBezTo>
                      <a:cubicBezTo>
                        <a:pt x="168542" y="39351"/>
                        <a:pt x="168542" y="35034"/>
                        <a:pt x="163162" y="35034"/>
                      </a:cubicBezTo>
                      <a:cubicBezTo>
                        <a:pt x="157781" y="35034"/>
                        <a:pt x="137637" y="35034"/>
                        <a:pt x="132256" y="39351"/>
                      </a:cubicBezTo>
                      <a:cubicBezTo>
                        <a:pt x="126876" y="43667"/>
                        <a:pt x="120119" y="29234"/>
                        <a:pt x="113488" y="29234"/>
                      </a:cubicBezTo>
                      <a:cubicBezTo>
                        <a:pt x="106856" y="29234"/>
                        <a:pt x="98723" y="21950"/>
                        <a:pt x="94719" y="16150"/>
                      </a:cubicBezTo>
                      <a:cubicBezTo>
                        <a:pt x="90715" y="10350"/>
                        <a:pt x="57181" y="18983"/>
                        <a:pt x="47672" y="11834"/>
                      </a:cubicBezTo>
                      <a:cubicBezTo>
                        <a:pt x="38288" y="4550"/>
                        <a:pt x="20896" y="-1251"/>
                        <a:pt x="11386" y="233"/>
                      </a:cubicBezTo>
                      <a:cubicBezTo>
                        <a:pt x="9009" y="638"/>
                        <a:pt x="4880" y="2796"/>
                        <a:pt x="0" y="5899"/>
                      </a:cubicBezTo>
                      <a:cubicBezTo>
                        <a:pt x="17642" y="16959"/>
                        <a:pt x="43293" y="14127"/>
                        <a:pt x="46796" y="33955"/>
                      </a:cubicBezTo>
                      <a:cubicBezTo>
                        <a:pt x="50800" y="57021"/>
                        <a:pt x="62937" y="47984"/>
                        <a:pt x="58433" y="67677"/>
                      </a:cubicBezTo>
                      <a:cubicBezTo>
                        <a:pt x="57557" y="71589"/>
                        <a:pt x="54929" y="75366"/>
                        <a:pt x="51426" y="78873"/>
                      </a:cubicBezTo>
                      <a:cubicBezTo>
                        <a:pt x="65315" y="80087"/>
                        <a:pt x="78453" y="80087"/>
                        <a:pt x="83082" y="7779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179C2D4F-001D-C386-A5E5-829AAB8D76D7}"/>
                    </a:ext>
                  </a:extLst>
                </p:cNvPr>
                <p:cNvSpPr/>
                <p:nvPr/>
              </p:nvSpPr>
              <p:spPr>
                <a:xfrm>
                  <a:off x="6528906" y="2795651"/>
                  <a:ext cx="564141" cy="238752"/>
                </a:xfrm>
                <a:custGeom>
                  <a:avLst/>
                  <a:gdLst>
                    <a:gd name="connsiteX0" fmla="*/ 549920 w 564141"/>
                    <a:gd name="connsiteY0" fmla="*/ 165508 h 238752"/>
                    <a:gd name="connsiteX1" fmla="*/ 549920 w 564141"/>
                    <a:gd name="connsiteY1" fmla="*/ 130707 h 238752"/>
                    <a:gd name="connsiteX2" fmla="*/ 548669 w 564141"/>
                    <a:gd name="connsiteY2" fmla="*/ 103729 h 238752"/>
                    <a:gd name="connsiteX3" fmla="*/ 556552 w 564141"/>
                    <a:gd name="connsiteY3" fmla="*/ 87003 h 238752"/>
                    <a:gd name="connsiteX4" fmla="*/ 551047 w 564141"/>
                    <a:gd name="connsiteY4" fmla="*/ 74998 h 238752"/>
                    <a:gd name="connsiteX5" fmla="*/ 527774 w 564141"/>
                    <a:gd name="connsiteY5" fmla="*/ 64342 h 238752"/>
                    <a:gd name="connsiteX6" fmla="*/ 519641 w 564141"/>
                    <a:gd name="connsiteY6" fmla="*/ 36420 h 238752"/>
                    <a:gd name="connsiteX7" fmla="*/ 498244 w 564141"/>
                    <a:gd name="connsiteY7" fmla="*/ 18075 h 238752"/>
                    <a:gd name="connsiteX8" fmla="*/ 466588 w 564141"/>
                    <a:gd name="connsiteY8" fmla="*/ 19154 h 238752"/>
                    <a:gd name="connsiteX9" fmla="*/ 410407 w 564141"/>
                    <a:gd name="connsiteY9" fmla="*/ 39387 h 238752"/>
                    <a:gd name="connsiteX10" fmla="*/ 357605 w 564141"/>
                    <a:gd name="connsiteY10" fmla="*/ 40871 h 238752"/>
                    <a:gd name="connsiteX11" fmla="*/ 321819 w 564141"/>
                    <a:gd name="connsiteY11" fmla="*/ 28327 h 238752"/>
                    <a:gd name="connsiteX12" fmla="*/ 294918 w 564141"/>
                    <a:gd name="connsiteY12" fmla="*/ 15242 h 238752"/>
                    <a:gd name="connsiteX13" fmla="*/ 249748 w 564141"/>
                    <a:gd name="connsiteY13" fmla="*/ 2158 h 238752"/>
                    <a:gd name="connsiteX14" fmla="*/ 158032 w 564141"/>
                    <a:gd name="connsiteY14" fmla="*/ 32508 h 238752"/>
                    <a:gd name="connsiteX15" fmla="*/ 91716 w 564141"/>
                    <a:gd name="connsiteY15" fmla="*/ 36420 h 238752"/>
                    <a:gd name="connsiteX16" fmla="*/ 76576 w 564141"/>
                    <a:gd name="connsiteY16" fmla="*/ 61509 h 238752"/>
                    <a:gd name="connsiteX17" fmla="*/ 13013 w 564141"/>
                    <a:gd name="connsiteY17" fmla="*/ 67309 h 238752"/>
                    <a:gd name="connsiteX18" fmla="*/ 6757 w 564141"/>
                    <a:gd name="connsiteY18" fmla="*/ 91454 h 238752"/>
                    <a:gd name="connsiteX19" fmla="*/ 19269 w 564141"/>
                    <a:gd name="connsiteY19" fmla="*/ 100627 h 238752"/>
                    <a:gd name="connsiteX20" fmla="*/ 21897 w 564141"/>
                    <a:gd name="connsiteY20" fmla="*/ 124772 h 238752"/>
                    <a:gd name="connsiteX21" fmla="*/ 22773 w 564141"/>
                    <a:gd name="connsiteY21" fmla="*/ 147433 h 238752"/>
                    <a:gd name="connsiteX22" fmla="*/ 22773 w 564141"/>
                    <a:gd name="connsiteY22" fmla="*/ 165373 h 238752"/>
                    <a:gd name="connsiteX23" fmla="*/ 38038 w 564141"/>
                    <a:gd name="connsiteY23" fmla="*/ 182234 h 238752"/>
                    <a:gd name="connsiteX24" fmla="*/ 57682 w 564141"/>
                    <a:gd name="connsiteY24" fmla="*/ 195318 h 238752"/>
                    <a:gd name="connsiteX25" fmla="*/ 72948 w 564141"/>
                    <a:gd name="connsiteY25" fmla="*/ 200174 h 238752"/>
                    <a:gd name="connsiteX26" fmla="*/ 91716 w 564141"/>
                    <a:gd name="connsiteY26" fmla="*/ 220947 h 238752"/>
                    <a:gd name="connsiteX27" fmla="*/ 130630 w 564141"/>
                    <a:gd name="connsiteY27" fmla="*/ 213258 h 238752"/>
                    <a:gd name="connsiteX28" fmla="*/ 155279 w 564141"/>
                    <a:gd name="connsiteY28" fmla="*/ 201253 h 238752"/>
                    <a:gd name="connsiteX29" fmla="*/ 196445 w 564141"/>
                    <a:gd name="connsiteY29" fmla="*/ 227287 h 238752"/>
                    <a:gd name="connsiteX30" fmla="*/ 227726 w 564141"/>
                    <a:gd name="connsiteY30" fmla="*/ 221487 h 238752"/>
                    <a:gd name="connsiteX31" fmla="*/ 255879 w 564141"/>
                    <a:gd name="connsiteY31" fmla="*/ 202198 h 238752"/>
                    <a:gd name="connsiteX32" fmla="*/ 279152 w 564141"/>
                    <a:gd name="connsiteY32" fmla="*/ 208402 h 238752"/>
                    <a:gd name="connsiteX33" fmla="*/ 302425 w 564141"/>
                    <a:gd name="connsiteY33" fmla="*/ 201658 h 238752"/>
                    <a:gd name="connsiteX34" fmla="*/ 294292 w 564141"/>
                    <a:gd name="connsiteY34" fmla="*/ 227691 h 238752"/>
                    <a:gd name="connsiteX35" fmla="*/ 295043 w 564141"/>
                    <a:gd name="connsiteY35" fmla="*/ 238752 h 238752"/>
                    <a:gd name="connsiteX36" fmla="*/ 312936 w 564141"/>
                    <a:gd name="connsiteY36" fmla="*/ 216091 h 238752"/>
                    <a:gd name="connsiteX37" fmla="*/ 324823 w 564141"/>
                    <a:gd name="connsiteY37" fmla="*/ 208402 h 238752"/>
                    <a:gd name="connsiteX38" fmla="*/ 352350 w 564141"/>
                    <a:gd name="connsiteY38" fmla="*/ 208402 h 238752"/>
                    <a:gd name="connsiteX39" fmla="*/ 371494 w 564141"/>
                    <a:gd name="connsiteY39" fmla="*/ 204491 h 238752"/>
                    <a:gd name="connsiteX40" fmla="*/ 406153 w 564141"/>
                    <a:gd name="connsiteY40" fmla="*/ 205839 h 238752"/>
                    <a:gd name="connsiteX41" fmla="*/ 446819 w 564141"/>
                    <a:gd name="connsiteY41" fmla="*/ 193025 h 238752"/>
                    <a:gd name="connsiteX42" fmla="*/ 480352 w 564141"/>
                    <a:gd name="connsiteY42" fmla="*/ 187899 h 238752"/>
                    <a:gd name="connsiteX43" fmla="*/ 491738 w 564141"/>
                    <a:gd name="connsiteY43" fmla="*/ 191541 h 238752"/>
                    <a:gd name="connsiteX44" fmla="*/ 505251 w 564141"/>
                    <a:gd name="connsiteY44" fmla="*/ 180481 h 238752"/>
                    <a:gd name="connsiteX45" fmla="*/ 532028 w 564141"/>
                    <a:gd name="connsiteY45" fmla="*/ 186281 h 238752"/>
                    <a:gd name="connsiteX46" fmla="*/ 564059 w 564141"/>
                    <a:gd name="connsiteY46" fmla="*/ 191676 h 238752"/>
                    <a:gd name="connsiteX47" fmla="*/ 549671 w 564141"/>
                    <a:gd name="connsiteY47" fmla="*/ 165913 h 238752"/>
                    <a:gd name="connsiteX48" fmla="*/ 45795 w 564141"/>
                    <a:gd name="connsiteY48" fmla="*/ 41141 h 238752"/>
                    <a:gd name="connsiteX49" fmla="*/ 86586 w 564141"/>
                    <a:gd name="connsiteY49" fmla="*/ 36824 h 238752"/>
                    <a:gd name="connsiteX50" fmla="*/ 63813 w 564141"/>
                    <a:gd name="connsiteY50" fmla="*/ 16996 h 238752"/>
                    <a:gd name="connsiteX51" fmla="*/ 56306 w 564141"/>
                    <a:gd name="connsiteY51" fmla="*/ 0 h 238752"/>
                    <a:gd name="connsiteX52" fmla="*/ 44044 w 564141"/>
                    <a:gd name="connsiteY52" fmla="*/ 2428 h 238752"/>
                    <a:gd name="connsiteX53" fmla="*/ 13138 w 564141"/>
                    <a:gd name="connsiteY53" fmla="*/ 2428 h 238752"/>
                    <a:gd name="connsiteX54" fmla="*/ 15766 w 564141"/>
                    <a:gd name="connsiteY54" fmla="*/ 24145 h 238752"/>
                    <a:gd name="connsiteX55" fmla="*/ 7007 w 564141"/>
                    <a:gd name="connsiteY55" fmla="*/ 39387 h 238752"/>
                    <a:gd name="connsiteX56" fmla="*/ 0 w 564141"/>
                    <a:gd name="connsiteY56" fmla="*/ 50583 h 238752"/>
                    <a:gd name="connsiteX57" fmla="*/ 17643 w 564141"/>
                    <a:gd name="connsiteY57" fmla="*/ 59890 h 238752"/>
                    <a:gd name="connsiteX58" fmla="*/ 45795 w 564141"/>
                    <a:gd name="connsiteY58" fmla="*/ 41006 h 23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564141" h="238752">
                      <a:moveTo>
                        <a:pt x="549920" y="165508"/>
                      </a:moveTo>
                      <a:cubicBezTo>
                        <a:pt x="545041" y="164159"/>
                        <a:pt x="552298" y="135967"/>
                        <a:pt x="549920" y="130707"/>
                      </a:cubicBezTo>
                      <a:cubicBezTo>
                        <a:pt x="547544" y="125581"/>
                        <a:pt x="541537" y="103729"/>
                        <a:pt x="548669" y="103729"/>
                      </a:cubicBezTo>
                      <a:cubicBezTo>
                        <a:pt x="555176" y="103729"/>
                        <a:pt x="548044" y="87947"/>
                        <a:pt x="556552" y="87003"/>
                      </a:cubicBezTo>
                      <a:cubicBezTo>
                        <a:pt x="554800" y="81472"/>
                        <a:pt x="552799" y="76482"/>
                        <a:pt x="551047" y="74998"/>
                      </a:cubicBezTo>
                      <a:cubicBezTo>
                        <a:pt x="546543" y="71221"/>
                        <a:pt x="533154" y="78910"/>
                        <a:pt x="527774" y="64342"/>
                      </a:cubicBezTo>
                      <a:cubicBezTo>
                        <a:pt x="522394" y="49909"/>
                        <a:pt x="527774" y="47885"/>
                        <a:pt x="519641" y="36420"/>
                      </a:cubicBezTo>
                      <a:cubicBezTo>
                        <a:pt x="511632" y="24819"/>
                        <a:pt x="508004" y="13219"/>
                        <a:pt x="498244" y="18075"/>
                      </a:cubicBezTo>
                      <a:cubicBezTo>
                        <a:pt x="493615" y="20233"/>
                        <a:pt x="480477" y="20233"/>
                        <a:pt x="466588" y="19154"/>
                      </a:cubicBezTo>
                      <a:cubicBezTo>
                        <a:pt x="452074" y="33452"/>
                        <a:pt x="420167" y="43299"/>
                        <a:pt x="410407" y="39387"/>
                      </a:cubicBezTo>
                      <a:cubicBezTo>
                        <a:pt x="398270" y="34531"/>
                        <a:pt x="374997" y="40871"/>
                        <a:pt x="357605" y="40871"/>
                      </a:cubicBezTo>
                      <a:cubicBezTo>
                        <a:pt x="340213" y="40871"/>
                        <a:pt x="335208" y="27382"/>
                        <a:pt x="321819" y="28327"/>
                      </a:cubicBezTo>
                      <a:cubicBezTo>
                        <a:pt x="308431" y="29271"/>
                        <a:pt x="308431" y="15242"/>
                        <a:pt x="294918" y="15242"/>
                      </a:cubicBezTo>
                      <a:cubicBezTo>
                        <a:pt x="281404" y="15242"/>
                        <a:pt x="291790" y="7958"/>
                        <a:pt x="249748" y="2158"/>
                      </a:cubicBezTo>
                      <a:cubicBezTo>
                        <a:pt x="207706" y="-3642"/>
                        <a:pt x="171420" y="20098"/>
                        <a:pt x="158032" y="32508"/>
                      </a:cubicBezTo>
                      <a:cubicBezTo>
                        <a:pt x="144643" y="45053"/>
                        <a:pt x="96220" y="32913"/>
                        <a:pt x="91716" y="36420"/>
                      </a:cubicBezTo>
                      <a:cubicBezTo>
                        <a:pt x="87212" y="39792"/>
                        <a:pt x="92592" y="54765"/>
                        <a:pt x="76576" y="61509"/>
                      </a:cubicBezTo>
                      <a:cubicBezTo>
                        <a:pt x="60435" y="68253"/>
                        <a:pt x="25025" y="61509"/>
                        <a:pt x="13013" y="67309"/>
                      </a:cubicBezTo>
                      <a:cubicBezTo>
                        <a:pt x="876" y="73109"/>
                        <a:pt x="-3503" y="92399"/>
                        <a:pt x="6757" y="91454"/>
                      </a:cubicBezTo>
                      <a:cubicBezTo>
                        <a:pt x="17142" y="90510"/>
                        <a:pt x="22397" y="95771"/>
                        <a:pt x="19269" y="100627"/>
                      </a:cubicBezTo>
                      <a:cubicBezTo>
                        <a:pt x="16141" y="105483"/>
                        <a:pt x="27778" y="118971"/>
                        <a:pt x="21897" y="124772"/>
                      </a:cubicBezTo>
                      <a:cubicBezTo>
                        <a:pt x="16141" y="130572"/>
                        <a:pt x="15641" y="141633"/>
                        <a:pt x="22773" y="147433"/>
                      </a:cubicBezTo>
                      <a:cubicBezTo>
                        <a:pt x="29905" y="153233"/>
                        <a:pt x="31281" y="163889"/>
                        <a:pt x="22773" y="165373"/>
                      </a:cubicBezTo>
                      <a:cubicBezTo>
                        <a:pt x="14264" y="166722"/>
                        <a:pt x="37537" y="177378"/>
                        <a:pt x="38038" y="182234"/>
                      </a:cubicBezTo>
                      <a:cubicBezTo>
                        <a:pt x="38538" y="187090"/>
                        <a:pt x="57682" y="189518"/>
                        <a:pt x="57682" y="195318"/>
                      </a:cubicBezTo>
                      <a:cubicBezTo>
                        <a:pt x="57682" y="201118"/>
                        <a:pt x="63563" y="203007"/>
                        <a:pt x="72948" y="200174"/>
                      </a:cubicBezTo>
                      <a:cubicBezTo>
                        <a:pt x="82332" y="197342"/>
                        <a:pt x="85961" y="211235"/>
                        <a:pt x="91716" y="220947"/>
                      </a:cubicBezTo>
                      <a:cubicBezTo>
                        <a:pt x="97597" y="230524"/>
                        <a:pt x="130630" y="223780"/>
                        <a:pt x="130630" y="213258"/>
                      </a:cubicBezTo>
                      <a:cubicBezTo>
                        <a:pt x="130630" y="202737"/>
                        <a:pt x="140515" y="199770"/>
                        <a:pt x="155279" y="201253"/>
                      </a:cubicBezTo>
                      <a:cubicBezTo>
                        <a:pt x="170044" y="202737"/>
                        <a:pt x="189313" y="224454"/>
                        <a:pt x="196445" y="227287"/>
                      </a:cubicBezTo>
                      <a:cubicBezTo>
                        <a:pt x="203577" y="230119"/>
                        <a:pt x="218342" y="221487"/>
                        <a:pt x="227726" y="221487"/>
                      </a:cubicBezTo>
                      <a:cubicBezTo>
                        <a:pt x="237110" y="221487"/>
                        <a:pt x="250499" y="205570"/>
                        <a:pt x="255879" y="202198"/>
                      </a:cubicBezTo>
                      <a:cubicBezTo>
                        <a:pt x="261259" y="198825"/>
                        <a:pt x="270644" y="213258"/>
                        <a:pt x="279152" y="208402"/>
                      </a:cubicBezTo>
                      <a:cubicBezTo>
                        <a:pt x="287661" y="203546"/>
                        <a:pt x="297045" y="198286"/>
                        <a:pt x="302425" y="201658"/>
                      </a:cubicBezTo>
                      <a:cubicBezTo>
                        <a:pt x="307805" y="205030"/>
                        <a:pt x="289412" y="220003"/>
                        <a:pt x="294292" y="227691"/>
                      </a:cubicBezTo>
                      <a:cubicBezTo>
                        <a:pt x="296294" y="230794"/>
                        <a:pt x="295794" y="234706"/>
                        <a:pt x="295043" y="238752"/>
                      </a:cubicBezTo>
                      <a:cubicBezTo>
                        <a:pt x="313561" y="236054"/>
                        <a:pt x="311810" y="222161"/>
                        <a:pt x="312936" y="216091"/>
                      </a:cubicBezTo>
                      <a:cubicBezTo>
                        <a:pt x="314187" y="209751"/>
                        <a:pt x="318942" y="203277"/>
                        <a:pt x="324823" y="208402"/>
                      </a:cubicBezTo>
                      <a:cubicBezTo>
                        <a:pt x="330828" y="213528"/>
                        <a:pt x="339212" y="214742"/>
                        <a:pt x="352350" y="208402"/>
                      </a:cubicBezTo>
                      <a:cubicBezTo>
                        <a:pt x="365488" y="201928"/>
                        <a:pt x="366739" y="198016"/>
                        <a:pt x="371494" y="204491"/>
                      </a:cubicBezTo>
                      <a:cubicBezTo>
                        <a:pt x="376248" y="210830"/>
                        <a:pt x="387009" y="205839"/>
                        <a:pt x="406153" y="205839"/>
                      </a:cubicBezTo>
                      <a:cubicBezTo>
                        <a:pt x="425297" y="205839"/>
                        <a:pt x="428926" y="191676"/>
                        <a:pt x="446819" y="193025"/>
                      </a:cubicBezTo>
                      <a:cubicBezTo>
                        <a:pt x="464711" y="194239"/>
                        <a:pt x="480352" y="187899"/>
                        <a:pt x="480352" y="187899"/>
                      </a:cubicBezTo>
                      <a:lnTo>
                        <a:pt x="491738" y="191541"/>
                      </a:lnTo>
                      <a:cubicBezTo>
                        <a:pt x="496368" y="186955"/>
                        <a:pt x="496118" y="181695"/>
                        <a:pt x="505251" y="180481"/>
                      </a:cubicBezTo>
                      <a:cubicBezTo>
                        <a:pt x="519515" y="178592"/>
                        <a:pt x="524896" y="190193"/>
                        <a:pt x="532028" y="186281"/>
                      </a:cubicBezTo>
                      <a:cubicBezTo>
                        <a:pt x="539160" y="182369"/>
                        <a:pt x="561933" y="208672"/>
                        <a:pt x="564059" y="191676"/>
                      </a:cubicBezTo>
                      <a:cubicBezTo>
                        <a:pt x="565186" y="187764"/>
                        <a:pt x="554425" y="167127"/>
                        <a:pt x="549671" y="165913"/>
                      </a:cubicBezTo>
                      <a:close/>
                      <a:moveTo>
                        <a:pt x="45795" y="41141"/>
                      </a:moveTo>
                      <a:cubicBezTo>
                        <a:pt x="56556" y="36824"/>
                        <a:pt x="80705" y="42625"/>
                        <a:pt x="86586" y="36824"/>
                      </a:cubicBezTo>
                      <a:cubicBezTo>
                        <a:pt x="92467" y="31024"/>
                        <a:pt x="71321" y="23740"/>
                        <a:pt x="63813" y="16996"/>
                      </a:cubicBezTo>
                      <a:cubicBezTo>
                        <a:pt x="59309" y="13084"/>
                        <a:pt x="57808" y="5800"/>
                        <a:pt x="56306" y="0"/>
                      </a:cubicBezTo>
                      <a:cubicBezTo>
                        <a:pt x="52802" y="2563"/>
                        <a:pt x="48173" y="4721"/>
                        <a:pt x="44044" y="2428"/>
                      </a:cubicBezTo>
                      <a:cubicBezTo>
                        <a:pt x="36036" y="-1888"/>
                        <a:pt x="16516" y="944"/>
                        <a:pt x="13138" y="2428"/>
                      </a:cubicBezTo>
                      <a:cubicBezTo>
                        <a:pt x="9760" y="3912"/>
                        <a:pt x="15766" y="16187"/>
                        <a:pt x="15766" y="24145"/>
                      </a:cubicBezTo>
                      <a:cubicBezTo>
                        <a:pt x="15766" y="32103"/>
                        <a:pt x="7007" y="34262"/>
                        <a:pt x="7007" y="39387"/>
                      </a:cubicBezTo>
                      <a:cubicBezTo>
                        <a:pt x="7007" y="43299"/>
                        <a:pt x="3879" y="45997"/>
                        <a:pt x="0" y="50583"/>
                      </a:cubicBezTo>
                      <a:cubicBezTo>
                        <a:pt x="5881" y="55304"/>
                        <a:pt x="11637" y="59890"/>
                        <a:pt x="17643" y="59890"/>
                      </a:cubicBezTo>
                      <a:cubicBezTo>
                        <a:pt x="30155" y="59890"/>
                        <a:pt x="35160" y="45457"/>
                        <a:pt x="45795" y="4100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42D4FCF6-62EE-88ED-0CEB-FC76DA0C7256}"/>
                    </a:ext>
                  </a:extLst>
                </p:cNvPr>
                <p:cNvSpPr/>
                <p:nvPr/>
              </p:nvSpPr>
              <p:spPr>
                <a:xfrm>
                  <a:off x="9480584" y="2765571"/>
                  <a:ext cx="207956" cy="208814"/>
                </a:xfrm>
                <a:custGeom>
                  <a:avLst/>
                  <a:gdLst>
                    <a:gd name="connsiteX0" fmla="*/ 199824 w 207956"/>
                    <a:gd name="connsiteY0" fmla="*/ 10521 h 208814"/>
                    <a:gd name="connsiteX1" fmla="*/ 174423 w 207956"/>
                    <a:gd name="connsiteY1" fmla="*/ 0 h 208814"/>
                    <a:gd name="connsiteX2" fmla="*/ 156906 w 207956"/>
                    <a:gd name="connsiteY2" fmla="*/ 25359 h 208814"/>
                    <a:gd name="connsiteX3" fmla="*/ 135384 w 207956"/>
                    <a:gd name="connsiteY3" fmla="*/ 42085 h 208814"/>
                    <a:gd name="connsiteX4" fmla="*/ 123623 w 207956"/>
                    <a:gd name="connsiteY4" fmla="*/ 54765 h 208814"/>
                    <a:gd name="connsiteX5" fmla="*/ 104103 w 207956"/>
                    <a:gd name="connsiteY5" fmla="*/ 61104 h 208814"/>
                    <a:gd name="connsiteX6" fmla="*/ 84584 w 207956"/>
                    <a:gd name="connsiteY6" fmla="*/ 52741 h 208814"/>
                    <a:gd name="connsiteX7" fmla="*/ 65065 w 207956"/>
                    <a:gd name="connsiteY7" fmla="*/ 75807 h 208814"/>
                    <a:gd name="connsiteX8" fmla="*/ 8508 w 207956"/>
                    <a:gd name="connsiteY8" fmla="*/ 109529 h 208814"/>
                    <a:gd name="connsiteX9" fmla="*/ 0 w 207956"/>
                    <a:gd name="connsiteY9" fmla="*/ 123962 h 208814"/>
                    <a:gd name="connsiteX10" fmla="*/ 34660 w 207956"/>
                    <a:gd name="connsiteY10" fmla="*/ 142307 h 208814"/>
                    <a:gd name="connsiteX11" fmla="*/ 16767 w 207956"/>
                    <a:gd name="connsiteY11" fmla="*/ 177513 h 208814"/>
                    <a:gd name="connsiteX12" fmla="*/ 22147 w 207956"/>
                    <a:gd name="connsiteY12" fmla="*/ 197341 h 208814"/>
                    <a:gd name="connsiteX13" fmla="*/ 37412 w 207956"/>
                    <a:gd name="connsiteY13" fmla="*/ 205570 h 208814"/>
                    <a:gd name="connsiteX14" fmla="*/ 60686 w 207956"/>
                    <a:gd name="connsiteY14" fmla="*/ 200714 h 208814"/>
                    <a:gd name="connsiteX15" fmla="*/ 67818 w 207956"/>
                    <a:gd name="connsiteY15" fmla="*/ 205165 h 208814"/>
                    <a:gd name="connsiteX16" fmla="*/ 85710 w 207956"/>
                    <a:gd name="connsiteY16" fmla="*/ 190732 h 208814"/>
                    <a:gd name="connsiteX17" fmla="*/ 113113 w 207956"/>
                    <a:gd name="connsiteY17" fmla="*/ 184257 h 208814"/>
                    <a:gd name="connsiteX18" fmla="*/ 129128 w 207956"/>
                    <a:gd name="connsiteY18" fmla="*/ 177783 h 208814"/>
                    <a:gd name="connsiteX19" fmla="*/ 102227 w 207956"/>
                    <a:gd name="connsiteY19" fmla="*/ 150535 h 208814"/>
                    <a:gd name="connsiteX20" fmla="*/ 110735 w 207956"/>
                    <a:gd name="connsiteY20" fmla="*/ 121534 h 208814"/>
                    <a:gd name="connsiteX21" fmla="*/ 163537 w 207956"/>
                    <a:gd name="connsiteY21" fmla="*/ 86733 h 208814"/>
                    <a:gd name="connsiteX22" fmla="*/ 174298 w 207956"/>
                    <a:gd name="connsiteY22" fmla="*/ 47211 h 208814"/>
                    <a:gd name="connsiteX23" fmla="*/ 207956 w 207956"/>
                    <a:gd name="connsiteY23" fmla="*/ 12005 h 208814"/>
                    <a:gd name="connsiteX24" fmla="*/ 199698 w 207956"/>
                    <a:gd name="connsiteY24" fmla="*/ 10656 h 208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07956" h="208814">
                      <a:moveTo>
                        <a:pt x="199824" y="10521"/>
                      </a:moveTo>
                      <a:cubicBezTo>
                        <a:pt x="188062" y="14703"/>
                        <a:pt x="184183" y="0"/>
                        <a:pt x="174423" y="0"/>
                      </a:cubicBezTo>
                      <a:cubicBezTo>
                        <a:pt x="164664" y="0"/>
                        <a:pt x="166665" y="25359"/>
                        <a:pt x="156906" y="25359"/>
                      </a:cubicBezTo>
                      <a:cubicBezTo>
                        <a:pt x="147146" y="25359"/>
                        <a:pt x="149023" y="40062"/>
                        <a:pt x="135384" y="42085"/>
                      </a:cubicBezTo>
                      <a:cubicBezTo>
                        <a:pt x="121746" y="44243"/>
                        <a:pt x="117742" y="44243"/>
                        <a:pt x="123623" y="54765"/>
                      </a:cubicBezTo>
                      <a:cubicBezTo>
                        <a:pt x="129504" y="65286"/>
                        <a:pt x="115865" y="61104"/>
                        <a:pt x="104103" y="61104"/>
                      </a:cubicBezTo>
                      <a:cubicBezTo>
                        <a:pt x="92342" y="61104"/>
                        <a:pt x="92342" y="52741"/>
                        <a:pt x="84584" y="52741"/>
                      </a:cubicBezTo>
                      <a:cubicBezTo>
                        <a:pt x="76826" y="52741"/>
                        <a:pt x="70946" y="67444"/>
                        <a:pt x="65065" y="75807"/>
                      </a:cubicBezTo>
                      <a:cubicBezTo>
                        <a:pt x="59184" y="84305"/>
                        <a:pt x="20146" y="103189"/>
                        <a:pt x="8508" y="109529"/>
                      </a:cubicBezTo>
                      <a:cubicBezTo>
                        <a:pt x="5131" y="111283"/>
                        <a:pt x="2377" y="116813"/>
                        <a:pt x="0" y="123962"/>
                      </a:cubicBezTo>
                      <a:cubicBezTo>
                        <a:pt x="14014" y="125176"/>
                        <a:pt x="28403" y="133809"/>
                        <a:pt x="34660" y="142307"/>
                      </a:cubicBezTo>
                      <a:cubicBezTo>
                        <a:pt x="43168" y="153907"/>
                        <a:pt x="24775" y="166992"/>
                        <a:pt x="16767" y="177513"/>
                      </a:cubicBezTo>
                      <a:cubicBezTo>
                        <a:pt x="8759" y="188169"/>
                        <a:pt x="21647" y="188709"/>
                        <a:pt x="22147" y="197341"/>
                      </a:cubicBezTo>
                      <a:cubicBezTo>
                        <a:pt x="22647" y="205974"/>
                        <a:pt x="33409" y="213258"/>
                        <a:pt x="37412" y="205570"/>
                      </a:cubicBezTo>
                      <a:cubicBezTo>
                        <a:pt x="41416" y="197881"/>
                        <a:pt x="48173" y="200714"/>
                        <a:pt x="60686" y="200714"/>
                      </a:cubicBezTo>
                      <a:cubicBezTo>
                        <a:pt x="64314" y="200714"/>
                        <a:pt x="66441" y="202602"/>
                        <a:pt x="67818" y="205165"/>
                      </a:cubicBezTo>
                      <a:cubicBezTo>
                        <a:pt x="74825" y="199095"/>
                        <a:pt x="82957" y="193700"/>
                        <a:pt x="85710" y="190732"/>
                      </a:cubicBezTo>
                      <a:cubicBezTo>
                        <a:pt x="90465" y="185606"/>
                        <a:pt x="102351" y="184257"/>
                        <a:pt x="113113" y="184257"/>
                      </a:cubicBezTo>
                      <a:cubicBezTo>
                        <a:pt x="119744" y="184257"/>
                        <a:pt x="124248" y="182099"/>
                        <a:pt x="129128" y="177783"/>
                      </a:cubicBezTo>
                      <a:cubicBezTo>
                        <a:pt x="117742" y="164429"/>
                        <a:pt x="106606" y="153368"/>
                        <a:pt x="102227" y="150535"/>
                      </a:cubicBezTo>
                      <a:cubicBezTo>
                        <a:pt x="91967" y="143791"/>
                        <a:pt x="98223" y="124906"/>
                        <a:pt x="110735" y="121534"/>
                      </a:cubicBezTo>
                      <a:cubicBezTo>
                        <a:pt x="123248" y="118162"/>
                        <a:pt x="154153" y="92533"/>
                        <a:pt x="163537" y="86733"/>
                      </a:cubicBezTo>
                      <a:cubicBezTo>
                        <a:pt x="172922" y="80933"/>
                        <a:pt x="166665" y="62184"/>
                        <a:pt x="174298" y="47211"/>
                      </a:cubicBezTo>
                      <a:cubicBezTo>
                        <a:pt x="178177" y="39387"/>
                        <a:pt x="193066" y="24550"/>
                        <a:pt x="207956" y="12005"/>
                      </a:cubicBezTo>
                      <a:cubicBezTo>
                        <a:pt x="204828" y="10521"/>
                        <a:pt x="201825" y="9847"/>
                        <a:pt x="199698" y="1065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37DC51B3-6171-B18B-D085-6570FD61E4C1}"/>
                    </a:ext>
                  </a:extLst>
                </p:cNvPr>
                <p:cNvSpPr/>
                <p:nvPr/>
              </p:nvSpPr>
              <p:spPr>
                <a:xfrm>
                  <a:off x="8162527" y="3243587"/>
                  <a:ext cx="242740" cy="151584"/>
                </a:xfrm>
                <a:custGeom>
                  <a:avLst/>
                  <a:gdLst>
                    <a:gd name="connsiteX0" fmla="*/ 240739 w 242740"/>
                    <a:gd name="connsiteY0" fmla="*/ 97821 h 151584"/>
                    <a:gd name="connsiteX1" fmla="*/ 239487 w 242740"/>
                    <a:gd name="connsiteY1" fmla="*/ 131273 h 151584"/>
                    <a:gd name="connsiteX2" fmla="*/ 230979 w 242740"/>
                    <a:gd name="connsiteY2" fmla="*/ 149888 h 151584"/>
                    <a:gd name="connsiteX3" fmla="*/ 200574 w 242740"/>
                    <a:gd name="connsiteY3" fmla="*/ 141795 h 151584"/>
                    <a:gd name="connsiteX4" fmla="*/ 200448 w 242740"/>
                    <a:gd name="connsiteY4" fmla="*/ 141795 h 151584"/>
                    <a:gd name="connsiteX5" fmla="*/ 197946 w 242740"/>
                    <a:gd name="connsiteY5" fmla="*/ 139502 h 151584"/>
                    <a:gd name="connsiteX6" fmla="*/ 196570 w 242740"/>
                    <a:gd name="connsiteY6" fmla="*/ 140850 h 151584"/>
                    <a:gd name="connsiteX7" fmla="*/ 181805 w 242740"/>
                    <a:gd name="connsiteY7" fmla="*/ 145976 h 151584"/>
                    <a:gd name="connsiteX8" fmla="*/ 163787 w 242740"/>
                    <a:gd name="connsiteY8" fmla="*/ 136264 h 151584"/>
                    <a:gd name="connsiteX9" fmla="*/ 158032 w 242740"/>
                    <a:gd name="connsiteY9" fmla="*/ 131678 h 151584"/>
                    <a:gd name="connsiteX10" fmla="*/ 151149 w 242740"/>
                    <a:gd name="connsiteY10" fmla="*/ 134916 h 151584"/>
                    <a:gd name="connsiteX11" fmla="*/ 143017 w 242740"/>
                    <a:gd name="connsiteY11" fmla="*/ 129115 h 151584"/>
                    <a:gd name="connsiteX12" fmla="*/ 142892 w 242740"/>
                    <a:gd name="connsiteY12" fmla="*/ 128980 h 151584"/>
                    <a:gd name="connsiteX13" fmla="*/ 133883 w 242740"/>
                    <a:gd name="connsiteY13" fmla="*/ 122910 h 151584"/>
                    <a:gd name="connsiteX14" fmla="*/ 130379 w 242740"/>
                    <a:gd name="connsiteY14" fmla="*/ 115492 h 151584"/>
                    <a:gd name="connsiteX15" fmla="*/ 119493 w 242740"/>
                    <a:gd name="connsiteY15" fmla="*/ 111310 h 151584"/>
                    <a:gd name="connsiteX16" fmla="*/ 116616 w 242740"/>
                    <a:gd name="connsiteY16" fmla="*/ 108073 h 151584"/>
                    <a:gd name="connsiteX17" fmla="*/ 110735 w 242740"/>
                    <a:gd name="connsiteY17" fmla="*/ 112794 h 151584"/>
                    <a:gd name="connsiteX18" fmla="*/ 97221 w 242740"/>
                    <a:gd name="connsiteY18" fmla="*/ 115357 h 151584"/>
                    <a:gd name="connsiteX19" fmla="*/ 76576 w 242740"/>
                    <a:gd name="connsiteY19" fmla="*/ 108073 h 151584"/>
                    <a:gd name="connsiteX20" fmla="*/ 76075 w 242740"/>
                    <a:gd name="connsiteY20" fmla="*/ 103352 h 151584"/>
                    <a:gd name="connsiteX21" fmla="*/ 69193 w 242740"/>
                    <a:gd name="connsiteY21" fmla="*/ 100249 h 151584"/>
                    <a:gd name="connsiteX22" fmla="*/ 67317 w 242740"/>
                    <a:gd name="connsiteY22" fmla="*/ 100789 h 151584"/>
                    <a:gd name="connsiteX23" fmla="*/ 64313 w 242740"/>
                    <a:gd name="connsiteY23" fmla="*/ 99710 h 151584"/>
                    <a:gd name="connsiteX24" fmla="*/ 59309 w 242740"/>
                    <a:gd name="connsiteY24" fmla="*/ 96607 h 151584"/>
                    <a:gd name="connsiteX25" fmla="*/ 57432 w 242740"/>
                    <a:gd name="connsiteY25" fmla="*/ 93909 h 151584"/>
                    <a:gd name="connsiteX26" fmla="*/ 53928 w 242740"/>
                    <a:gd name="connsiteY26" fmla="*/ 92965 h 151584"/>
                    <a:gd name="connsiteX27" fmla="*/ 51926 w 242740"/>
                    <a:gd name="connsiteY27" fmla="*/ 93909 h 151584"/>
                    <a:gd name="connsiteX28" fmla="*/ 50926 w 242740"/>
                    <a:gd name="connsiteY28" fmla="*/ 93370 h 151584"/>
                    <a:gd name="connsiteX29" fmla="*/ 38663 w 242740"/>
                    <a:gd name="connsiteY29" fmla="*/ 83523 h 151584"/>
                    <a:gd name="connsiteX30" fmla="*/ 30280 w 242740"/>
                    <a:gd name="connsiteY30" fmla="*/ 76104 h 151584"/>
                    <a:gd name="connsiteX31" fmla="*/ 25776 w 242740"/>
                    <a:gd name="connsiteY31" fmla="*/ 70844 h 151584"/>
                    <a:gd name="connsiteX32" fmla="*/ 14014 w 242740"/>
                    <a:gd name="connsiteY32" fmla="*/ 61401 h 151584"/>
                    <a:gd name="connsiteX33" fmla="*/ 5380 w 242740"/>
                    <a:gd name="connsiteY33" fmla="*/ 64908 h 151584"/>
                    <a:gd name="connsiteX34" fmla="*/ 0 w 242740"/>
                    <a:gd name="connsiteY34" fmla="*/ 45215 h 151584"/>
                    <a:gd name="connsiteX35" fmla="*/ 5631 w 242740"/>
                    <a:gd name="connsiteY35" fmla="*/ 37796 h 151584"/>
                    <a:gd name="connsiteX36" fmla="*/ 7507 w 242740"/>
                    <a:gd name="connsiteY36" fmla="*/ 34154 h 151584"/>
                    <a:gd name="connsiteX37" fmla="*/ 10510 w 242740"/>
                    <a:gd name="connsiteY37" fmla="*/ 27410 h 151584"/>
                    <a:gd name="connsiteX38" fmla="*/ 24399 w 242740"/>
                    <a:gd name="connsiteY38" fmla="*/ 12167 h 151584"/>
                    <a:gd name="connsiteX39" fmla="*/ 25525 w 242740"/>
                    <a:gd name="connsiteY39" fmla="*/ 10279 h 151584"/>
                    <a:gd name="connsiteX40" fmla="*/ 25776 w 242740"/>
                    <a:gd name="connsiteY40" fmla="*/ 10009 h 151584"/>
                    <a:gd name="connsiteX41" fmla="*/ 26652 w 242740"/>
                    <a:gd name="connsiteY41" fmla="*/ 9065 h 151584"/>
                    <a:gd name="connsiteX42" fmla="*/ 51926 w 242740"/>
                    <a:gd name="connsiteY42" fmla="*/ 3399 h 151584"/>
                    <a:gd name="connsiteX43" fmla="*/ 67066 w 242740"/>
                    <a:gd name="connsiteY43" fmla="*/ 1781 h 151584"/>
                    <a:gd name="connsiteX44" fmla="*/ 69944 w 242740"/>
                    <a:gd name="connsiteY44" fmla="*/ 3399 h 151584"/>
                    <a:gd name="connsiteX45" fmla="*/ 73823 w 242740"/>
                    <a:gd name="connsiteY45" fmla="*/ 6232 h 151584"/>
                    <a:gd name="connsiteX46" fmla="*/ 76075 w 242740"/>
                    <a:gd name="connsiteY46" fmla="*/ 8390 h 151584"/>
                    <a:gd name="connsiteX47" fmla="*/ 137762 w 242740"/>
                    <a:gd name="connsiteY47" fmla="*/ 56950 h 151584"/>
                    <a:gd name="connsiteX48" fmla="*/ 196195 w 242740"/>
                    <a:gd name="connsiteY48" fmla="*/ 82309 h 151584"/>
                    <a:gd name="connsiteX49" fmla="*/ 197696 w 242740"/>
                    <a:gd name="connsiteY49" fmla="*/ 82309 h 151584"/>
                    <a:gd name="connsiteX50" fmla="*/ 204828 w 242740"/>
                    <a:gd name="connsiteY50" fmla="*/ 83388 h 151584"/>
                    <a:gd name="connsiteX51" fmla="*/ 227726 w 242740"/>
                    <a:gd name="connsiteY51" fmla="*/ 89728 h 151584"/>
                    <a:gd name="connsiteX52" fmla="*/ 233106 w 242740"/>
                    <a:gd name="connsiteY52" fmla="*/ 90133 h 151584"/>
                    <a:gd name="connsiteX53" fmla="*/ 235859 w 242740"/>
                    <a:gd name="connsiteY53" fmla="*/ 90267 h 151584"/>
                    <a:gd name="connsiteX54" fmla="*/ 235984 w 242740"/>
                    <a:gd name="connsiteY54" fmla="*/ 90267 h 151584"/>
                    <a:gd name="connsiteX55" fmla="*/ 238111 w 242740"/>
                    <a:gd name="connsiteY55" fmla="*/ 90267 h 151584"/>
                    <a:gd name="connsiteX56" fmla="*/ 238612 w 242740"/>
                    <a:gd name="connsiteY56" fmla="*/ 90267 h 151584"/>
                    <a:gd name="connsiteX57" fmla="*/ 242740 w 242740"/>
                    <a:gd name="connsiteY57" fmla="*/ 90402 h 151584"/>
                    <a:gd name="connsiteX58" fmla="*/ 240739 w 242740"/>
                    <a:gd name="connsiteY58" fmla="*/ 97821 h 151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242740" h="151584">
                      <a:moveTo>
                        <a:pt x="240739" y="97821"/>
                      </a:moveTo>
                      <a:cubicBezTo>
                        <a:pt x="240739" y="109287"/>
                        <a:pt x="244743" y="121831"/>
                        <a:pt x="239487" y="131273"/>
                      </a:cubicBezTo>
                      <a:cubicBezTo>
                        <a:pt x="237986" y="133971"/>
                        <a:pt x="233356" y="148269"/>
                        <a:pt x="230979" y="149888"/>
                      </a:cubicBezTo>
                      <a:cubicBezTo>
                        <a:pt x="222221" y="155958"/>
                        <a:pt x="211084" y="143953"/>
                        <a:pt x="200574" y="141795"/>
                      </a:cubicBezTo>
                      <a:lnTo>
                        <a:pt x="200448" y="141795"/>
                      </a:lnTo>
                      <a:cubicBezTo>
                        <a:pt x="199948" y="140581"/>
                        <a:pt x="198947" y="139502"/>
                        <a:pt x="197946" y="139502"/>
                      </a:cubicBezTo>
                      <a:cubicBezTo>
                        <a:pt x="197320" y="139502"/>
                        <a:pt x="196820" y="140176"/>
                        <a:pt x="196570" y="140850"/>
                      </a:cubicBezTo>
                      <a:cubicBezTo>
                        <a:pt x="192191" y="139636"/>
                        <a:pt x="183557" y="147595"/>
                        <a:pt x="181805" y="145976"/>
                      </a:cubicBezTo>
                      <a:cubicBezTo>
                        <a:pt x="178177" y="142739"/>
                        <a:pt x="173046" y="134781"/>
                        <a:pt x="163787" y="136264"/>
                      </a:cubicBezTo>
                      <a:cubicBezTo>
                        <a:pt x="162160" y="134241"/>
                        <a:pt x="160659" y="131678"/>
                        <a:pt x="158032" y="131678"/>
                      </a:cubicBezTo>
                      <a:cubicBezTo>
                        <a:pt x="155404" y="131678"/>
                        <a:pt x="153527" y="134376"/>
                        <a:pt x="151149" y="134916"/>
                      </a:cubicBezTo>
                      <a:cubicBezTo>
                        <a:pt x="147521" y="134916"/>
                        <a:pt x="145519" y="131408"/>
                        <a:pt x="143017" y="129115"/>
                      </a:cubicBezTo>
                      <a:cubicBezTo>
                        <a:pt x="143017" y="129115"/>
                        <a:pt x="142892" y="129115"/>
                        <a:pt x="142892" y="128980"/>
                      </a:cubicBezTo>
                      <a:cubicBezTo>
                        <a:pt x="140389" y="126013"/>
                        <a:pt x="137011" y="123720"/>
                        <a:pt x="133883" y="122910"/>
                      </a:cubicBezTo>
                      <a:cubicBezTo>
                        <a:pt x="132381" y="120348"/>
                        <a:pt x="132131" y="117245"/>
                        <a:pt x="130379" y="115492"/>
                      </a:cubicBezTo>
                      <a:cubicBezTo>
                        <a:pt x="127502" y="112794"/>
                        <a:pt x="122496" y="113873"/>
                        <a:pt x="119493" y="111310"/>
                      </a:cubicBezTo>
                      <a:cubicBezTo>
                        <a:pt x="118617" y="110231"/>
                        <a:pt x="118117" y="108612"/>
                        <a:pt x="116616" y="108073"/>
                      </a:cubicBezTo>
                      <a:cubicBezTo>
                        <a:pt x="114238" y="106724"/>
                        <a:pt x="111485" y="109826"/>
                        <a:pt x="110735" y="112794"/>
                      </a:cubicBezTo>
                      <a:cubicBezTo>
                        <a:pt x="106981" y="110366"/>
                        <a:pt x="98848" y="116706"/>
                        <a:pt x="97221" y="115357"/>
                      </a:cubicBezTo>
                      <a:cubicBezTo>
                        <a:pt x="92342" y="111580"/>
                        <a:pt x="84959" y="109421"/>
                        <a:pt x="76576" y="108073"/>
                      </a:cubicBezTo>
                      <a:cubicBezTo>
                        <a:pt x="75700" y="107533"/>
                        <a:pt x="76075" y="104970"/>
                        <a:pt x="76075" y="103352"/>
                      </a:cubicBezTo>
                      <a:cubicBezTo>
                        <a:pt x="75700" y="99710"/>
                        <a:pt x="72196" y="99170"/>
                        <a:pt x="69193" y="100249"/>
                      </a:cubicBezTo>
                      <a:cubicBezTo>
                        <a:pt x="68193" y="100249"/>
                        <a:pt x="68693" y="100789"/>
                        <a:pt x="67317" y="100789"/>
                      </a:cubicBezTo>
                      <a:cubicBezTo>
                        <a:pt x="66316" y="100789"/>
                        <a:pt x="65314" y="100249"/>
                        <a:pt x="64313" y="99710"/>
                      </a:cubicBezTo>
                      <a:cubicBezTo>
                        <a:pt x="62312" y="99170"/>
                        <a:pt x="60810" y="98091"/>
                        <a:pt x="59309" y="96607"/>
                      </a:cubicBezTo>
                      <a:cubicBezTo>
                        <a:pt x="58809" y="96068"/>
                        <a:pt x="58433" y="94449"/>
                        <a:pt x="57432" y="93909"/>
                      </a:cubicBezTo>
                      <a:cubicBezTo>
                        <a:pt x="56431" y="92965"/>
                        <a:pt x="55430" y="92426"/>
                        <a:pt x="53928" y="92965"/>
                      </a:cubicBezTo>
                      <a:cubicBezTo>
                        <a:pt x="53427" y="93370"/>
                        <a:pt x="52927" y="93909"/>
                        <a:pt x="51926" y="93909"/>
                      </a:cubicBezTo>
                      <a:cubicBezTo>
                        <a:pt x="51926" y="93909"/>
                        <a:pt x="51426" y="93909"/>
                        <a:pt x="50926" y="93370"/>
                      </a:cubicBezTo>
                      <a:cubicBezTo>
                        <a:pt x="47047" y="90267"/>
                        <a:pt x="42542" y="86625"/>
                        <a:pt x="38663" y="83523"/>
                      </a:cubicBezTo>
                      <a:cubicBezTo>
                        <a:pt x="35660" y="80825"/>
                        <a:pt x="32782" y="78802"/>
                        <a:pt x="30280" y="76104"/>
                      </a:cubicBezTo>
                      <a:cubicBezTo>
                        <a:pt x="28778" y="74620"/>
                        <a:pt x="27277" y="73002"/>
                        <a:pt x="25776" y="70844"/>
                      </a:cubicBezTo>
                      <a:cubicBezTo>
                        <a:pt x="22397" y="67202"/>
                        <a:pt x="17893" y="64099"/>
                        <a:pt x="14014" y="61401"/>
                      </a:cubicBezTo>
                      <a:cubicBezTo>
                        <a:pt x="14264" y="61941"/>
                        <a:pt x="5755" y="64369"/>
                        <a:pt x="5380" y="64908"/>
                      </a:cubicBezTo>
                      <a:cubicBezTo>
                        <a:pt x="1376" y="60187"/>
                        <a:pt x="0" y="48722"/>
                        <a:pt x="0" y="45215"/>
                      </a:cubicBezTo>
                      <a:cubicBezTo>
                        <a:pt x="0" y="41303"/>
                        <a:pt x="5880" y="41977"/>
                        <a:pt x="5631" y="37796"/>
                      </a:cubicBezTo>
                      <a:cubicBezTo>
                        <a:pt x="6256" y="36582"/>
                        <a:pt x="7007" y="35368"/>
                        <a:pt x="7507" y="34154"/>
                      </a:cubicBezTo>
                      <a:cubicBezTo>
                        <a:pt x="8508" y="32131"/>
                        <a:pt x="9510" y="29433"/>
                        <a:pt x="10510" y="27410"/>
                      </a:cubicBezTo>
                      <a:cubicBezTo>
                        <a:pt x="14014" y="21070"/>
                        <a:pt x="19394" y="17428"/>
                        <a:pt x="24399" y="12167"/>
                      </a:cubicBezTo>
                      <a:cubicBezTo>
                        <a:pt x="24900" y="11627"/>
                        <a:pt x="25275" y="10818"/>
                        <a:pt x="25525" y="10279"/>
                      </a:cubicBezTo>
                      <a:cubicBezTo>
                        <a:pt x="25650" y="10144"/>
                        <a:pt x="25776" y="10144"/>
                        <a:pt x="25776" y="10009"/>
                      </a:cubicBezTo>
                      <a:cubicBezTo>
                        <a:pt x="26151" y="9739"/>
                        <a:pt x="26401" y="9334"/>
                        <a:pt x="26652" y="9065"/>
                      </a:cubicBezTo>
                      <a:cubicBezTo>
                        <a:pt x="37162" y="7851"/>
                        <a:pt x="50675" y="7986"/>
                        <a:pt x="51926" y="3399"/>
                      </a:cubicBezTo>
                      <a:cubicBezTo>
                        <a:pt x="52927" y="-108"/>
                        <a:pt x="59684" y="-1322"/>
                        <a:pt x="67066" y="1781"/>
                      </a:cubicBezTo>
                      <a:cubicBezTo>
                        <a:pt x="67942" y="2320"/>
                        <a:pt x="68944" y="2860"/>
                        <a:pt x="69944" y="3399"/>
                      </a:cubicBezTo>
                      <a:cubicBezTo>
                        <a:pt x="71321" y="4209"/>
                        <a:pt x="72572" y="5153"/>
                        <a:pt x="73823" y="6232"/>
                      </a:cubicBezTo>
                      <a:cubicBezTo>
                        <a:pt x="74574" y="6906"/>
                        <a:pt x="75324" y="7581"/>
                        <a:pt x="76075" y="8390"/>
                      </a:cubicBezTo>
                      <a:cubicBezTo>
                        <a:pt x="85459" y="18507"/>
                        <a:pt x="123747" y="44675"/>
                        <a:pt x="137762" y="56950"/>
                      </a:cubicBezTo>
                      <a:cubicBezTo>
                        <a:pt x="151900" y="69225"/>
                        <a:pt x="184808" y="82983"/>
                        <a:pt x="196195" y="82309"/>
                      </a:cubicBezTo>
                      <a:lnTo>
                        <a:pt x="197696" y="82309"/>
                      </a:lnTo>
                      <a:cubicBezTo>
                        <a:pt x="200073" y="82309"/>
                        <a:pt x="202451" y="82714"/>
                        <a:pt x="204828" y="83388"/>
                      </a:cubicBezTo>
                      <a:cubicBezTo>
                        <a:pt x="211585" y="85007"/>
                        <a:pt x="218717" y="88649"/>
                        <a:pt x="227726" y="89728"/>
                      </a:cubicBezTo>
                      <a:cubicBezTo>
                        <a:pt x="229477" y="89998"/>
                        <a:pt x="231229" y="90267"/>
                        <a:pt x="233106" y="90133"/>
                      </a:cubicBezTo>
                      <a:cubicBezTo>
                        <a:pt x="233982" y="90267"/>
                        <a:pt x="234857" y="90267"/>
                        <a:pt x="235859" y="90267"/>
                      </a:cubicBezTo>
                      <a:lnTo>
                        <a:pt x="235984" y="90267"/>
                      </a:lnTo>
                      <a:cubicBezTo>
                        <a:pt x="236735" y="90402"/>
                        <a:pt x="237360" y="90402"/>
                        <a:pt x="238111" y="90267"/>
                      </a:cubicBezTo>
                      <a:cubicBezTo>
                        <a:pt x="238236" y="90402"/>
                        <a:pt x="238487" y="90402"/>
                        <a:pt x="238612" y="90267"/>
                      </a:cubicBezTo>
                      <a:cubicBezTo>
                        <a:pt x="240113" y="90267"/>
                        <a:pt x="241489" y="90267"/>
                        <a:pt x="242740" y="90402"/>
                      </a:cubicBezTo>
                      <a:cubicBezTo>
                        <a:pt x="241615" y="91886"/>
                        <a:pt x="240739" y="93909"/>
                        <a:pt x="240739" y="9782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2E20C35E-58EB-4356-64CF-3C72349EC4CC}"/>
                    </a:ext>
                  </a:extLst>
                </p:cNvPr>
                <p:cNvSpPr/>
                <p:nvPr/>
              </p:nvSpPr>
              <p:spPr>
                <a:xfrm>
                  <a:off x="8189178" y="3242763"/>
                  <a:ext cx="40414" cy="9889"/>
                </a:xfrm>
                <a:custGeom>
                  <a:avLst/>
                  <a:gdLst>
                    <a:gd name="connsiteX0" fmla="*/ 40415 w 40414"/>
                    <a:gd name="connsiteY0" fmla="*/ 2605 h 9889"/>
                    <a:gd name="connsiteX1" fmla="*/ 25275 w 40414"/>
                    <a:gd name="connsiteY1" fmla="*/ 4224 h 9889"/>
                    <a:gd name="connsiteX2" fmla="*/ 0 w 40414"/>
                    <a:gd name="connsiteY2" fmla="*/ 9889 h 9889"/>
                    <a:gd name="connsiteX3" fmla="*/ 625 w 40414"/>
                    <a:gd name="connsiteY3" fmla="*/ 9080 h 9889"/>
                    <a:gd name="connsiteX4" fmla="*/ 25275 w 40414"/>
                    <a:gd name="connsiteY4" fmla="*/ 2875 h 9889"/>
                    <a:gd name="connsiteX5" fmla="*/ 40415 w 40414"/>
                    <a:gd name="connsiteY5" fmla="*/ 2605 h 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14" h="9889">
                      <a:moveTo>
                        <a:pt x="40415" y="2605"/>
                      </a:moveTo>
                      <a:cubicBezTo>
                        <a:pt x="33032" y="-497"/>
                        <a:pt x="26276" y="717"/>
                        <a:pt x="25275" y="4224"/>
                      </a:cubicBezTo>
                      <a:cubicBezTo>
                        <a:pt x="24024" y="8810"/>
                        <a:pt x="10510" y="8675"/>
                        <a:pt x="0" y="9889"/>
                      </a:cubicBezTo>
                      <a:cubicBezTo>
                        <a:pt x="250" y="9619"/>
                        <a:pt x="500" y="9349"/>
                        <a:pt x="625" y="9080"/>
                      </a:cubicBezTo>
                      <a:cubicBezTo>
                        <a:pt x="11011" y="7866"/>
                        <a:pt x="24024" y="7461"/>
                        <a:pt x="25275" y="2875"/>
                      </a:cubicBezTo>
                      <a:cubicBezTo>
                        <a:pt x="26276" y="-632"/>
                        <a:pt x="33032" y="-1172"/>
                        <a:pt x="40415" y="260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B1F531D7-E6B9-5652-2741-87CBC6FC11F7}"/>
                    </a:ext>
                  </a:extLst>
                </p:cNvPr>
                <p:cNvSpPr/>
                <p:nvPr/>
              </p:nvSpPr>
              <p:spPr>
                <a:xfrm>
                  <a:off x="8176415" y="3304989"/>
                  <a:ext cx="62687" cy="46671"/>
                </a:xfrm>
                <a:custGeom>
                  <a:avLst/>
                  <a:gdLst>
                    <a:gd name="connsiteX0" fmla="*/ 62687 w 62687"/>
                    <a:gd name="connsiteY0" fmla="*/ 46671 h 46671"/>
                    <a:gd name="connsiteX1" fmla="*/ 26276 w 62687"/>
                    <a:gd name="connsiteY1" fmla="*/ 27113 h 46671"/>
                    <a:gd name="connsiteX2" fmla="*/ 8634 w 62687"/>
                    <a:gd name="connsiteY2" fmla="*/ 11600 h 46671"/>
                    <a:gd name="connsiteX3" fmla="*/ 0 w 62687"/>
                    <a:gd name="connsiteY3" fmla="*/ 1619 h 46671"/>
                    <a:gd name="connsiteX4" fmla="*/ 125 w 62687"/>
                    <a:gd name="connsiteY4" fmla="*/ 0 h 46671"/>
                    <a:gd name="connsiteX5" fmla="*/ 11887 w 62687"/>
                    <a:gd name="connsiteY5" fmla="*/ 9442 h 46671"/>
                    <a:gd name="connsiteX6" fmla="*/ 16391 w 62687"/>
                    <a:gd name="connsiteY6" fmla="*/ 14703 h 46671"/>
                    <a:gd name="connsiteX7" fmla="*/ 24774 w 62687"/>
                    <a:gd name="connsiteY7" fmla="*/ 22122 h 46671"/>
                    <a:gd name="connsiteX8" fmla="*/ 37037 w 62687"/>
                    <a:gd name="connsiteY8" fmla="*/ 31969 h 46671"/>
                    <a:gd name="connsiteX9" fmla="*/ 38037 w 62687"/>
                    <a:gd name="connsiteY9" fmla="*/ 32508 h 46671"/>
                    <a:gd name="connsiteX10" fmla="*/ 40040 w 62687"/>
                    <a:gd name="connsiteY10" fmla="*/ 31564 h 46671"/>
                    <a:gd name="connsiteX11" fmla="*/ 43543 w 62687"/>
                    <a:gd name="connsiteY11" fmla="*/ 32508 h 46671"/>
                    <a:gd name="connsiteX12" fmla="*/ 45420 w 62687"/>
                    <a:gd name="connsiteY12" fmla="*/ 35206 h 46671"/>
                    <a:gd name="connsiteX13" fmla="*/ 50425 w 62687"/>
                    <a:gd name="connsiteY13" fmla="*/ 38308 h 46671"/>
                    <a:gd name="connsiteX14" fmla="*/ 53428 w 62687"/>
                    <a:gd name="connsiteY14" fmla="*/ 39387 h 46671"/>
                    <a:gd name="connsiteX15" fmla="*/ 55305 w 62687"/>
                    <a:gd name="connsiteY15" fmla="*/ 38848 h 46671"/>
                    <a:gd name="connsiteX16" fmla="*/ 62186 w 62687"/>
                    <a:gd name="connsiteY16" fmla="*/ 41950 h 46671"/>
                    <a:gd name="connsiteX17" fmla="*/ 62687 w 62687"/>
                    <a:gd name="connsiteY17" fmla="*/ 46671 h 4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2687" h="46671">
                      <a:moveTo>
                        <a:pt x="62687" y="46671"/>
                      </a:moveTo>
                      <a:cubicBezTo>
                        <a:pt x="54429" y="45322"/>
                        <a:pt x="27402" y="32238"/>
                        <a:pt x="26276" y="27113"/>
                      </a:cubicBezTo>
                      <a:cubicBezTo>
                        <a:pt x="25025" y="21987"/>
                        <a:pt x="12262" y="16726"/>
                        <a:pt x="8634" y="11600"/>
                      </a:cubicBezTo>
                      <a:cubicBezTo>
                        <a:pt x="7007" y="9307"/>
                        <a:pt x="3379" y="5530"/>
                        <a:pt x="0" y="1619"/>
                      </a:cubicBezTo>
                      <a:cubicBezTo>
                        <a:pt x="375" y="1079"/>
                        <a:pt x="375" y="540"/>
                        <a:pt x="125" y="0"/>
                      </a:cubicBezTo>
                      <a:cubicBezTo>
                        <a:pt x="4004" y="2698"/>
                        <a:pt x="8508" y="5800"/>
                        <a:pt x="11887" y="9442"/>
                      </a:cubicBezTo>
                      <a:cubicBezTo>
                        <a:pt x="13388" y="11600"/>
                        <a:pt x="14890" y="13219"/>
                        <a:pt x="16391" y="14703"/>
                      </a:cubicBezTo>
                      <a:cubicBezTo>
                        <a:pt x="18894" y="17401"/>
                        <a:pt x="21771" y="19424"/>
                        <a:pt x="24774" y="22122"/>
                      </a:cubicBezTo>
                      <a:cubicBezTo>
                        <a:pt x="28653" y="25224"/>
                        <a:pt x="33158" y="28866"/>
                        <a:pt x="37037" y="31969"/>
                      </a:cubicBezTo>
                      <a:cubicBezTo>
                        <a:pt x="37537" y="32508"/>
                        <a:pt x="38037" y="32508"/>
                        <a:pt x="38037" y="32508"/>
                      </a:cubicBezTo>
                      <a:cubicBezTo>
                        <a:pt x="39039" y="32508"/>
                        <a:pt x="39539" y="31969"/>
                        <a:pt x="40040" y="31564"/>
                      </a:cubicBezTo>
                      <a:cubicBezTo>
                        <a:pt x="41541" y="31024"/>
                        <a:pt x="42543" y="31564"/>
                        <a:pt x="43543" y="32508"/>
                      </a:cubicBezTo>
                      <a:cubicBezTo>
                        <a:pt x="44544" y="33048"/>
                        <a:pt x="44920" y="34666"/>
                        <a:pt x="45420" y="35206"/>
                      </a:cubicBezTo>
                      <a:cubicBezTo>
                        <a:pt x="46922" y="36690"/>
                        <a:pt x="48423" y="37769"/>
                        <a:pt x="50425" y="38308"/>
                      </a:cubicBezTo>
                      <a:cubicBezTo>
                        <a:pt x="51426" y="38848"/>
                        <a:pt x="52427" y="39387"/>
                        <a:pt x="53428" y="39387"/>
                      </a:cubicBezTo>
                      <a:cubicBezTo>
                        <a:pt x="54804" y="39387"/>
                        <a:pt x="54304" y="38848"/>
                        <a:pt x="55305" y="38848"/>
                      </a:cubicBezTo>
                      <a:cubicBezTo>
                        <a:pt x="58308" y="37769"/>
                        <a:pt x="61811" y="38308"/>
                        <a:pt x="62186" y="41950"/>
                      </a:cubicBezTo>
                      <a:cubicBezTo>
                        <a:pt x="62186" y="43569"/>
                        <a:pt x="61811" y="46132"/>
                        <a:pt x="62687" y="4667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22817567-27D0-BB6C-F4CB-1B464FDED314}"/>
                    </a:ext>
                  </a:extLst>
                </p:cNvPr>
                <p:cNvSpPr/>
                <p:nvPr/>
              </p:nvSpPr>
              <p:spPr>
                <a:xfrm>
                  <a:off x="8273261" y="3351335"/>
                  <a:ext cx="23148" cy="15162"/>
                </a:xfrm>
                <a:custGeom>
                  <a:avLst/>
                  <a:gdLst>
                    <a:gd name="connsiteX0" fmla="*/ 23148 w 23148"/>
                    <a:gd name="connsiteY0" fmla="*/ 15162 h 15162"/>
                    <a:gd name="connsiteX1" fmla="*/ 20521 w 23148"/>
                    <a:gd name="connsiteY1" fmla="*/ 14758 h 15162"/>
                    <a:gd name="connsiteX2" fmla="*/ 0 w 23148"/>
                    <a:gd name="connsiteY2" fmla="*/ 5046 h 15162"/>
                    <a:gd name="connsiteX3" fmla="*/ 5881 w 23148"/>
                    <a:gd name="connsiteY3" fmla="*/ 325 h 15162"/>
                    <a:gd name="connsiteX4" fmla="*/ 8759 w 23148"/>
                    <a:gd name="connsiteY4" fmla="*/ 3562 h 15162"/>
                    <a:gd name="connsiteX5" fmla="*/ 19645 w 23148"/>
                    <a:gd name="connsiteY5" fmla="*/ 7744 h 15162"/>
                    <a:gd name="connsiteX6" fmla="*/ 23148 w 23148"/>
                    <a:gd name="connsiteY6" fmla="*/ 15162 h 1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148" h="15162">
                      <a:moveTo>
                        <a:pt x="23148" y="15162"/>
                      </a:moveTo>
                      <a:cubicBezTo>
                        <a:pt x="22272" y="14893"/>
                        <a:pt x="21397" y="14758"/>
                        <a:pt x="20521" y="14758"/>
                      </a:cubicBezTo>
                      <a:cubicBezTo>
                        <a:pt x="16516" y="14758"/>
                        <a:pt x="7257" y="9632"/>
                        <a:pt x="0" y="5046"/>
                      </a:cubicBezTo>
                      <a:cubicBezTo>
                        <a:pt x="751" y="2078"/>
                        <a:pt x="3504" y="-1024"/>
                        <a:pt x="5881" y="325"/>
                      </a:cubicBezTo>
                      <a:cubicBezTo>
                        <a:pt x="7383" y="864"/>
                        <a:pt x="7883" y="2483"/>
                        <a:pt x="8759" y="3562"/>
                      </a:cubicBezTo>
                      <a:cubicBezTo>
                        <a:pt x="11762" y="6125"/>
                        <a:pt x="16767" y="5046"/>
                        <a:pt x="19645" y="7744"/>
                      </a:cubicBezTo>
                      <a:cubicBezTo>
                        <a:pt x="21397" y="9497"/>
                        <a:pt x="21646" y="12600"/>
                        <a:pt x="23148" y="1516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2C608ADF-9C81-2A90-531C-A86AACD4E0A1}"/>
                    </a:ext>
                  </a:extLst>
                </p:cNvPr>
                <p:cNvSpPr/>
                <p:nvPr/>
              </p:nvSpPr>
              <p:spPr>
                <a:xfrm>
                  <a:off x="8305544" y="3372703"/>
                  <a:ext cx="20770" cy="8557"/>
                </a:xfrm>
                <a:custGeom>
                  <a:avLst/>
                  <a:gdLst>
                    <a:gd name="connsiteX0" fmla="*/ 20770 w 20770"/>
                    <a:gd name="connsiteY0" fmla="*/ 7149 h 8557"/>
                    <a:gd name="connsiteX1" fmla="*/ 3253 w 20770"/>
                    <a:gd name="connsiteY1" fmla="*/ 6610 h 8557"/>
                    <a:gd name="connsiteX2" fmla="*/ 0 w 20770"/>
                    <a:gd name="connsiteY2" fmla="*/ 0 h 8557"/>
                    <a:gd name="connsiteX3" fmla="*/ 8133 w 20770"/>
                    <a:gd name="connsiteY3" fmla="*/ 5800 h 8557"/>
                    <a:gd name="connsiteX4" fmla="*/ 15015 w 20770"/>
                    <a:gd name="connsiteY4" fmla="*/ 2563 h 8557"/>
                    <a:gd name="connsiteX5" fmla="*/ 20770 w 20770"/>
                    <a:gd name="connsiteY5" fmla="*/ 7149 h 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70" h="8557">
                      <a:moveTo>
                        <a:pt x="20770" y="7149"/>
                      </a:moveTo>
                      <a:cubicBezTo>
                        <a:pt x="11887" y="8498"/>
                        <a:pt x="3879" y="9712"/>
                        <a:pt x="3253" y="6610"/>
                      </a:cubicBezTo>
                      <a:cubicBezTo>
                        <a:pt x="2878" y="4317"/>
                        <a:pt x="1627" y="2023"/>
                        <a:pt x="0" y="0"/>
                      </a:cubicBezTo>
                      <a:cubicBezTo>
                        <a:pt x="2503" y="2293"/>
                        <a:pt x="4504" y="5800"/>
                        <a:pt x="8133" y="5800"/>
                      </a:cubicBezTo>
                      <a:cubicBezTo>
                        <a:pt x="10510" y="5261"/>
                        <a:pt x="12512" y="2563"/>
                        <a:pt x="15015" y="2563"/>
                      </a:cubicBezTo>
                      <a:cubicBezTo>
                        <a:pt x="17642" y="2563"/>
                        <a:pt x="19144" y="5126"/>
                        <a:pt x="20770" y="714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EBF6E602-6EB2-6BDC-A674-141AE53FFAB3}"/>
                    </a:ext>
                  </a:extLst>
                </p:cNvPr>
                <p:cNvSpPr/>
                <p:nvPr/>
              </p:nvSpPr>
              <p:spPr>
                <a:xfrm>
                  <a:off x="8359096" y="3383089"/>
                  <a:ext cx="3878" cy="2158"/>
                </a:xfrm>
                <a:custGeom>
                  <a:avLst/>
                  <a:gdLst>
                    <a:gd name="connsiteX0" fmla="*/ 3879 w 3878"/>
                    <a:gd name="connsiteY0" fmla="*/ 2158 h 2158"/>
                    <a:gd name="connsiteX1" fmla="*/ 0 w 3878"/>
                    <a:gd name="connsiteY1" fmla="*/ 1349 h 2158"/>
                    <a:gd name="connsiteX2" fmla="*/ 1377 w 3878"/>
                    <a:gd name="connsiteY2" fmla="*/ 0 h 2158"/>
                    <a:gd name="connsiteX3" fmla="*/ 3879 w 3878"/>
                    <a:gd name="connsiteY3" fmla="*/ 2158 h 2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78" h="2158">
                      <a:moveTo>
                        <a:pt x="3879" y="2158"/>
                      </a:moveTo>
                      <a:cubicBezTo>
                        <a:pt x="2503" y="2158"/>
                        <a:pt x="1252" y="1619"/>
                        <a:pt x="0" y="1349"/>
                      </a:cubicBezTo>
                      <a:cubicBezTo>
                        <a:pt x="250" y="674"/>
                        <a:pt x="751" y="0"/>
                        <a:pt x="1377" y="0"/>
                      </a:cubicBezTo>
                      <a:cubicBezTo>
                        <a:pt x="2377" y="0"/>
                        <a:pt x="3379" y="1079"/>
                        <a:pt x="3879" y="215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E85C9DC9-F696-8B07-3882-C126E98797FF}"/>
                    </a:ext>
                  </a:extLst>
                </p:cNvPr>
                <p:cNvSpPr/>
                <p:nvPr/>
              </p:nvSpPr>
              <p:spPr>
                <a:xfrm>
                  <a:off x="8514251" y="3311199"/>
                  <a:ext cx="259132" cy="610575"/>
                </a:xfrm>
                <a:custGeom>
                  <a:avLst/>
                  <a:gdLst>
                    <a:gd name="connsiteX0" fmla="*/ 209332 w 259132"/>
                    <a:gd name="connsiteY0" fmla="*/ 557218 h 610575"/>
                    <a:gd name="connsiteX1" fmla="*/ 199823 w 259132"/>
                    <a:gd name="connsiteY1" fmla="*/ 532804 h 610575"/>
                    <a:gd name="connsiteX2" fmla="*/ 187811 w 259132"/>
                    <a:gd name="connsiteY2" fmla="*/ 492876 h 610575"/>
                    <a:gd name="connsiteX3" fmla="*/ 177051 w 259132"/>
                    <a:gd name="connsiteY3" fmla="*/ 458075 h 610575"/>
                    <a:gd name="connsiteX4" fmla="*/ 181805 w 259132"/>
                    <a:gd name="connsiteY4" fmla="*/ 434875 h 610575"/>
                    <a:gd name="connsiteX5" fmla="*/ 183057 w 259132"/>
                    <a:gd name="connsiteY5" fmla="*/ 419362 h 610575"/>
                    <a:gd name="connsiteX6" fmla="*/ 177051 w 259132"/>
                    <a:gd name="connsiteY6" fmla="*/ 397511 h 610575"/>
                    <a:gd name="connsiteX7" fmla="*/ 154404 w 259132"/>
                    <a:gd name="connsiteY7" fmla="*/ 367835 h 610575"/>
                    <a:gd name="connsiteX8" fmla="*/ 160409 w 259132"/>
                    <a:gd name="connsiteY8" fmla="*/ 316308 h 610575"/>
                    <a:gd name="connsiteX9" fmla="*/ 177175 w 259132"/>
                    <a:gd name="connsiteY9" fmla="*/ 305921 h 610575"/>
                    <a:gd name="connsiteX10" fmla="*/ 199948 w 259132"/>
                    <a:gd name="connsiteY10" fmla="*/ 298233 h 610575"/>
                    <a:gd name="connsiteX11" fmla="*/ 227476 w 259132"/>
                    <a:gd name="connsiteY11" fmla="*/ 281507 h 610575"/>
                    <a:gd name="connsiteX12" fmla="*/ 242991 w 259132"/>
                    <a:gd name="connsiteY12" fmla="*/ 267343 h 610575"/>
                    <a:gd name="connsiteX13" fmla="*/ 258506 w 259132"/>
                    <a:gd name="connsiteY13" fmla="*/ 240231 h 610575"/>
                    <a:gd name="connsiteX14" fmla="*/ 259132 w 259132"/>
                    <a:gd name="connsiteY14" fmla="*/ 240231 h 610575"/>
                    <a:gd name="connsiteX15" fmla="*/ 245494 w 259132"/>
                    <a:gd name="connsiteY15" fmla="*/ 243198 h 610575"/>
                    <a:gd name="connsiteX16" fmla="*/ 226725 w 259132"/>
                    <a:gd name="connsiteY16" fmla="*/ 232407 h 610575"/>
                    <a:gd name="connsiteX17" fmla="*/ 209958 w 259132"/>
                    <a:gd name="connsiteY17" fmla="*/ 223774 h 610575"/>
                    <a:gd name="connsiteX18" fmla="*/ 209958 w 259132"/>
                    <a:gd name="connsiteY18" fmla="*/ 202057 h 610575"/>
                    <a:gd name="connsiteX19" fmla="*/ 198572 w 259132"/>
                    <a:gd name="connsiteY19" fmla="*/ 187624 h 610575"/>
                    <a:gd name="connsiteX20" fmla="*/ 189188 w 259132"/>
                    <a:gd name="connsiteY20" fmla="*/ 160782 h 610575"/>
                    <a:gd name="connsiteX21" fmla="*/ 161660 w 259132"/>
                    <a:gd name="connsiteY21" fmla="*/ 154981 h 610575"/>
                    <a:gd name="connsiteX22" fmla="*/ 156280 w 259132"/>
                    <a:gd name="connsiteY22" fmla="*/ 139065 h 610575"/>
                    <a:gd name="connsiteX23" fmla="*/ 181180 w 259132"/>
                    <a:gd name="connsiteY23" fmla="*/ 93472 h 610575"/>
                    <a:gd name="connsiteX24" fmla="*/ 188562 w 259132"/>
                    <a:gd name="connsiteY24" fmla="*/ 45587 h 610575"/>
                    <a:gd name="connsiteX25" fmla="*/ 176425 w 259132"/>
                    <a:gd name="connsiteY25" fmla="*/ 29670 h 610575"/>
                    <a:gd name="connsiteX26" fmla="*/ 169668 w 259132"/>
                    <a:gd name="connsiteY26" fmla="*/ 11595 h 610575"/>
                    <a:gd name="connsiteX27" fmla="*/ 149524 w 259132"/>
                    <a:gd name="connsiteY27" fmla="*/ 2153 h 610575"/>
                    <a:gd name="connsiteX28" fmla="*/ 144393 w 259132"/>
                    <a:gd name="connsiteY28" fmla="*/ 5390 h 610575"/>
                    <a:gd name="connsiteX29" fmla="*/ 144894 w 259132"/>
                    <a:gd name="connsiteY29" fmla="*/ 5390 h 610575"/>
                    <a:gd name="connsiteX30" fmla="*/ 137762 w 259132"/>
                    <a:gd name="connsiteY30" fmla="*/ 20903 h 610575"/>
                    <a:gd name="connsiteX31" fmla="*/ 140139 w 259132"/>
                    <a:gd name="connsiteY31" fmla="*/ 42754 h 610575"/>
                    <a:gd name="connsiteX32" fmla="*/ 127001 w 259132"/>
                    <a:gd name="connsiteY32" fmla="*/ 42754 h 610575"/>
                    <a:gd name="connsiteX33" fmla="*/ 101851 w 259132"/>
                    <a:gd name="connsiteY33" fmla="*/ 54355 h 610575"/>
                    <a:gd name="connsiteX34" fmla="*/ 81456 w 259132"/>
                    <a:gd name="connsiteY34" fmla="*/ 80118 h 610575"/>
                    <a:gd name="connsiteX35" fmla="*/ 73073 w 259132"/>
                    <a:gd name="connsiteY35" fmla="*/ 120045 h 610575"/>
                    <a:gd name="connsiteX36" fmla="*/ 62312 w 259132"/>
                    <a:gd name="connsiteY36" fmla="*/ 159972 h 610575"/>
                    <a:gd name="connsiteX37" fmla="*/ 38413 w 259132"/>
                    <a:gd name="connsiteY37" fmla="*/ 158623 h 610575"/>
                    <a:gd name="connsiteX38" fmla="*/ 32407 w 259132"/>
                    <a:gd name="connsiteY38" fmla="*/ 190862 h 610575"/>
                    <a:gd name="connsiteX39" fmla="*/ 24024 w 259132"/>
                    <a:gd name="connsiteY39" fmla="*/ 225663 h 610575"/>
                    <a:gd name="connsiteX40" fmla="*/ 10886 w 259132"/>
                    <a:gd name="connsiteY40" fmla="*/ 250078 h 610575"/>
                    <a:gd name="connsiteX41" fmla="*/ 0 w 259132"/>
                    <a:gd name="connsiteY41" fmla="*/ 259655 h 610575"/>
                    <a:gd name="connsiteX42" fmla="*/ 28403 w 259132"/>
                    <a:gd name="connsiteY42" fmla="*/ 291893 h 610575"/>
                    <a:gd name="connsiteX43" fmla="*/ 62813 w 259132"/>
                    <a:gd name="connsiteY43" fmla="*/ 357988 h 610575"/>
                    <a:gd name="connsiteX44" fmla="*/ 58308 w 259132"/>
                    <a:gd name="connsiteY44" fmla="*/ 410595 h 610575"/>
                    <a:gd name="connsiteX45" fmla="*/ 70820 w 259132"/>
                    <a:gd name="connsiteY45" fmla="*/ 428400 h 610575"/>
                    <a:gd name="connsiteX46" fmla="*/ 100350 w 259132"/>
                    <a:gd name="connsiteY46" fmla="*/ 424488 h 610575"/>
                    <a:gd name="connsiteX47" fmla="*/ 125875 w 259132"/>
                    <a:gd name="connsiteY47" fmla="*/ 391710 h 610575"/>
                    <a:gd name="connsiteX48" fmla="*/ 141515 w 259132"/>
                    <a:gd name="connsiteY48" fmla="*/ 404794 h 610575"/>
                    <a:gd name="connsiteX49" fmla="*/ 153652 w 259132"/>
                    <a:gd name="connsiteY49" fmla="*/ 440945 h 610575"/>
                    <a:gd name="connsiteX50" fmla="*/ 169293 w 259132"/>
                    <a:gd name="connsiteY50" fmla="*/ 511356 h 610575"/>
                    <a:gd name="connsiteX51" fmla="*/ 180930 w 259132"/>
                    <a:gd name="connsiteY51" fmla="*/ 563019 h 610575"/>
                    <a:gd name="connsiteX52" fmla="*/ 184933 w 259132"/>
                    <a:gd name="connsiteY52" fmla="*/ 601596 h 610575"/>
                    <a:gd name="connsiteX53" fmla="*/ 183182 w 259132"/>
                    <a:gd name="connsiteY53" fmla="*/ 610499 h 610575"/>
                    <a:gd name="connsiteX54" fmla="*/ 209207 w 259132"/>
                    <a:gd name="connsiteY54" fmla="*/ 556679 h 61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59132" h="610575">
                      <a:moveTo>
                        <a:pt x="209332" y="557218"/>
                      </a:moveTo>
                      <a:cubicBezTo>
                        <a:pt x="209332" y="544404"/>
                        <a:pt x="199823" y="543055"/>
                        <a:pt x="199823" y="532804"/>
                      </a:cubicBezTo>
                      <a:cubicBezTo>
                        <a:pt x="199823" y="522552"/>
                        <a:pt x="199823" y="504477"/>
                        <a:pt x="187811" y="492876"/>
                      </a:cubicBezTo>
                      <a:cubicBezTo>
                        <a:pt x="175799" y="481276"/>
                        <a:pt x="169919" y="464550"/>
                        <a:pt x="177051" y="458075"/>
                      </a:cubicBezTo>
                      <a:cubicBezTo>
                        <a:pt x="184182" y="451601"/>
                        <a:pt x="178302" y="433526"/>
                        <a:pt x="181805" y="434875"/>
                      </a:cubicBezTo>
                      <a:cubicBezTo>
                        <a:pt x="185434" y="436223"/>
                        <a:pt x="190189" y="423274"/>
                        <a:pt x="183057" y="419362"/>
                      </a:cubicBezTo>
                      <a:cubicBezTo>
                        <a:pt x="175925" y="415451"/>
                        <a:pt x="183057" y="400073"/>
                        <a:pt x="177051" y="397511"/>
                      </a:cubicBezTo>
                      <a:cubicBezTo>
                        <a:pt x="171044" y="394948"/>
                        <a:pt x="154404" y="374310"/>
                        <a:pt x="154404" y="367835"/>
                      </a:cubicBezTo>
                      <a:cubicBezTo>
                        <a:pt x="154404" y="361360"/>
                        <a:pt x="159158" y="325345"/>
                        <a:pt x="160409" y="316308"/>
                      </a:cubicBezTo>
                      <a:cubicBezTo>
                        <a:pt x="161660" y="307270"/>
                        <a:pt x="173547" y="305921"/>
                        <a:pt x="177175" y="305921"/>
                      </a:cubicBezTo>
                      <a:cubicBezTo>
                        <a:pt x="180805" y="305921"/>
                        <a:pt x="195193" y="307270"/>
                        <a:pt x="199948" y="298233"/>
                      </a:cubicBezTo>
                      <a:cubicBezTo>
                        <a:pt x="204703" y="289195"/>
                        <a:pt x="224973" y="287846"/>
                        <a:pt x="227476" y="281507"/>
                      </a:cubicBezTo>
                      <a:cubicBezTo>
                        <a:pt x="229853" y="275032"/>
                        <a:pt x="242991" y="275032"/>
                        <a:pt x="242991" y="267343"/>
                      </a:cubicBezTo>
                      <a:cubicBezTo>
                        <a:pt x="242991" y="259655"/>
                        <a:pt x="258506" y="240231"/>
                        <a:pt x="258506" y="240231"/>
                      </a:cubicBezTo>
                      <a:cubicBezTo>
                        <a:pt x="258757" y="240231"/>
                        <a:pt x="258882" y="240231"/>
                        <a:pt x="259132" y="240231"/>
                      </a:cubicBezTo>
                      <a:cubicBezTo>
                        <a:pt x="257380" y="236859"/>
                        <a:pt x="253376" y="239826"/>
                        <a:pt x="245494" y="243198"/>
                      </a:cubicBezTo>
                      <a:cubicBezTo>
                        <a:pt x="232105" y="248998"/>
                        <a:pt x="225349" y="241040"/>
                        <a:pt x="226725" y="232407"/>
                      </a:cubicBezTo>
                      <a:cubicBezTo>
                        <a:pt x="228101" y="223774"/>
                        <a:pt x="217341" y="223774"/>
                        <a:pt x="209958" y="223774"/>
                      </a:cubicBezTo>
                      <a:cubicBezTo>
                        <a:pt x="202576" y="223774"/>
                        <a:pt x="207206" y="210690"/>
                        <a:pt x="209958" y="202057"/>
                      </a:cubicBezTo>
                      <a:cubicBezTo>
                        <a:pt x="212586" y="193425"/>
                        <a:pt x="207206" y="188299"/>
                        <a:pt x="198572" y="187624"/>
                      </a:cubicBezTo>
                      <a:cubicBezTo>
                        <a:pt x="189813" y="186950"/>
                        <a:pt x="185809" y="166582"/>
                        <a:pt x="189188" y="160782"/>
                      </a:cubicBezTo>
                      <a:cubicBezTo>
                        <a:pt x="192566" y="154981"/>
                        <a:pt x="171044" y="149990"/>
                        <a:pt x="161660" y="154981"/>
                      </a:cubicBezTo>
                      <a:cubicBezTo>
                        <a:pt x="152276" y="160107"/>
                        <a:pt x="158908" y="146214"/>
                        <a:pt x="156280" y="139065"/>
                      </a:cubicBezTo>
                      <a:cubicBezTo>
                        <a:pt x="153528" y="131781"/>
                        <a:pt x="168292" y="107231"/>
                        <a:pt x="181180" y="93472"/>
                      </a:cubicBezTo>
                      <a:cubicBezTo>
                        <a:pt x="193942" y="79579"/>
                        <a:pt x="188562" y="61504"/>
                        <a:pt x="188562" y="45587"/>
                      </a:cubicBezTo>
                      <a:cubicBezTo>
                        <a:pt x="188562" y="29670"/>
                        <a:pt x="182556" y="29670"/>
                        <a:pt x="176425" y="29670"/>
                      </a:cubicBezTo>
                      <a:cubicBezTo>
                        <a:pt x="170294" y="29670"/>
                        <a:pt x="169668" y="20363"/>
                        <a:pt x="169668" y="11595"/>
                      </a:cubicBezTo>
                      <a:cubicBezTo>
                        <a:pt x="169668" y="2827"/>
                        <a:pt x="156905" y="-3512"/>
                        <a:pt x="149524" y="2153"/>
                      </a:cubicBezTo>
                      <a:cubicBezTo>
                        <a:pt x="148522" y="2962"/>
                        <a:pt x="146645" y="4041"/>
                        <a:pt x="144393" y="5390"/>
                      </a:cubicBezTo>
                      <a:cubicBezTo>
                        <a:pt x="144643" y="5390"/>
                        <a:pt x="144894" y="5390"/>
                        <a:pt x="144894" y="5390"/>
                      </a:cubicBezTo>
                      <a:cubicBezTo>
                        <a:pt x="144894" y="5390"/>
                        <a:pt x="142517" y="18205"/>
                        <a:pt x="137762" y="20903"/>
                      </a:cubicBezTo>
                      <a:cubicBezTo>
                        <a:pt x="133007" y="23465"/>
                        <a:pt x="133007" y="31154"/>
                        <a:pt x="140139" y="42754"/>
                      </a:cubicBezTo>
                      <a:cubicBezTo>
                        <a:pt x="147271" y="54355"/>
                        <a:pt x="129379" y="49229"/>
                        <a:pt x="127001" y="42754"/>
                      </a:cubicBezTo>
                      <a:cubicBezTo>
                        <a:pt x="124624" y="36280"/>
                        <a:pt x="110234" y="46666"/>
                        <a:pt x="101851" y="54355"/>
                      </a:cubicBezTo>
                      <a:cubicBezTo>
                        <a:pt x="93467" y="62043"/>
                        <a:pt x="81456" y="65955"/>
                        <a:pt x="81456" y="80118"/>
                      </a:cubicBezTo>
                      <a:cubicBezTo>
                        <a:pt x="81456" y="94282"/>
                        <a:pt x="70695" y="108445"/>
                        <a:pt x="73073" y="120045"/>
                      </a:cubicBezTo>
                      <a:cubicBezTo>
                        <a:pt x="75449" y="131646"/>
                        <a:pt x="61061" y="153633"/>
                        <a:pt x="62312" y="159972"/>
                      </a:cubicBezTo>
                      <a:cubicBezTo>
                        <a:pt x="63563" y="166447"/>
                        <a:pt x="42042" y="158623"/>
                        <a:pt x="38413" y="158623"/>
                      </a:cubicBezTo>
                      <a:cubicBezTo>
                        <a:pt x="34784" y="158623"/>
                        <a:pt x="37162" y="183038"/>
                        <a:pt x="32407" y="190862"/>
                      </a:cubicBezTo>
                      <a:cubicBezTo>
                        <a:pt x="27653" y="198685"/>
                        <a:pt x="31156" y="225663"/>
                        <a:pt x="24024" y="225663"/>
                      </a:cubicBezTo>
                      <a:cubicBezTo>
                        <a:pt x="16891" y="225663"/>
                        <a:pt x="10886" y="250078"/>
                        <a:pt x="10886" y="250078"/>
                      </a:cubicBezTo>
                      <a:cubicBezTo>
                        <a:pt x="10886" y="250078"/>
                        <a:pt x="5005" y="254259"/>
                        <a:pt x="0" y="259655"/>
                      </a:cubicBezTo>
                      <a:cubicBezTo>
                        <a:pt x="5880" y="272604"/>
                        <a:pt x="16516" y="286632"/>
                        <a:pt x="28403" y="291893"/>
                      </a:cubicBezTo>
                      <a:cubicBezTo>
                        <a:pt x="45920" y="299582"/>
                        <a:pt x="57557" y="337755"/>
                        <a:pt x="62813" y="357988"/>
                      </a:cubicBezTo>
                      <a:cubicBezTo>
                        <a:pt x="68193" y="378221"/>
                        <a:pt x="64564" y="398994"/>
                        <a:pt x="58308" y="410595"/>
                      </a:cubicBezTo>
                      <a:cubicBezTo>
                        <a:pt x="52051" y="422195"/>
                        <a:pt x="60560" y="422735"/>
                        <a:pt x="70820" y="428400"/>
                      </a:cubicBezTo>
                      <a:cubicBezTo>
                        <a:pt x="81080" y="434200"/>
                        <a:pt x="92717" y="436089"/>
                        <a:pt x="100350" y="424488"/>
                      </a:cubicBezTo>
                      <a:cubicBezTo>
                        <a:pt x="107982" y="412888"/>
                        <a:pt x="123623" y="404794"/>
                        <a:pt x="125875" y="391710"/>
                      </a:cubicBezTo>
                      <a:cubicBezTo>
                        <a:pt x="128127" y="378626"/>
                        <a:pt x="135259" y="397915"/>
                        <a:pt x="141515" y="404794"/>
                      </a:cubicBezTo>
                      <a:cubicBezTo>
                        <a:pt x="147772" y="411539"/>
                        <a:pt x="152276" y="424488"/>
                        <a:pt x="153652" y="440945"/>
                      </a:cubicBezTo>
                      <a:cubicBezTo>
                        <a:pt x="155029" y="457401"/>
                        <a:pt x="156280" y="498407"/>
                        <a:pt x="169293" y="511356"/>
                      </a:cubicBezTo>
                      <a:cubicBezTo>
                        <a:pt x="182306" y="524305"/>
                        <a:pt x="184558" y="552902"/>
                        <a:pt x="180930" y="563019"/>
                      </a:cubicBezTo>
                      <a:cubicBezTo>
                        <a:pt x="177426" y="573135"/>
                        <a:pt x="187686" y="590536"/>
                        <a:pt x="184933" y="601596"/>
                      </a:cubicBezTo>
                      <a:cubicBezTo>
                        <a:pt x="184433" y="603755"/>
                        <a:pt x="183807" y="606992"/>
                        <a:pt x="183182" y="610499"/>
                      </a:cubicBezTo>
                      <a:cubicBezTo>
                        <a:pt x="194818" y="612927"/>
                        <a:pt x="209207" y="556679"/>
                        <a:pt x="209207" y="55667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18507336-B700-D8F8-9FAD-03B11C8198C1}"/>
                    </a:ext>
                  </a:extLst>
                </p:cNvPr>
                <p:cNvSpPr/>
                <p:nvPr/>
              </p:nvSpPr>
              <p:spPr>
                <a:xfrm>
                  <a:off x="8426413" y="3320181"/>
                  <a:ext cx="88295" cy="53122"/>
                </a:xfrm>
                <a:custGeom>
                  <a:avLst/>
                  <a:gdLst>
                    <a:gd name="connsiteX0" fmla="*/ 86836 w 88295"/>
                    <a:gd name="connsiteY0" fmla="*/ 48206 h 53122"/>
                    <a:gd name="connsiteX1" fmla="*/ 76576 w 88295"/>
                    <a:gd name="connsiteY1" fmla="*/ 52117 h 53122"/>
                    <a:gd name="connsiteX2" fmla="*/ 76451 w 88295"/>
                    <a:gd name="connsiteY2" fmla="*/ 52117 h 53122"/>
                    <a:gd name="connsiteX3" fmla="*/ 56931 w 88295"/>
                    <a:gd name="connsiteY3" fmla="*/ 52117 h 53122"/>
                    <a:gd name="connsiteX4" fmla="*/ 35786 w 88295"/>
                    <a:gd name="connsiteY4" fmla="*/ 49689 h 53122"/>
                    <a:gd name="connsiteX5" fmla="*/ 28153 w 88295"/>
                    <a:gd name="connsiteY5" fmla="*/ 49554 h 53122"/>
                    <a:gd name="connsiteX6" fmla="*/ 7883 w 88295"/>
                    <a:gd name="connsiteY6" fmla="*/ 44429 h 53122"/>
                    <a:gd name="connsiteX7" fmla="*/ 0 w 88295"/>
                    <a:gd name="connsiteY7" fmla="*/ 36740 h 53122"/>
                    <a:gd name="connsiteX8" fmla="*/ 6882 w 88295"/>
                    <a:gd name="connsiteY8" fmla="*/ 22981 h 53122"/>
                    <a:gd name="connsiteX9" fmla="*/ 28403 w 88295"/>
                    <a:gd name="connsiteY9" fmla="*/ 2748 h 53122"/>
                    <a:gd name="connsiteX10" fmla="*/ 53178 w 88295"/>
                    <a:gd name="connsiteY10" fmla="*/ 7065 h 53122"/>
                    <a:gd name="connsiteX11" fmla="*/ 83833 w 88295"/>
                    <a:gd name="connsiteY11" fmla="*/ 13674 h 53122"/>
                    <a:gd name="connsiteX12" fmla="*/ 88088 w 88295"/>
                    <a:gd name="connsiteY12" fmla="*/ 17451 h 53122"/>
                    <a:gd name="connsiteX13" fmla="*/ 83208 w 88295"/>
                    <a:gd name="connsiteY13" fmla="*/ 19879 h 53122"/>
                    <a:gd name="connsiteX14" fmla="*/ 86836 w 88295"/>
                    <a:gd name="connsiteY14" fmla="*/ 48206 h 53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8295" h="53122">
                      <a:moveTo>
                        <a:pt x="86836" y="48206"/>
                      </a:moveTo>
                      <a:cubicBezTo>
                        <a:pt x="84709" y="52252"/>
                        <a:pt x="81081" y="52657"/>
                        <a:pt x="76576" y="52117"/>
                      </a:cubicBezTo>
                      <a:lnTo>
                        <a:pt x="76451" y="52117"/>
                      </a:lnTo>
                      <a:cubicBezTo>
                        <a:pt x="70946" y="51713"/>
                        <a:pt x="64189" y="49959"/>
                        <a:pt x="56931" y="52117"/>
                      </a:cubicBezTo>
                      <a:cubicBezTo>
                        <a:pt x="47547" y="54950"/>
                        <a:pt x="41792" y="51038"/>
                        <a:pt x="35786" y="49689"/>
                      </a:cubicBezTo>
                      <a:cubicBezTo>
                        <a:pt x="33409" y="49015"/>
                        <a:pt x="30906" y="48880"/>
                        <a:pt x="28153" y="49554"/>
                      </a:cubicBezTo>
                      <a:cubicBezTo>
                        <a:pt x="18643" y="52117"/>
                        <a:pt x="12763" y="43080"/>
                        <a:pt x="7883" y="44429"/>
                      </a:cubicBezTo>
                      <a:cubicBezTo>
                        <a:pt x="5380" y="45103"/>
                        <a:pt x="2128" y="41731"/>
                        <a:pt x="0" y="36740"/>
                      </a:cubicBezTo>
                      <a:cubicBezTo>
                        <a:pt x="2503" y="33098"/>
                        <a:pt x="4880" y="28242"/>
                        <a:pt x="6882" y="22981"/>
                      </a:cubicBezTo>
                      <a:cubicBezTo>
                        <a:pt x="12888" y="7065"/>
                        <a:pt x="22272" y="7874"/>
                        <a:pt x="28403" y="2748"/>
                      </a:cubicBezTo>
                      <a:cubicBezTo>
                        <a:pt x="34409" y="-2243"/>
                        <a:pt x="40416" y="-219"/>
                        <a:pt x="53178" y="7065"/>
                      </a:cubicBezTo>
                      <a:cubicBezTo>
                        <a:pt x="64189" y="13404"/>
                        <a:pt x="69319" y="1804"/>
                        <a:pt x="83833" y="13674"/>
                      </a:cubicBezTo>
                      <a:cubicBezTo>
                        <a:pt x="85084" y="14618"/>
                        <a:pt x="86586" y="15967"/>
                        <a:pt x="88088" y="17451"/>
                      </a:cubicBezTo>
                      <a:cubicBezTo>
                        <a:pt x="85460" y="18665"/>
                        <a:pt x="83208" y="19879"/>
                        <a:pt x="83208" y="19879"/>
                      </a:cubicBezTo>
                      <a:cubicBezTo>
                        <a:pt x="83208" y="19879"/>
                        <a:pt x="91591" y="39168"/>
                        <a:pt x="86836" y="4820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5177D461-D556-46EB-07ED-92B80C3BEB79}"/>
                    </a:ext>
                  </a:extLst>
                </p:cNvPr>
                <p:cNvSpPr/>
                <p:nvPr/>
              </p:nvSpPr>
              <p:spPr>
                <a:xfrm>
                  <a:off x="8806291" y="3492647"/>
                  <a:ext cx="218772" cy="495290"/>
                </a:xfrm>
                <a:custGeom>
                  <a:avLst/>
                  <a:gdLst>
                    <a:gd name="connsiteX0" fmla="*/ 164788 w 218772"/>
                    <a:gd name="connsiteY0" fmla="*/ 58648 h 495290"/>
                    <a:gd name="connsiteX1" fmla="*/ 134883 w 218772"/>
                    <a:gd name="connsiteY1" fmla="*/ 34233 h 495290"/>
                    <a:gd name="connsiteX2" fmla="*/ 126500 w 218772"/>
                    <a:gd name="connsiteY2" fmla="*/ 14944 h 495290"/>
                    <a:gd name="connsiteX3" fmla="*/ 101475 w 218772"/>
                    <a:gd name="connsiteY3" fmla="*/ 781 h 495290"/>
                    <a:gd name="connsiteX4" fmla="*/ 77576 w 218772"/>
                    <a:gd name="connsiteY4" fmla="*/ 17507 h 495290"/>
                    <a:gd name="connsiteX5" fmla="*/ 57306 w 218772"/>
                    <a:gd name="connsiteY5" fmla="*/ 21419 h 495290"/>
                    <a:gd name="connsiteX6" fmla="*/ 31031 w 218772"/>
                    <a:gd name="connsiteY6" fmla="*/ 21419 h 495290"/>
                    <a:gd name="connsiteX7" fmla="*/ 8258 w 218772"/>
                    <a:gd name="connsiteY7" fmla="*/ 23982 h 495290"/>
                    <a:gd name="connsiteX8" fmla="*/ 0 w 218772"/>
                    <a:gd name="connsiteY8" fmla="*/ 30861 h 495290"/>
                    <a:gd name="connsiteX9" fmla="*/ 11010 w 218772"/>
                    <a:gd name="connsiteY9" fmla="*/ 48127 h 495290"/>
                    <a:gd name="connsiteX10" fmla="*/ 26276 w 218772"/>
                    <a:gd name="connsiteY10" fmla="*/ 72946 h 495290"/>
                    <a:gd name="connsiteX11" fmla="*/ 51175 w 218772"/>
                    <a:gd name="connsiteY11" fmla="*/ 87379 h 495290"/>
                    <a:gd name="connsiteX12" fmla="*/ 72321 w 218772"/>
                    <a:gd name="connsiteY12" fmla="*/ 93584 h 495290"/>
                    <a:gd name="connsiteX13" fmla="*/ 81956 w 218772"/>
                    <a:gd name="connsiteY13" fmla="*/ 118403 h 495290"/>
                    <a:gd name="connsiteX14" fmla="*/ 58933 w 218772"/>
                    <a:gd name="connsiteY14" fmla="*/ 132836 h 495290"/>
                    <a:gd name="connsiteX15" fmla="*/ 91466 w 218772"/>
                    <a:gd name="connsiteY15" fmla="*/ 163861 h 495290"/>
                    <a:gd name="connsiteX16" fmla="*/ 106856 w 218772"/>
                    <a:gd name="connsiteY16" fmla="*/ 192727 h 495290"/>
                    <a:gd name="connsiteX17" fmla="*/ 131755 w 218772"/>
                    <a:gd name="connsiteY17" fmla="*/ 227798 h 495290"/>
                    <a:gd name="connsiteX18" fmla="*/ 156655 w 218772"/>
                    <a:gd name="connsiteY18" fmla="*/ 252617 h 495290"/>
                    <a:gd name="connsiteX19" fmla="*/ 162411 w 218772"/>
                    <a:gd name="connsiteY19" fmla="*/ 285800 h 495290"/>
                    <a:gd name="connsiteX20" fmla="*/ 172046 w 218772"/>
                    <a:gd name="connsiteY20" fmla="*/ 339485 h 495290"/>
                    <a:gd name="connsiteX21" fmla="*/ 150900 w 218772"/>
                    <a:gd name="connsiteY21" fmla="*/ 376715 h 495290"/>
                    <a:gd name="connsiteX22" fmla="*/ 124123 w 218772"/>
                    <a:gd name="connsiteY22" fmla="*/ 395329 h 495290"/>
                    <a:gd name="connsiteX23" fmla="*/ 124123 w 218772"/>
                    <a:gd name="connsiteY23" fmla="*/ 424195 h 495290"/>
                    <a:gd name="connsiteX24" fmla="*/ 89589 w 218772"/>
                    <a:gd name="connsiteY24" fmla="*/ 424195 h 495290"/>
                    <a:gd name="connsiteX25" fmla="*/ 70945 w 218772"/>
                    <a:gd name="connsiteY25" fmla="*/ 439977 h 495290"/>
                    <a:gd name="connsiteX26" fmla="*/ 84334 w 218772"/>
                    <a:gd name="connsiteY26" fmla="*/ 450903 h 495290"/>
                    <a:gd name="connsiteX27" fmla="*/ 75825 w 218772"/>
                    <a:gd name="connsiteY27" fmla="*/ 479365 h 495290"/>
                    <a:gd name="connsiteX28" fmla="*/ 90965 w 218772"/>
                    <a:gd name="connsiteY28" fmla="*/ 492449 h 495290"/>
                    <a:gd name="connsiteX29" fmla="*/ 118367 w 218772"/>
                    <a:gd name="connsiteY29" fmla="*/ 469787 h 495290"/>
                    <a:gd name="connsiteX30" fmla="*/ 125499 w 218772"/>
                    <a:gd name="connsiteY30" fmla="*/ 457243 h 495290"/>
                    <a:gd name="connsiteX31" fmla="*/ 133507 w 218772"/>
                    <a:gd name="connsiteY31" fmla="*/ 439842 h 495290"/>
                    <a:gd name="connsiteX32" fmla="*/ 152276 w 218772"/>
                    <a:gd name="connsiteY32" fmla="*/ 436470 h 495290"/>
                    <a:gd name="connsiteX33" fmla="*/ 193441 w 218772"/>
                    <a:gd name="connsiteY33" fmla="*/ 415158 h 495290"/>
                    <a:gd name="connsiteX34" fmla="*/ 217215 w 218772"/>
                    <a:gd name="connsiteY34" fmla="*/ 371724 h 495290"/>
                    <a:gd name="connsiteX35" fmla="*/ 210083 w 218772"/>
                    <a:gd name="connsiteY35" fmla="*/ 295916 h 495290"/>
                    <a:gd name="connsiteX36" fmla="*/ 181430 w 218772"/>
                    <a:gd name="connsiteY36" fmla="*/ 244794 h 495290"/>
                    <a:gd name="connsiteX37" fmla="*/ 132631 w 218772"/>
                    <a:gd name="connsiteY37" fmla="*/ 200415 h 495290"/>
                    <a:gd name="connsiteX38" fmla="*/ 119243 w 218772"/>
                    <a:gd name="connsiteY38" fmla="*/ 175326 h 495290"/>
                    <a:gd name="connsiteX39" fmla="*/ 111611 w 218772"/>
                    <a:gd name="connsiteY39" fmla="*/ 130948 h 495290"/>
                    <a:gd name="connsiteX40" fmla="*/ 133132 w 218772"/>
                    <a:gd name="connsiteY40" fmla="*/ 102487 h 495290"/>
                    <a:gd name="connsiteX41" fmla="*/ 144768 w 218772"/>
                    <a:gd name="connsiteY41" fmla="*/ 83197 h 495290"/>
                    <a:gd name="connsiteX42" fmla="*/ 168542 w 218772"/>
                    <a:gd name="connsiteY42" fmla="*/ 66336 h 495290"/>
                    <a:gd name="connsiteX43" fmla="*/ 171170 w 218772"/>
                    <a:gd name="connsiteY43" fmla="*/ 63909 h 495290"/>
                    <a:gd name="connsiteX44" fmla="*/ 164914 w 218772"/>
                    <a:gd name="connsiteY44" fmla="*/ 58513 h 49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18772" h="495290">
                      <a:moveTo>
                        <a:pt x="164788" y="58648"/>
                      </a:moveTo>
                      <a:cubicBezTo>
                        <a:pt x="156405" y="57299"/>
                        <a:pt x="134883" y="40708"/>
                        <a:pt x="134883" y="34233"/>
                      </a:cubicBezTo>
                      <a:cubicBezTo>
                        <a:pt x="134883" y="27758"/>
                        <a:pt x="145644" y="17507"/>
                        <a:pt x="126500" y="14944"/>
                      </a:cubicBezTo>
                      <a:cubicBezTo>
                        <a:pt x="107481" y="12381"/>
                        <a:pt x="104979" y="4693"/>
                        <a:pt x="101475" y="781"/>
                      </a:cubicBezTo>
                      <a:cubicBezTo>
                        <a:pt x="97846" y="-3131"/>
                        <a:pt x="82331" y="8469"/>
                        <a:pt x="77576" y="17507"/>
                      </a:cubicBezTo>
                      <a:cubicBezTo>
                        <a:pt x="72822" y="26544"/>
                        <a:pt x="67942" y="14944"/>
                        <a:pt x="57306" y="21419"/>
                      </a:cubicBezTo>
                      <a:cubicBezTo>
                        <a:pt x="46546" y="27893"/>
                        <a:pt x="35785" y="12381"/>
                        <a:pt x="31031" y="21419"/>
                      </a:cubicBezTo>
                      <a:cubicBezTo>
                        <a:pt x="26276" y="30456"/>
                        <a:pt x="14264" y="16293"/>
                        <a:pt x="8258" y="23982"/>
                      </a:cubicBezTo>
                      <a:cubicBezTo>
                        <a:pt x="6006" y="26949"/>
                        <a:pt x="3003" y="29377"/>
                        <a:pt x="0" y="30861"/>
                      </a:cubicBezTo>
                      <a:cubicBezTo>
                        <a:pt x="5255" y="37201"/>
                        <a:pt x="11010" y="43271"/>
                        <a:pt x="11010" y="48127"/>
                      </a:cubicBezTo>
                      <a:cubicBezTo>
                        <a:pt x="11010" y="56355"/>
                        <a:pt x="26276" y="62560"/>
                        <a:pt x="26276" y="72946"/>
                      </a:cubicBezTo>
                      <a:cubicBezTo>
                        <a:pt x="26276" y="83333"/>
                        <a:pt x="45419" y="91561"/>
                        <a:pt x="51175" y="87379"/>
                      </a:cubicBezTo>
                      <a:cubicBezTo>
                        <a:pt x="56931" y="83197"/>
                        <a:pt x="70320" y="79151"/>
                        <a:pt x="72321" y="93584"/>
                      </a:cubicBezTo>
                      <a:cubicBezTo>
                        <a:pt x="74199" y="108152"/>
                        <a:pt x="81956" y="108152"/>
                        <a:pt x="81956" y="118403"/>
                      </a:cubicBezTo>
                      <a:cubicBezTo>
                        <a:pt x="81956" y="128655"/>
                        <a:pt x="62812" y="122585"/>
                        <a:pt x="58933" y="132836"/>
                      </a:cubicBezTo>
                      <a:cubicBezTo>
                        <a:pt x="55054" y="143223"/>
                        <a:pt x="91466" y="155633"/>
                        <a:pt x="91466" y="163861"/>
                      </a:cubicBezTo>
                      <a:cubicBezTo>
                        <a:pt x="91466" y="172089"/>
                        <a:pt x="102977" y="182475"/>
                        <a:pt x="106856" y="192727"/>
                      </a:cubicBezTo>
                      <a:cubicBezTo>
                        <a:pt x="110735" y="203113"/>
                        <a:pt x="128002" y="215523"/>
                        <a:pt x="131755" y="227798"/>
                      </a:cubicBezTo>
                      <a:cubicBezTo>
                        <a:pt x="135634" y="240207"/>
                        <a:pt x="150900" y="246412"/>
                        <a:pt x="156655" y="252617"/>
                      </a:cubicBezTo>
                      <a:cubicBezTo>
                        <a:pt x="162411" y="258822"/>
                        <a:pt x="164287" y="273255"/>
                        <a:pt x="162411" y="285800"/>
                      </a:cubicBezTo>
                      <a:cubicBezTo>
                        <a:pt x="160534" y="298209"/>
                        <a:pt x="160534" y="320871"/>
                        <a:pt x="172046" y="339485"/>
                      </a:cubicBezTo>
                      <a:cubicBezTo>
                        <a:pt x="183557" y="358100"/>
                        <a:pt x="158657" y="366328"/>
                        <a:pt x="150900" y="376715"/>
                      </a:cubicBezTo>
                      <a:cubicBezTo>
                        <a:pt x="143267" y="387101"/>
                        <a:pt x="147021" y="401534"/>
                        <a:pt x="124123" y="395329"/>
                      </a:cubicBezTo>
                      <a:cubicBezTo>
                        <a:pt x="101100" y="389124"/>
                        <a:pt x="128002" y="415967"/>
                        <a:pt x="124123" y="424195"/>
                      </a:cubicBezTo>
                      <a:cubicBezTo>
                        <a:pt x="120244" y="432558"/>
                        <a:pt x="89589" y="415967"/>
                        <a:pt x="89589" y="424195"/>
                      </a:cubicBezTo>
                      <a:cubicBezTo>
                        <a:pt x="89589" y="429186"/>
                        <a:pt x="79203" y="435661"/>
                        <a:pt x="70945" y="439977"/>
                      </a:cubicBezTo>
                      <a:cubicBezTo>
                        <a:pt x="74199" y="444563"/>
                        <a:pt x="78828" y="447261"/>
                        <a:pt x="84334" y="450903"/>
                      </a:cubicBezTo>
                      <a:cubicBezTo>
                        <a:pt x="91466" y="455759"/>
                        <a:pt x="75449" y="463987"/>
                        <a:pt x="75825" y="479365"/>
                      </a:cubicBezTo>
                      <a:cubicBezTo>
                        <a:pt x="76325" y="494877"/>
                        <a:pt x="86961" y="498653"/>
                        <a:pt x="90965" y="492449"/>
                      </a:cubicBezTo>
                      <a:cubicBezTo>
                        <a:pt x="94969" y="486109"/>
                        <a:pt x="111611" y="472215"/>
                        <a:pt x="118367" y="469787"/>
                      </a:cubicBezTo>
                      <a:cubicBezTo>
                        <a:pt x="125124" y="467359"/>
                        <a:pt x="118367" y="456703"/>
                        <a:pt x="125499" y="457243"/>
                      </a:cubicBezTo>
                      <a:cubicBezTo>
                        <a:pt x="132631" y="457647"/>
                        <a:pt x="130379" y="446182"/>
                        <a:pt x="133507" y="439842"/>
                      </a:cubicBezTo>
                      <a:cubicBezTo>
                        <a:pt x="136635" y="433637"/>
                        <a:pt x="141515" y="435930"/>
                        <a:pt x="152276" y="436470"/>
                      </a:cubicBezTo>
                      <a:cubicBezTo>
                        <a:pt x="163036" y="436875"/>
                        <a:pt x="178177" y="425814"/>
                        <a:pt x="193441" y="415158"/>
                      </a:cubicBezTo>
                      <a:cubicBezTo>
                        <a:pt x="208707" y="404501"/>
                        <a:pt x="211334" y="402208"/>
                        <a:pt x="217215" y="371724"/>
                      </a:cubicBezTo>
                      <a:cubicBezTo>
                        <a:pt x="223096" y="341374"/>
                        <a:pt x="210458" y="305089"/>
                        <a:pt x="210083" y="295916"/>
                      </a:cubicBezTo>
                      <a:cubicBezTo>
                        <a:pt x="209583" y="286744"/>
                        <a:pt x="189062" y="244254"/>
                        <a:pt x="181430" y="244794"/>
                      </a:cubicBezTo>
                      <a:cubicBezTo>
                        <a:pt x="173797" y="245333"/>
                        <a:pt x="138887" y="206620"/>
                        <a:pt x="132631" y="200415"/>
                      </a:cubicBezTo>
                      <a:cubicBezTo>
                        <a:pt x="126375" y="194210"/>
                        <a:pt x="128127" y="183554"/>
                        <a:pt x="119243" y="175326"/>
                      </a:cubicBezTo>
                      <a:cubicBezTo>
                        <a:pt x="110359" y="167098"/>
                        <a:pt x="109358" y="145921"/>
                        <a:pt x="111611" y="130948"/>
                      </a:cubicBezTo>
                      <a:cubicBezTo>
                        <a:pt x="113863" y="115975"/>
                        <a:pt x="133507" y="112603"/>
                        <a:pt x="133132" y="102487"/>
                      </a:cubicBezTo>
                      <a:cubicBezTo>
                        <a:pt x="132757" y="92370"/>
                        <a:pt x="134883" y="83737"/>
                        <a:pt x="144768" y="83197"/>
                      </a:cubicBezTo>
                      <a:cubicBezTo>
                        <a:pt x="154653" y="82658"/>
                        <a:pt x="164038" y="74025"/>
                        <a:pt x="168542" y="66336"/>
                      </a:cubicBezTo>
                      <a:cubicBezTo>
                        <a:pt x="169167" y="65257"/>
                        <a:pt x="170043" y="64583"/>
                        <a:pt x="171170" y="63909"/>
                      </a:cubicBezTo>
                      <a:cubicBezTo>
                        <a:pt x="168667" y="60806"/>
                        <a:pt x="166540" y="58783"/>
                        <a:pt x="164914" y="5851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B003FC16-F3EA-9114-E85F-A4530D5BEB05}"/>
                    </a:ext>
                  </a:extLst>
                </p:cNvPr>
                <p:cNvSpPr/>
                <p:nvPr/>
              </p:nvSpPr>
              <p:spPr>
                <a:xfrm>
                  <a:off x="8812310" y="3791666"/>
                  <a:ext cx="168880" cy="141228"/>
                </a:xfrm>
                <a:custGeom>
                  <a:avLst/>
                  <a:gdLst>
                    <a:gd name="connsiteX0" fmla="*/ 83444 w 168880"/>
                    <a:gd name="connsiteY0" fmla="*/ 125311 h 141228"/>
                    <a:gd name="connsiteX1" fmla="*/ 117979 w 168880"/>
                    <a:gd name="connsiteY1" fmla="*/ 125311 h 141228"/>
                    <a:gd name="connsiteX2" fmla="*/ 117979 w 168880"/>
                    <a:gd name="connsiteY2" fmla="*/ 96445 h 141228"/>
                    <a:gd name="connsiteX3" fmla="*/ 144755 w 168880"/>
                    <a:gd name="connsiteY3" fmla="*/ 77831 h 141228"/>
                    <a:gd name="connsiteX4" fmla="*/ 165901 w 168880"/>
                    <a:gd name="connsiteY4" fmla="*/ 40602 h 141228"/>
                    <a:gd name="connsiteX5" fmla="*/ 155391 w 168880"/>
                    <a:gd name="connsiteY5" fmla="*/ 0 h 141228"/>
                    <a:gd name="connsiteX6" fmla="*/ 133870 w 168880"/>
                    <a:gd name="connsiteY6" fmla="*/ 4586 h 141228"/>
                    <a:gd name="connsiteX7" fmla="*/ 113224 w 168880"/>
                    <a:gd name="connsiteY7" fmla="*/ 11600 h 141228"/>
                    <a:gd name="connsiteX8" fmla="*/ 104215 w 168880"/>
                    <a:gd name="connsiteY8" fmla="*/ 19963 h 141228"/>
                    <a:gd name="connsiteX9" fmla="*/ 87448 w 168880"/>
                    <a:gd name="connsiteY9" fmla="*/ 7419 h 141228"/>
                    <a:gd name="connsiteX10" fmla="*/ 46157 w 168880"/>
                    <a:gd name="connsiteY10" fmla="*/ 6070 h 141228"/>
                    <a:gd name="connsiteX11" fmla="*/ 4867 w 168880"/>
                    <a:gd name="connsiteY11" fmla="*/ 28327 h 141228"/>
                    <a:gd name="connsiteX12" fmla="*/ 6118 w 168880"/>
                    <a:gd name="connsiteY12" fmla="*/ 57597 h 141228"/>
                    <a:gd name="connsiteX13" fmla="*/ 9996 w 168880"/>
                    <a:gd name="connsiteY13" fmla="*/ 82687 h 141228"/>
                    <a:gd name="connsiteX14" fmla="*/ 9746 w 168880"/>
                    <a:gd name="connsiteY14" fmla="*/ 83631 h 141228"/>
                    <a:gd name="connsiteX15" fmla="*/ 17879 w 168880"/>
                    <a:gd name="connsiteY15" fmla="*/ 113036 h 141228"/>
                    <a:gd name="connsiteX16" fmla="*/ 36648 w 168880"/>
                    <a:gd name="connsiteY16" fmla="*/ 116409 h 141228"/>
                    <a:gd name="connsiteX17" fmla="*/ 38024 w 168880"/>
                    <a:gd name="connsiteY17" fmla="*/ 133809 h 141228"/>
                    <a:gd name="connsiteX18" fmla="*/ 62173 w 168880"/>
                    <a:gd name="connsiteY18" fmla="*/ 136237 h 141228"/>
                    <a:gd name="connsiteX19" fmla="*/ 64926 w 168880"/>
                    <a:gd name="connsiteY19" fmla="*/ 141228 h 141228"/>
                    <a:gd name="connsiteX20" fmla="*/ 83569 w 168880"/>
                    <a:gd name="connsiteY20" fmla="*/ 125446 h 141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8880" h="141228">
                      <a:moveTo>
                        <a:pt x="83444" y="125311"/>
                      </a:moveTo>
                      <a:cubicBezTo>
                        <a:pt x="83444" y="117083"/>
                        <a:pt x="114100" y="133674"/>
                        <a:pt x="117979" y="125311"/>
                      </a:cubicBezTo>
                      <a:cubicBezTo>
                        <a:pt x="121857" y="117083"/>
                        <a:pt x="94955" y="90240"/>
                        <a:pt x="117979" y="96445"/>
                      </a:cubicBezTo>
                      <a:cubicBezTo>
                        <a:pt x="141002" y="102650"/>
                        <a:pt x="137122" y="88217"/>
                        <a:pt x="144755" y="77831"/>
                      </a:cubicBezTo>
                      <a:cubicBezTo>
                        <a:pt x="152388" y="67444"/>
                        <a:pt x="177412" y="59216"/>
                        <a:pt x="165901" y="40602"/>
                      </a:cubicBezTo>
                      <a:cubicBezTo>
                        <a:pt x="157768" y="27382"/>
                        <a:pt x="155391" y="12140"/>
                        <a:pt x="155391" y="0"/>
                      </a:cubicBezTo>
                      <a:cubicBezTo>
                        <a:pt x="148009" y="6340"/>
                        <a:pt x="138999" y="6744"/>
                        <a:pt x="133870" y="4586"/>
                      </a:cubicBezTo>
                      <a:cubicBezTo>
                        <a:pt x="127363" y="1754"/>
                        <a:pt x="113224" y="405"/>
                        <a:pt x="113224" y="11600"/>
                      </a:cubicBezTo>
                      <a:cubicBezTo>
                        <a:pt x="113224" y="22796"/>
                        <a:pt x="102838" y="25494"/>
                        <a:pt x="104215" y="19963"/>
                      </a:cubicBezTo>
                      <a:cubicBezTo>
                        <a:pt x="105591" y="14433"/>
                        <a:pt x="93830" y="15782"/>
                        <a:pt x="87448" y="7419"/>
                      </a:cubicBezTo>
                      <a:cubicBezTo>
                        <a:pt x="81067" y="-944"/>
                        <a:pt x="57794" y="10252"/>
                        <a:pt x="46157" y="6070"/>
                      </a:cubicBezTo>
                      <a:cubicBezTo>
                        <a:pt x="34521" y="1888"/>
                        <a:pt x="16503" y="12949"/>
                        <a:pt x="4867" y="28327"/>
                      </a:cubicBezTo>
                      <a:cubicBezTo>
                        <a:pt x="-6771" y="43704"/>
                        <a:pt x="6118" y="43704"/>
                        <a:pt x="6118" y="57597"/>
                      </a:cubicBezTo>
                      <a:cubicBezTo>
                        <a:pt x="6118" y="71491"/>
                        <a:pt x="13875" y="71491"/>
                        <a:pt x="9996" y="82687"/>
                      </a:cubicBezTo>
                      <a:cubicBezTo>
                        <a:pt x="9996" y="82956"/>
                        <a:pt x="9746" y="83361"/>
                        <a:pt x="9746" y="83631"/>
                      </a:cubicBezTo>
                      <a:cubicBezTo>
                        <a:pt x="21133" y="89026"/>
                        <a:pt x="16628" y="104404"/>
                        <a:pt x="17879" y="113036"/>
                      </a:cubicBezTo>
                      <a:cubicBezTo>
                        <a:pt x="19255" y="122209"/>
                        <a:pt x="30392" y="116813"/>
                        <a:pt x="36648" y="116409"/>
                      </a:cubicBezTo>
                      <a:cubicBezTo>
                        <a:pt x="42904" y="115869"/>
                        <a:pt x="32644" y="127065"/>
                        <a:pt x="38024" y="133809"/>
                      </a:cubicBezTo>
                      <a:cubicBezTo>
                        <a:pt x="43404" y="140554"/>
                        <a:pt x="59045" y="128009"/>
                        <a:pt x="62173" y="136237"/>
                      </a:cubicBezTo>
                      <a:cubicBezTo>
                        <a:pt x="62924" y="138126"/>
                        <a:pt x="63800" y="139744"/>
                        <a:pt x="64926" y="141228"/>
                      </a:cubicBezTo>
                      <a:cubicBezTo>
                        <a:pt x="73184" y="136912"/>
                        <a:pt x="83569" y="130437"/>
                        <a:pt x="83569" y="12544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4FE343BD-5D68-88BD-0135-ACA3121753D2}"/>
                    </a:ext>
                  </a:extLst>
                </p:cNvPr>
                <p:cNvSpPr/>
                <p:nvPr/>
              </p:nvSpPr>
              <p:spPr>
                <a:xfrm>
                  <a:off x="8746481" y="3523508"/>
                  <a:ext cx="222724" cy="290764"/>
                </a:xfrm>
                <a:custGeom>
                  <a:avLst/>
                  <a:gdLst>
                    <a:gd name="connsiteX0" fmla="*/ 151150 w 222724"/>
                    <a:gd name="connsiteY0" fmla="*/ 133000 h 290764"/>
                    <a:gd name="connsiteX1" fmla="*/ 118617 w 222724"/>
                    <a:gd name="connsiteY1" fmla="*/ 101976 h 290764"/>
                    <a:gd name="connsiteX2" fmla="*/ 141641 w 222724"/>
                    <a:gd name="connsiteY2" fmla="*/ 87542 h 290764"/>
                    <a:gd name="connsiteX3" fmla="*/ 132006 w 222724"/>
                    <a:gd name="connsiteY3" fmla="*/ 62723 h 290764"/>
                    <a:gd name="connsiteX4" fmla="*/ 110860 w 222724"/>
                    <a:gd name="connsiteY4" fmla="*/ 56518 h 290764"/>
                    <a:gd name="connsiteX5" fmla="*/ 85960 w 222724"/>
                    <a:gd name="connsiteY5" fmla="*/ 42085 h 290764"/>
                    <a:gd name="connsiteX6" fmla="*/ 70695 w 222724"/>
                    <a:gd name="connsiteY6" fmla="*/ 17266 h 290764"/>
                    <a:gd name="connsiteX7" fmla="*/ 59684 w 222724"/>
                    <a:gd name="connsiteY7" fmla="*/ 0 h 290764"/>
                    <a:gd name="connsiteX8" fmla="*/ 47672 w 222724"/>
                    <a:gd name="connsiteY8" fmla="*/ 809 h 290764"/>
                    <a:gd name="connsiteX9" fmla="*/ 42917 w 222724"/>
                    <a:gd name="connsiteY9" fmla="*/ 17535 h 290764"/>
                    <a:gd name="connsiteX10" fmla="*/ 41667 w 222724"/>
                    <a:gd name="connsiteY10" fmla="*/ 43299 h 290764"/>
                    <a:gd name="connsiteX11" fmla="*/ 26151 w 222724"/>
                    <a:gd name="connsiteY11" fmla="*/ 27787 h 290764"/>
                    <a:gd name="connsiteX12" fmla="*/ 10635 w 222724"/>
                    <a:gd name="connsiteY12" fmla="*/ 54899 h 290764"/>
                    <a:gd name="connsiteX13" fmla="*/ 0 w 222724"/>
                    <a:gd name="connsiteY13" fmla="*/ 64342 h 290764"/>
                    <a:gd name="connsiteX14" fmla="*/ 5880 w 222724"/>
                    <a:gd name="connsiteY14" fmla="*/ 70681 h 290764"/>
                    <a:gd name="connsiteX15" fmla="*/ 8508 w 222724"/>
                    <a:gd name="connsiteY15" fmla="*/ 95771 h 290764"/>
                    <a:gd name="connsiteX16" fmla="*/ 29154 w 222724"/>
                    <a:gd name="connsiteY16" fmla="*/ 104134 h 290764"/>
                    <a:gd name="connsiteX17" fmla="*/ 26526 w 222724"/>
                    <a:gd name="connsiteY17" fmla="*/ 138935 h 290764"/>
                    <a:gd name="connsiteX18" fmla="*/ 18769 w 222724"/>
                    <a:gd name="connsiteY18" fmla="*/ 164024 h 290764"/>
                    <a:gd name="connsiteX19" fmla="*/ 45920 w 222724"/>
                    <a:gd name="connsiteY19" fmla="*/ 152828 h 290764"/>
                    <a:gd name="connsiteX20" fmla="*/ 67817 w 222724"/>
                    <a:gd name="connsiteY20" fmla="*/ 151479 h 290764"/>
                    <a:gd name="connsiteX21" fmla="*/ 87211 w 222724"/>
                    <a:gd name="connsiteY21" fmla="*/ 145814 h 290764"/>
                    <a:gd name="connsiteX22" fmla="*/ 115615 w 222724"/>
                    <a:gd name="connsiteY22" fmla="*/ 144465 h 290764"/>
                    <a:gd name="connsiteX23" fmla="*/ 137637 w 222724"/>
                    <a:gd name="connsiteY23" fmla="*/ 168206 h 290764"/>
                    <a:gd name="connsiteX24" fmla="*/ 140264 w 222724"/>
                    <a:gd name="connsiteY24" fmla="*/ 207188 h 290764"/>
                    <a:gd name="connsiteX25" fmla="*/ 160909 w 222724"/>
                    <a:gd name="connsiteY25" fmla="*/ 241989 h 290764"/>
                    <a:gd name="connsiteX26" fmla="*/ 157031 w 222724"/>
                    <a:gd name="connsiteY26" fmla="*/ 278949 h 290764"/>
                    <a:gd name="connsiteX27" fmla="*/ 169919 w 222724"/>
                    <a:gd name="connsiteY27" fmla="*/ 287986 h 290764"/>
                    <a:gd name="connsiteX28" fmla="*/ 178927 w 222724"/>
                    <a:gd name="connsiteY28" fmla="*/ 279623 h 290764"/>
                    <a:gd name="connsiteX29" fmla="*/ 199573 w 222724"/>
                    <a:gd name="connsiteY29" fmla="*/ 272609 h 290764"/>
                    <a:gd name="connsiteX30" fmla="*/ 221094 w 222724"/>
                    <a:gd name="connsiteY30" fmla="*/ 268023 h 290764"/>
                    <a:gd name="connsiteX31" fmla="*/ 221970 w 222724"/>
                    <a:gd name="connsiteY31" fmla="*/ 254804 h 290764"/>
                    <a:gd name="connsiteX32" fmla="*/ 216215 w 222724"/>
                    <a:gd name="connsiteY32" fmla="*/ 221621 h 290764"/>
                    <a:gd name="connsiteX33" fmla="*/ 191315 w 222724"/>
                    <a:gd name="connsiteY33" fmla="*/ 196802 h 290764"/>
                    <a:gd name="connsiteX34" fmla="*/ 166415 w 222724"/>
                    <a:gd name="connsiteY34" fmla="*/ 161731 h 290764"/>
                    <a:gd name="connsiteX35" fmla="*/ 151025 w 222724"/>
                    <a:gd name="connsiteY35" fmla="*/ 132865 h 290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22724" h="290764">
                      <a:moveTo>
                        <a:pt x="151150" y="133000"/>
                      </a:moveTo>
                      <a:cubicBezTo>
                        <a:pt x="151150" y="124772"/>
                        <a:pt x="114739" y="112362"/>
                        <a:pt x="118617" y="101976"/>
                      </a:cubicBezTo>
                      <a:cubicBezTo>
                        <a:pt x="122372" y="91589"/>
                        <a:pt x="141641" y="97794"/>
                        <a:pt x="141641" y="87542"/>
                      </a:cubicBezTo>
                      <a:cubicBezTo>
                        <a:pt x="141641" y="77291"/>
                        <a:pt x="134008" y="77291"/>
                        <a:pt x="132006" y="62723"/>
                      </a:cubicBezTo>
                      <a:cubicBezTo>
                        <a:pt x="130129" y="48290"/>
                        <a:pt x="116616" y="52337"/>
                        <a:pt x="110860" y="56518"/>
                      </a:cubicBezTo>
                      <a:cubicBezTo>
                        <a:pt x="105105" y="60700"/>
                        <a:pt x="85960" y="52337"/>
                        <a:pt x="85960" y="42085"/>
                      </a:cubicBezTo>
                      <a:cubicBezTo>
                        <a:pt x="85960" y="31833"/>
                        <a:pt x="70695" y="25494"/>
                        <a:pt x="70695" y="17266"/>
                      </a:cubicBezTo>
                      <a:cubicBezTo>
                        <a:pt x="70695" y="12410"/>
                        <a:pt x="64939" y="6340"/>
                        <a:pt x="59684" y="0"/>
                      </a:cubicBezTo>
                      <a:cubicBezTo>
                        <a:pt x="54804" y="2563"/>
                        <a:pt x="49799" y="3237"/>
                        <a:pt x="47672" y="809"/>
                      </a:cubicBezTo>
                      <a:cubicBezTo>
                        <a:pt x="44044" y="-3103"/>
                        <a:pt x="39289" y="13624"/>
                        <a:pt x="42917" y="17535"/>
                      </a:cubicBezTo>
                      <a:cubicBezTo>
                        <a:pt x="46546" y="21447"/>
                        <a:pt x="51301" y="45862"/>
                        <a:pt x="41667" y="43299"/>
                      </a:cubicBezTo>
                      <a:cubicBezTo>
                        <a:pt x="32157" y="40736"/>
                        <a:pt x="32157" y="26573"/>
                        <a:pt x="26151" y="27787"/>
                      </a:cubicBezTo>
                      <a:cubicBezTo>
                        <a:pt x="26151" y="27787"/>
                        <a:pt x="10635" y="47211"/>
                        <a:pt x="10635" y="54899"/>
                      </a:cubicBezTo>
                      <a:cubicBezTo>
                        <a:pt x="10635" y="60160"/>
                        <a:pt x="4630" y="61914"/>
                        <a:pt x="0" y="64342"/>
                      </a:cubicBezTo>
                      <a:cubicBezTo>
                        <a:pt x="2752" y="67039"/>
                        <a:pt x="5130" y="69333"/>
                        <a:pt x="5880" y="70681"/>
                      </a:cubicBezTo>
                      <a:cubicBezTo>
                        <a:pt x="8508" y="74863"/>
                        <a:pt x="4630" y="85924"/>
                        <a:pt x="8508" y="95771"/>
                      </a:cubicBezTo>
                      <a:cubicBezTo>
                        <a:pt x="12387" y="105483"/>
                        <a:pt x="25275" y="90240"/>
                        <a:pt x="29154" y="104134"/>
                      </a:cubicBezTo>
                      <a:cubicBezTo>
                        <a:pt x="33033" y="118027"/>
                        <a:pt x="26526" y="125041"/>
                        <a:pt x="26526" y="138935"/>
                      </a:cubicBezTo>
                      <a:cubicBezTo>
                        <a:pt x="26526" y="152828"/>
                        <a:pt x="16141" y="151479"/>
                        <a:pt x="18769" y="164024"/>
                      </a:cubicBezTo>
                      <a:cubicBezTo>
                        <a:pt x="21397" y="176434"/>
                        <a:pt x="35536" y="161191"/>
                        <a:pt x="45920" y="152828"/>
                      </a:cubicBezTo>
                      <a:cubicBezTo>
                        <a:pt x="56306" y="144465"/>
                        <a:pt x="64064" y="145814"/>
                        <a:pt x="67817" y="151479"/>
                      </a:cubicBezTo>
                      <a:cubicBezTo>
                        <a:pt x="71696" y="157010"/>
                        <a:pt x="84584" y="152828"/>
                        <a:pt x="87211" y="145814"/>
                      </a:cubicBezTo>
                      <a:cubicBezTo>
                        <a:pt x="89839" y="138935"/>
                        <a:pt x="109108" y="136102"/>
                        <a:pt x="115615" y="144465"/>
                      </a:cubicBezTo>
                      <a:cubicBezTo>
                        <a:pt x="122121" y="152828"/>
                        <a:pt x="128503" y="162540"/>
                        <a:pt x="137637" y="168206"/>
                      </a:cubicBezTo>
                      <a:cubicBezTo>
                        <a:pt x="146645" y="173736"/>
                        <a:pt x="131130" y="204490"/>
                        <a:pt x="140264" y="207188"/>
                      </a:cubicBezTo>
                      <a:cubicBezTo>
                        <a:pt x="149273" y="210021"/>
                        <a:pt x="162161" y="225263"/>
                        <a:pt x="160909" y="241989"/>
                      </a:cubicBezTo>
                      <a:cubicBezTo>
                        <a:pt x="159784" y="256288"/>
                        <a:pt x="167291" y="266539"/>
                        <a:pt x="157031" y="278949"/>
                      </a:cubicBezTo>
                      <a:cubicBezTo>
                        <a:pt x="163412" y="283400"/>
                        <a:pt x="171044" y="283400"/>
                        <a:pt x="169919" y="287986"/>
                      </a:cubicBezTo>
                      <a:cubicBezTo>
                        <a:pt x="168667" y="293517"/>
                        <a:pt x="178927" y="290819"/>
                        <a:pt x="178927" y="279623"/>
                      </a:cubicBezTo>
                      <a:cubicBezTo>
                        <a:pt x="178927" y="268428"/>
                        <a:pt x="193066" y="269777"/>
                        <a:pt x="199573" y="272609"/>
                      </a:cubicBezTo>
                      <a:cubicBezTo>
                        <a:pt x="204703" y="274767"/>
                        <a:pt x="213587" y="274228"/>
                        <a:pt x="221094" y="268023"/>
                      </a:cubicBezTo>
                      <a:cubicBezTo>
                        <a:pt x="221094" y="263032"/>
                        <a:pt x="221470" y="258446"/>
                        <a:pt x="221970" y="254804"/>
                      </a:cubicBezTo>
                      <a:cubicBezTo>
                        <a:pt x="223973" y="242394"/>
                        <a:pt x="221970" y="227961"/>
                        <a:pt x="216215" y="221621"/>
                      </a:cubicBezTo>
                      <a:cubicBezTo>
                        <a:pt x="210459" y="215416"/>
                        <a:pt x="195069" y="209212"/>
                        <a:pt x="191315" y="196802"/>
                      </a:cubicBezTo>
                      <a:cubicBezTo>
                        <a:pt x="187561" y="184392"/>
                        <a:pt x="170294" y="171983"/>
                        <a:pt x="166415" y="161731"/>
                      </a:cubicBezTo>
                      <a:cubicBezTo>
                        <a:pt x="162661" y="151344"/>
                        <a:pt x="151025" y="141093"/>
                        <a:pt x="151025" y="13286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48AB887B-9877-D603-B914-2B99C3DE4DD2}"/>
                    </a:ext>
                  </a:extLst>
                </p:cNvPr>
                <p:cNvSpPr/>
                <p:nvPr/>
              </p:nvSpPr>
              <p:spPr>
                <a:xfrm>
                  <a:off x="8668529" y="3587849"/>
                  <a:ext cx="240464" cy="494273"/>
                </a:xfrm>
                <a:custGeom>
                  <a:avLst/>
                  <a:gdLst>
                    <a:gd name="connsiteX0" fmla="*/ 149773 w 240464"/>
                    <a:gd name="connsiteY0" fmla="*/ 261279 h 494273"/>
                    <a:gd name="connsiteX1" fmla="*/ 148522 w 240464"/>
                    <a:gd name="connsiteY1" fmla="*/ 232008 h 494273"/>
                    <a:gd name="connsiteX2" fmla="*/ 189813 w 240464"/>
                    <a:gd name="connsiteY2" fmla="*/ 209751 h 494273"/>
                    <a:gd name="connsiteX3" fmla="*/ 231104 w 240464"/>
                    <a:gd name="connsiteY3" fmla="*/ 211100 h 494273"/>
                    <a:gd name="connsiteX4" fmla="*/ 234983 w 240464"/>
                    <a:gd name="connsiteY4" fmla="*/ 214607 h 494273"/>
                    <a:gd name="connsiteX5" fmla="*/ 238862 w 240464"/>
                    <a:gd name="connsiteY5" fmla="*/ 177648 h 494273"/>
                    <a:gd name="connsiteX6" fmla="*/ 218217 w 240464"/>
                    <a:gd name="connsiteY6" fmla="*/ 142847 h 494273"/>
                    <a:gd name="connsiteX7" fmla="*/ 215589 w 240464"/>
                    <a:gd name="connsiteY7" fmla="*/ 103864 h 494273"/>
                    <a:gd name="connsiteX8" fmla="*/ 193567 w 240464"/>
                    <a:gd name="connsiteY8" fmla="*/ 80124 h 494273"/>
                    <a:gd name="connsiteX9" fmla="*/ 165163 w 240464"/>
                    <a:gd name="connsiteY9" fmla="*/ 81473 h 494273"/>
                    <a:gd name="connsiteX10" fmla="*/ 145769 w 240464"/>
                    <a:gd name="connsiteY10" fmla="*/ 87138 h 494273"/>
                    <a:gd name="connsiteX11" fmla="*/ 123872 w 240464"/>
                    <a:gd name="connsiteY11" fmla="*/ 88487 h 494273"/>
                    <a:gd name="connsiteX12" fmla="*/ 96721 w 240464"/>
                    <a:gd name="connsiteY12" fmla="*/ 99682 h 494273"/>
                    <a:gd name="connsiteX13" fmla="*/ 104478 w 240464"/>
                    <a:gd name="connsiteY13" fmla="*/ 74593 h 494273"/>
                    <a:gd name="connsiteX14" fmla="*/ 107106 w 240464"/>
                    <a:gd name="connsiteY14" fmla="*/ 39792 h 494273"/>
                    <a:gd name="connsiteX15" fmla="*/ 86460 w 240464"/>
                    <a:gd name="connsiteY15" fmla="*/ 31429 h 494273"/>
                    <a:gd name="connsiteX16" fmla="*/ 83833 w 240464"/>
                    <a:gd name="connsiteY16" fmla="*/ 6340 h 494273"/>
                    <a:gd name="connsiteX17" fmla="*/ 77952 w 240464"/>
                    <a:gd name="connsiteY17" fmla="*/ 0 h 494273"/>
                    <a:gd name="connsiteX18" fmla="*/ 73072 w 240464"/>
                    <a:gd name="connsiteY18" fmla="*/ 4721 h 494273"/>
                    <a:gd name="connsiteX19" fmla="*/ 45545 w 240464"/>
                    <a:gd name="connsiteY19" fmla="*/ 21447 h 494273"/>
                    <a:gd name="connsiteX20" fmla="*/ 22773 w 240464"/>
                    <a:gd name="connsiteY20" fmla="*/ 29136 h 494273"/>
                    <a:gd name="connsiteX21" fmla="*/ 6006 w 240464"/>
                    <a:gd name="connsiteY21" fmla="*/ 39522 h 494273"/>
                    <a:gd name="connsiteX22" fmla="*/ 0 w 240464"/>
                    <a:gd name="connsiteY22" fmla="*/ 91050 h 494273"/>
                    <a:gd name="connsiteX23" fmla="*/ 22647 w 240464"/>
                    <a:gd name="connsiteY23" fmla="*/ 120725 h 494273"/>
                    <a:gd name="connsiteX24" fmla="*/ 28653 w 240464"/>
                    <a:gd name="connsiteY24" fmla="*/ 142577 h 494273"/>
                    <a:gd name="connsiteX25" fmla="*/ 27402 w 240464"/>
                    <a:gd name="connsiteY25" fmla="*/ 158089 h 494273"/>
                    <a:gd name="connsiteX26" fmla="*/ 22647 w 240464"/>
                    <a:gd name="connsiteY26" fmla="*/ 181290 h 494273"/>
                    <a:gd name="connsiteX27" fmla="*/ 33408 w 240464"/>
                    <a:gd name="connsiteY27" fmla="*/ 216091 h 494273"/>
                    <a:gd name="connsiteX28" fmla="*/ 45420 w 240464"/>
                    <a:gd name="connsiteY28" fmla="*/ 256018 h 494273"/>
                    <a:gd name="connsiteX29" fmla="*/ 54929 w 240464"/>
                    <a:gd name="connsiteY29" fmla="*/ 280433 h 494273"/>
                    <a:gd name="connsiteX30" fmla="*/ 28904 w 240464"/>
                    <a:gd name="connsiteY30" fmla="*/ 334253 h 494273"/>
                    <a:gd name="connsiteX31" fmla="*/ 20395 w 240464"/>
                    <a:gd name="connsiteY31" fmla="*/ 382273 h 494273"/>
                    <a:gd name="connsiteX32" fmla="*/ 22146 w 240464"/>
                    <a:gd name="connsiteY32" fmla="*/ 411140 h 494273"/>
                    <a:gd name="connsiteX33" fmla="*/ 61936 w 240464"/>
                    <a:gd name="connsiteY33" fmla="*/ 453090 h 494273"/>
                    <a:gd name="connsiteX34" fmla="*/ 71070 w 240464"/>
                    <a:gd name="connsiteY34" fmla="*/ 469276 h 494273"/>
                    <a:gd name="connsiteX35" fmla="*/ 88587 w 240464"/>
                    <a:gd name="connsiteY35" fmla="*/ 470625 h 494273"/>
                    <a:gd name="connsiteX36" fmla="*/ 103477 w 240464"/>
                    <a:gd name="connsiteY36" fmla="*/ 489914 h 494273"/>
                    <a:gd name="connsiteX37" fmla="*/ 127376 w 240464"/>
                    <a:gd name="connsiteY37" fmla="*/ 493152 h 494273"/>
                    <a:gd name="connsiteX38" fmla="*/ 136635 w 240464"/>
                    <a:gd name="connsiteY38" fmla="*/ 480067 h 494273"/>
                    <a:gd name="connsiteX39" fmla="*/ 101850 w 240464"/>
                    <a:gd name="connsiteY39" fmla="*/ 458216 h 494273"/>
                    <a:gd name="connsiteX40" fmla="*/ 80830 w 240464"/>
                    <a:gd name="connsiteY40" fmla="*/ 421121 h 494273"/>
                    <a:gd name="connsiteX41" fmla="*/ 69694 w 240464"/>
                    <a:gd name="connsiteY41" fmla="*/ 390771 h 494273"/>
                    <a:gd name="connsiteX42" fmla="*/ 50425 w 240464"/>
                    <a:gd name="connsiteY42" fmla="*/ 375259 h 494273"/>
                    <a:gd name="connsiteX43" fmla="*/ 53928 w 240464"/>
                    <a:gd name="connsiteY43" fmla="*/ 323192 h 494273"/>
                    <a:gd name="connsiteX44" fmla="*/ 70445 w 240464"/>
                    <a:gd name="connsiteY44" fmla="*/ 256558 h 494273"/>
                    <a:gd name="connsiteX45" fmla="*/ 95970 w 240464"/>
                    <a:gd name="connsiteY45" fmla="*/ 248329 h 494273"/>
                    <a:gd name="connsiteX46" fmla="*/ 118743 w 240464"/>
                    <a:gd name="connsiteY46" fmla="*/ 268158 h 494273"/>
                    <a:gd name="connsiteX47" fmla="*/ 151025 w 240464"/>
                    <a:gd name="connsiteY47" fmla="*/ 286503 h 494273"/>
                    <a:gd name="connsiteX48" fmla="*/ 153152 w 240464"/>
                    <a:gd name="connsiteY48" fmla="*/ 287447 h 494273"/>
                    <a:gd name="connsiteX49" fmla="*/ 153402 w 240464"/>
                    <a:gd name="connsiteY49" fmla="*/ 286503 h 494273"/>
                    <a:gd name="connsiteX50" fmla="*/ 149523 w 240464"/>
                    <a:gd name="connsiteY50" fmla="*/ 261414 h 49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240464" h="494273">
                      <a:moveTo>
                        <a:pt x="149773" y="261279"/>
                      </a:moveTo>
                      <a:cubicBezTo>
                        <a:pt x="149773" y="247385"/>
                        <a:pt x="136886" y="247385"/>
                        <a:pt x="148522" y="232008"/>
                      </a:cubicBezTo>
                      <a:cubicBezTo>
                        <a:pt x="160159" y="216631"/>
                        <a:pt x="178177" y="205570"/>
                        <a:pt x="189813" y="209751"/>
                      </a:cubicBezTo>
                      <a:cubicBezTo>
                        <a:pt x="201450" y="213933"/>
                        <a:pt x="224722" y="202737"/>
                        <a:pt x="231104" y="211100"/>
                      </a:cubicBezTo>
                      <a:cubicBezTo>
                        <a:pt x="232230" y="212584"/>
                        <a:pt x="233607" y="213663"/>
                        <a:pt x="234983" y="214607"/>
                      </a:cubicBezTo>
                      <a:cubicBezTo>
                        <a:pt x="245243" y="202332"/>
                        <a:pt x="237736" y="191946"/>
                        <a:pt x="238862" y="177648"/>
                      </a:cubicBezTo>
                      <a:cubicBezTo>
                        <a:pt x="240113" y="160922"/>
                        <a:pt x="227225" y="145545"/>
                        <a:pt x="218217" y="142847"/>
                      </a:cubicBezTo>
                      <a:cubicBezTo>
                        <a:pt x="209207" y="140014"/>
                        <a:pt x="224722" y="109394"/>
                        <a:pt x="215589" y="103864"/>
                      </a:cubicBezTo>
                      <a:cubicBezTo>
                        <a:pt x="206580" y="98199"/>
                        <a:pt x="200073" y="88487"/>
                        <a:pt x="193567" y="80124"/>
                      </a:cubicBezTo>
                      <a:cubicBezTo>
                        <a:pt x="187060" y="71761"/>
                        <a:pt x="167666" y="74593"/>
                        <a:pt x="165163" y="81473"/>
                      </a:cubicBezTo>
                      <a:cubicBezTo>
                        <a:pt x="162536" y="88487"/>
                        <a:pt x="149648" y="92668"/>
                        <a:pt x="145769" y="87138"/>
                      </a:cubicBezTo>
                      <a:cubicBezTo>
                        <a:pt x="141890" y="81473"/>
                        <a:pt x="134133" y="80124"/>
                        <a:pt x="123872" y="88487"/>
                      </a:cubicBezTo>
                      <a:cubicBezTo>
                        <a:pt x="113488" y="96850"/>
                        <a:pt x="99349" y="112092"/>
                        <a:pt x="96721" y="99682"/>
                      </a:cubicBezTo>
                      <a:cubicBezTo>
                        <a:pt x="94093" y="87138"/>
                        <a:pt x="104478" y="88487"/>
                        <a:pt x="104478" y="74593"/>
                      </a:cubicBezTo>
                      <a:cubicBezTo>
                        <a:pt x="104478" y="60700"/>
                        <a:pt x="110985" y="53686"/>
                        <a:pt x="107106" y="39792"/>
                      </a:cubicBezTo>
                      <a:cubicBezTo>
                        <a:pt x="103227" y="25899"/>
                        <a:pt x="90339" y="41141"/>
                        <a:pt x="86460" y="31429"/>
                      </a:cubicBezTo>
                      <a:cubicBezTo>
                        <a:pt x="82582" y="21717"/>
                        <a:pt x="86460" y="10521"/>
                        <a:pt x="83833" y="6340"/>
                      </a:cubicBezTo>
                      <a:cubicBezTo>
                        <a:pt x="83082" y="4991"/>
                        <a:pt x="80704" y="2563"/>
                        <a:pt x="77952" y="0"/>
                      </a:cubicBezTo>
                      <a:cubicBezTo>
                        <a:pt x="75700" y="1214"/>
                        <a:pt x="73823" y="2563"/>
                        <a:pt x="73072" y="4721"/>
                      </a:cubicBezTo>
                      <a:cubicBezTo>
                        <a:pt x="70695" y="11196"/>
                        <a:pt x="50299" y="12410"/>
                        <a:pt x="45545" y="21447"/>
                      </a:cubicBezTo>
                      <a:cubicBezTo>
                        <a:pt x="40791" y="30485"/>
                        <a:pt x="26401" y="29136"/>
                        <a:pt x="22773" y="29136"/>
                      </a:cubicBezTo>
                      <a:cubicBezTo>
                        <a:pt x="19144" y="29136"/>
                        <a:pt x="7257" y="30485"/>
                        <a:pt x="6006" y="39522"/>
                      </a:cubicBezTo>
                      <a:cubicBezTo>
                        <a:pt x="4879" y="48560"/>
                        <a:pt x="0" y="84575"/>
                        <a:pt x="0" y="91050"/>
                      </a:cubicBezTo>
                      <a:cubicBezTo>
                        <a:pt x="0" y="97524"/>
                        <a:pt x="16641" y="118027"/>
                        <a:pt x="22647" y="120725"/>
                      </a:cubicBezTo>
                      <a:cubicBezTo>
                        <a:pt x="28653" y="123288"/>
                        <a:pt x="21396" y="138800"/>
                        <a:pt x="28653" y="142577"/>
                      </a:cubicBezTo>
                      <a:cubicBezTo>
                        <a:pt x="35785" y="146489"/>
                        <a:pt x="31031" y="159303"/>
                        <a:pt x="27402" y="158089"/>
                      </a:cubicBezTo>
                      <a:cubicBezTo>
                        <a:pt x="23773" y="156875"/>
                        <a:pt x="29780" y="174815"/>
                        <a:pt x="22647" y="181290"/>
                      </a:cubicBezTo>
                      <a:cubicBezTo>
                        <a:pt x="15515" y="187764"/>
                        <a:pt x="21396" y="204491"/>
                        <a:pt x="33408" y="216091"/>
                      </a:cubicBezTo>
                      <a:cubicBezTo>
                        <a:pt x="45420" y="227691"/>
                        <a:pt x="45420" y="245766"/>
                        <a:pt x="45420" y="256018"/>
                      </a:cubicBezTo>
                      <a:cubicBezTo>
                        <a:pt x="45420" y="266270"/>
                        <a:pt x="54929" y="267618"/>
                        <a:pt x="54929" y="280433"/>
                      </a:cubicBezTo>
                      <a:cubicBezTo>
                        <a:pt x="54929" y="280433"/>
                        <a:pt x="40665" y="336681"/>
                        <a:pt x="28904" y="334253"/>
                      </a:cubicBezTo>
                      <a:cubicBezTo>
                        <a:pt x="26401" y="348282"/>
                        <a:pt x="23273" y="370403"/>
                        <a:pt x="20395" y="382273"/>
                      </a:cubicBezTo>
                      <a:cubicBezTo>
                        <a:pt x="16766" y="397246"/>
                        <a:pt x="14139" y="410195"/>
                        <a:pt x="22146" y="411140"/>
                      </a:cubicBezTo>
                      <a:cubicBezTo>
                        <a:pt x="30155" y="412084"/>
                        <a:pt x="46295" y="431912"/>
                        <a:pt x="61936" y="453090"/>
                      </a:cubicBezTo>
                      <a:cubicBezTo>
                        <a:pt x="65690" y="458216"/>
                        <a:pt x="68693" y="463746"/>
                        <a:pt x="71070" y="469276"/>
                      </a:cubicBezTo>
                      <a:cubicBezTo>
                        <a:pt x="76451" y="469006"/>
                        <a:pt x="82582" y="469276"/>
                        <a:pt x="88587" y="470625"/>
                      </a:cubicBezTo>
                      <a:cubicBezTo>
                        <a:pt x="100474" y="473053"/>
                        <a:pt x="103477" y="483440"/>
                        <a:pt x="103477" y="489914"/>
                      </a:cubicBezTo>
                      <a:cubicBezTo>
                        <a:pt x="103477" y="496389"/>
                        <a:pt x="123623" y="493961"/>
                        <a:pt x="127376" y="493152"/>
                      </a:cubicBezTo>
                      <a:cubicBezTo>
                        <a:pt x="130254" y="492612"/>
                        <a:pt x="126500" y="483575"/>
                        <a:pt x="136635" y="480067"/>
                      </a:cubicBezTo>
                      <a:cubicBezTo>
                        <a:pt x="130504" y="470760"/>
                        <a:pt x="114739" y="459429"/>
                        <a:pt x="101850" y="458216"/>
                      </a:cubicBezTo>
                      <a:cubicBezTo>
                        <a:pt x="86711" y="456867"/>
                        <a:pt x="79454" y="432182"/>
                        <a:pt x="80830" y="421121"/>
                      </a:cubicBezTo>
                      <a:cubicBezTo>
                        <a:pt x="82207" y="410060"/>
                        <a:pt x="69694" y="400348"/>
                        <a:pt x="69694" y="390771"/>
                      </a:cubicBezTo>
                      <a:cubicBezTo>
                        <a:pt x="69694" y="381194"/>
                        <a:pt x="60810" y="380655"/>
                        <a:pt x="50425" y="375259"/>
                      </a:cubicBezTo>
                      <a:cubicBezTo>
                        <a:pt x="40039" y="369999"/>
                        <a:pt x="52677" y="337086"/>
                        <a:pt x="53928" y="323192"/>
                      </a:cubicBezTo>
                      <a:cubicBezTo>
                        <a:pt x="55305" y="309164"/>
                        <a:pt x="76701" y="269102"/>
                        <a:pt x="70445" y="256558"/>
                      </a:cubicBezTo>
                      <a:cubicBezTo>
                        <a:pt x="64189" y="244013"/>
                        <a:pt x="92342" y="234301"/>
                        <a:pt x="95970" y="248329"/>
                      </a:cubicBezTo>
                      <a:cubicBezTo>
                        <a:pt x="99598" y="262358"/>
                        <a:pt x="100850" y="269102"/>
                        <a:pt x="118743" y="268158"/>
                      </a:cubicBezTo>
                      <a:cubicBezTo>
                        <a:pt x="136635" y="267214"/>
                        <a:pt x="136635" y="282186"/>
                        <a:pt x="151025" y="286503"/>
                      </a:cubicBezTo>
                      <a:cubicBezTo>
                        <a:pt x="151900" y="286638"/>
                        <a:pt x="152401" y="287177"/>
                        <a:pt x="153152" y="287447"/>
                      </a:cubicBezTo>
                      <a:cubicBezTo>
                        <a:pt x="153152" y="287177"/>
                        <a:pt x="153402" y="286773"/>
                        <a:pt x="153402" y="286503"/>
                      </a:cubicBezTo>
                      <a:cubicBezTo>
                        <a:pt x="157281" y="275307"/>
                        <a:pt x="149523" y="275307"/>
                        <a:pt x="149523" y="26141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BE82E33D-A11B-F0CE-5171-8A6BFD39CF56}"/>
                    </a:ext>
                  </a:extLst>
                </p:cNvPr>
                <p:cNvSpPr/>
                <p:nvPr/>
              </p:nvSpPr>
              <p:spPr>
                <a:xfrm>
                  <a:off x="6181506" y="2251629"/>
                  <a:ext cx="288155" cy="253067"/>
                </a:xfrm>
                <a:custGeom>
                  <a:avLst/>
                  <a:gdLst>
                    <a:gd name="connsiteX0" fmla="*/ 3308 w 288155"/>
                    <a:gd name="connsiteY0" fmla="*/ 50735 h 253067"/>
                    <a:gd name="connsiteX1" fmla="*/ 2683 w 288155"/>
                    <a:gd name="connsiteY1" fmla="*/ 84727 h 253067"/>
                    <a:gd name="connsiteX2" fmla="*/ 4685 w 288155"/>
                    <a:gd name="connsiteY2" fmla="*/ 97811 h 253067"/>
                    <a:gd name="connsiteX3" fmla="*/ 11442 w 288155"/>
                    <a:gd name="connsiteY3" fmla="*/ 113728 h 253067"/>
                    <a:gd name="connsiteX4" fmla="*/ 15446 w 288155"/>
                    <a:gd name="connsiteY4" fmla="*/ 131129 h 253067"/>
                    <a:gd name="connsiteX5" fmla="*/ 22828 w 288155"/>
                    <a:gd name="connsiteY5" fmla="*/ 157162 h 253067"/>
                    <a:gd name="connsiteX6" fmla="*/ 23829 w 288155"/>
                    <a:gd name="connsiteY6" fmla="*/ 171865 h 253067"/>
                    <a:gd name="connsiteX7" fmla="*/ 41346 w 288155"/>
                    <a:gd name="connsiteY7" fmla="*/ 182791 h 253067"/>
                    <a:gd name="connsiteX8" fmla="*/ 61366 w 288155"/>
                    <a:gd name="connsiteY8" fmla="*/ 197898 h 253067"/>
                    <a:gd name="connsiteX9" fmla="*/ 77382 w 288155"/>
                    <a:gd name="connsiteY9" fmla="*/ 205452 h 253067"/>
                    <a:gd name="connsiteX10" fmla="*/ 94399 w 288155"/>
                    <a:gd name="connsiteY10" fmla="*/ 202215 h 253067"/>
                    <a:gd name="connsiteX11" fmla="*/ 102407 w 288155"/>
                    <a:gd name="connsiteY11" fmla="*/ 214085 h 253067"/>
                    <a:gd name="connsiteX12" fmla="*/ 122427 w 288155"/>
                    <a:gd name="connsiteY12" fmla="*/ 219480 h 253067"/>
                    <a:gd name="connsiteX13" fmla="*/ 136441 w 288155"/>
                    <a:gd name="connsiteY13" fmla="*/ 238904 h 253067"/>
                    <a:gd name="connsiteX14" fmla="*/ 154459 w 288155"/>
                    <a:gd name="connsiteY14" fmla="*/ 236746 h 253067"/>
                    <a:gd name="connsiteX15" fmla="*/ 180484 w 288155"/>
                    <a:gd name="connsiteY15" fmla="*/ 239984 h 253067"/>
                    <a:gd name="connsiteX16" fmla="*/ 203507 w 288155"/>
                    <a:gd name="connsiteY16" fmla="*/ 242142 h 253067"/>
                    <a:gd name="connsiteX17" fmla="*/ 229533 w 288155"/>
                    <a:gd name="connsiteY17" fmla="*/ 248481 h 253067"/>
                    <a:gd name="connsiteX18" fmla="*/ 247301 w 288155"/>
                    <a:gd name="connsiteY18" fmla="*/ 253068 h 253067"/>
                    <a:gd name="connsiteX19" fmla="*/ 246050 w 288155"/>
                    <a:gd name="connsiteY19" fmla="*/ 231620 h 253067"/>
                    <a:gd name="connsiteX20" fmla="*/ 274203 w 288155"/>
                    <a:gd name="connsiteY20" fmla="*/ 200461 h 253067"/>
                    <a:gd name="connsiteX21" fmla="*/ 287591 w 288155"/>
                    <a:gd name="connsiteY21" fmla="*/ 188861 h 253067"/>
                    <a:gd name="connsiteX22" fmla="*/ 275454 w 288155"/>
                    <a:gd name="connsiteY22" fmla="*/ 157027 h 253067"/>
                    <a:gd name="connsiteX23" fmla="*/ 273451 w 288155"/>
                    <a:gd name="connsiteY23" fmla="*/ 128026 h 253067"/>
                    <a:gd name="connsiteX24" fmla="*/ 263442 w 288155"/>
                    <a:gd name="connsiteY24" fmla="*/ 111435 h 253067"/>
                    <a:gd name="connsiteX25" fmla="*/ 280959 w 288155"/>
                    <a:gd name="connsiteY25" fmla="*/ 94709 h 253067"/>
                    <a:gd name="connsiteX26" fmla="*/ 279583 w 288155"/>
                    <a:gd name="connsiteY26" fmla="*/ 66517 h 253067"/>
                    <a:gd name="connsiteX27" fmla="*/ 274828 w 288155"/>
                    <a:gd name="connsiteY27" fmla="*/ 41967 h 253067"/>
                    <a:gd name="connsiteX28" fmla="*/ 251305 w 288155"/>
                    <a:gd name="connsiteY28" fmla="*/ 23892 h 253067"/>
                    <a:gd name="connsiteX29" fmla="*/ 250179 w 288155"/>
                    <a:gd name="connsiteY29" fmla="*/ 22409 h 253067"/>
                    <a:gd name="connsiteX30" fmla="*/ 171475 w 288155"/>
                    <a:gd name="connsiteY30" fmla="*/ 18901 h 253067"/>
                    <a:gd name="connsiteX31" fmla="*/ 156210 w 288155"/>
                    <a:gd name="connsiteY31" fmla="*/ 12832 h 253067"/>
                    <a:gd name="connsiteX32" fmla="*/ 139694 w 288155"/>
                    <a:gd name="connsiteY32" fmla="*/ 22004 h 253067"/>
                    <a:gd name="connsiteX33" fmla="*/ 125305 w 288155"/>
                    <a:gd name="connsiteY33" fmla="*/ 1771 h 253067"/>
                    <a:gd name="connsiteX34" fmla="*/ 59114 w 288155"/>
                    <a:gd name="connsiteY34" fmla="*/ 22004 h 253067"/>
                    <a:gd name="connsiteX35" fmla="*/ 12067 w 288155"/>
                    <a:gd name="connsiteY35" fmla="*/ 39405 h 253067"/>
                    <a:gd name="connsiteX36" fmla="*/ 3434 w 288155"/>
                    <a:gd name="connsiteY36" fmla="*/ 46823 h 253067"/>
                    <a:gd name="connsiteX37" fmla="*/ 3559 w 288155"/>
                    <a:gd name="connsiteY37" fmla="*/ 50735 h 253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88155" h="253067">
                      <a:moveTo>
                        <a:pt x="3308" y="50735"/>
                      </a:moveTo>
                      <a:cubicBezTo>
                        <a:pt x="5311" y="56535"/>
                        <a:pt x="7313" y="76769"/>
                        <a:pt x="2683" y="84727"/>
                      </a:cubicBezTo>
                      <a:cubicBezTo>
                        <a:pt x="-2072" y="92685"/>
                        <a:pt x="56" y="94844"/>
                        <a:pt x="4685" y="97811"/>
                      </a:cubicBezTo>
                      <a:cubicBezTo>
                        <a:pt x="9440" y="100644"/>
                        <a:pt x="11442" y="107928"/>
                        <a:pt x="11442" y="113728"/>
                      </a:cubicBezTo>
                      <a:cubicBezTo>
                        <a:pt x="11442" y="119528"/>
                        <a:pt x="14820" y="118854"/>
                        <a:pt x="15446" y="131129"/>
                      </a:cubicBezTo>
                      <a:cubicBezTo>
                        <a:pt x="16071" y="143403"/>
                        <a:pt x="18824" y="152036"/>
                        <a:pt x="22828" y="157162"/>
                      </a:cubicBezTo>
                      <a:cubicBezTo>
                        <a:pt x="25956" y="161209"/>
                        <a:pt x="25456" y="167144"/>
                        <a:pt x="23829" y="171865"/>
                      </a:cubicBezTo>
                      <a:cubicBezTo>
                        <a:pt x="29459" y="176316"/>
                        <a:pt x="35841" y="180633"/>
                        <a:pt x="41346" y="182791"/>
                      </a:cubicBezTo>
                      <a:cubicBezTo>
                        <a:pt x="55360" y="188186"/>
                        <a:pt x="60365" y="192503"/>
                        <a:pt x="61366" y="197898"/>
                      </a:cubicBezTo>
                      <a:cubicBezTo>
                        <a:pt x="62367" y="203294"/>
                        <a:pt x="74379" y="213006"/>
                        <a:pt x="77382" y="205452"/>
                      </a:cubicBezTo>
                      <a:cubicBezTo>
                        <a:pt x="80385" y="197898"/>
                        <a:pt x="88393" y="202215"/>
                        <a:pt x="94399" y="202215"/>
                      </a:cubicBezTo>
                      <a:cubicBezTo>
                        <a:pt x="100405" y="202215"/>
                        <a:pt x="101406" y="209768"/>
                        <a:pt x="102407" y="214085"/>
                      </a:cubicBezTo>
                      <a:cubicBezTo>
                        <a:pt x="103408" y="218401"/>
                        <a:pt x="117422" y="216243"/>
                        <a:pt x="122427" y="219480"/>
                      </a:cubicBezTo>
                      <a:cubicBezTo>
                        <a:pt x="127432" y="222718"/>
                        <a:pt x="129434" y="234588"/>
                        <a:pt x="136441" y="238904"/>
                      </a:cubicBezTo>
                      <a:cubicBezTo>
                        <a:pt x="143448" y="243221"/>
                        <a:pt x="149454" y="233509"/>
                        <a:pt x="154459" y="236746"/>
                      </a:cubicBezTo>
                      <a:cubicBezTo>
                        <a:pt x="159464" y="239984"/>
                        <a:pt x="172477" y="243221"/>
                        <a:pt x="180484" y="239984"/>
                      </a:cubicBezTo>
                      <a:cubicBezTo>
                        <a:pt x="188492" y="236746"/>
                        <a:pt x="193497" y="243221"/>
                        <a:pt x="203507" y="242142"/>
                      </a:cubicBezTo>
                      <a:cubicBezTo>
                        <a:pt x="213517" y="241062"/>
                        <a:pt x="226530" y="245379"/>
                        <a:pt x="229533" y="248481"/>
                      </a:cubicBezTo>
                      <a:cubicBezTo>
                        <a:pt x="231160" y="250235"/>
                        <a:pt x="239543" y="251854"/>
                        <a:pt x="247301" y="253068"/>
                      </a:cubicBezTo>
                      <a:cubicBezTo>
                        <a:pt x="249303" y="248616"/>
                        <a:pt x="245424" y="234993"/>
                        <a:pt x="246050" y="231620"/>
                      </a:cubicBezTo>
                      <a:cubicBezTo>
                        <a:pt x="246675" y="227978"/>
                        <a:pt x="270199" y="205587"/>
                        <a:pt x="274203" y="200461"/>
                      </a:cubicBezTo>
                      <a:cubicBezTo>
                        <a:pt x="278206" y="195335"/>
                        <a:pt x="284212" y="195335"/>
                        <a:pt x="287591" y="188861"/>
                      </a:cubicBezTo>
                      <a:cubicBezTo>
                        <a:pt x="290969" y="182386"/>
                        <a:pt x="278206" y="161344"/>
                        <a:pt x="275454" y="157027"/>
                      </a:cubicBezTo>
                      <a:cubicBezTo>
                        <a:pt x="272826" y="152711"/>
                        <a:pt x="271450" y="135310"/>
                        <a:pt x="273451" y="128026"/>
                      </a:cubicBezTo>
                      <a:cubicBezTo>
                        <a:pt x="275454" y="120742"/>
                        <a:pt x="263442" y="116426"/>
                        <a:pt x="263442" y="111435"/>
                      </a:cubicBezTo>
                      <a:cubicBezTo>
                        <a:pt x="263442" y="106444"/>
                        <a:pt x="274828" y="97676"/>
                        <a:pt x="280959" y="94709"/>
                      </a:cubicBezTo>
                      <a:cubicBezTo>
                        <a:pt x="286965" y="91876"/>
                        <a:pt x="284963" y="71508"/>
                        <a:pt x="279583" y="66517"/>
                      </a:cubicBezTo>
                      <a:cubicBezTo>
                        <a:pt x="274203" y="61391"/>
                        <a:pt x="271575" y="52084"/>
                        <a:pt x="274828" y="41967"/>
                      </a:cubicBezTo>
                      <a:cubicBezTo>
                        <a:pt x="278206" y="31851"/>
                        <a:pt x="254683" y="23892"/>
                        <a:pt x="251305" y="23892"/>
                      </a:cubicBezTo>
                      <a:cubicBezTo>
                        <a:pt x="250804" y="23892"/>
                        <a:pt x="250429" y="23218"/>
                        <a:pt x="250179" y="22409"/>
                      </a:cubicBezTo>
                      <a:cubicBezTo>
                        <a:pt x="229283" y="26590"/>
                        <a:pt x="175479" y="20655"/>
                        <a:pt x="171475" y="18901"/>
                      </a:cubicBezTo>
                      <a:cubicBezTo>
                        <a:pt x="168848" y="17688"/>
                        <a:pt x="162091" y="15125"/>
                        <a:pt x="156210" y="12832"/>
                      </a:cubicBezTo>
                      <a:cubicBezTo>
                        <a:pt x="153583" y="17688"/>
                        <a:pt x="147952" y="22004"/>
                        <a:pt x="139694" y="22004"/>
                      </a:cubicBezTo>
                      <a:cubicBezTo>
                        <a:pt x="126681" y="22004"/>
                        <a:pt x="125805" y="7976"/>
                        <a:pt x="125305" y="1771"/>
                      </a:cubicBezTo>
                      <a:cubicBezTo>
                        <a:pt x="124929" y="-4569"/>
                        <a:pt x="73003" y="7031"/>
                        <a:pt x="59114" y="22004"/>
                      </a:cubicBezTo>
                      <a:cubicBezTo>
                        <a:pt x="45225" y="36977"/>
                        <a:pt x="13068" y="31176"/>
                        <a:pt x="12067" y="39405"/>
                      </a:cubicBezTo>
                      <a:cubicBezTo>
                        <a:pt x="11442" y="45340"/>
                        <a:pt x="6562" y="48442"/>
                        <a:pt x="3434" y="46823"/>
                      </a:cubicBezTo>
                      <a:cubicBezTo>
                        <a:pt x="3184" y="48307"/>
                        <a:pt x="3184" y="49656"/>
                        <a:pt x="3559" y="5073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E80D1BFF-6ECD-39E5-E033-637FD4F462E9}"/>
                    </a:ext>
                  </a:extLst>
                </p:cNvPr>
                <p:cNvSpPr/>
                <p:nvPr/>
              </p:nvSpPr>
              <p:spPr>
                <a:xfrm>
                  <a:off x="6222980" y="2667882"/>
                  <a:ext cx="107826" cy="110233"/>
                </a:xfrm>
                <a:custGeom>
                  <a:avLst/>
                  <a:gdLst>
                    <a:gd name="connsiteX0" fmla="*/ 80452 w 107826"/>
                    <a:gd name="connsiteY0" fmla="*/ 100117 h 110233"/>
                    <a:gd name="connsiteX1" fmla="*/ 103350 w 107826"/>
                    <a:gd name="connsiteY1" fmla="*/ 63832 h 110233"/>
                    <a:gd name="connsiteX2" fmla="*/ 107103 w 107826"/>
                    <a:gd name="connsiteY2" fmla="*/ 20263 h 110233"/>
                    <a:gd name="connsiteX3" fmla="*/ 79701 w 107826"/>
                    <a:gd name="connsiteY3" fmla="*/ 5425 h 110233"/>
                    <a:gd name="connsiteX4" fmla="*/ 32905 w 107826"/>
                    <a:gd name="connsiteY4" fmla="*/ 434 h 110233"/>
                    <a:gd name="connsiteX5" fmla="*/ 13510 w 107826"/>
                    <a:gd name="connsiteY5" fmla="*/ 4751 h 110233"/>
                    <a:gd name="connsiteX6" fmla="*/ 122 w 107826"/>
                    <a:gd name="connsiteY6" fmla="*/ 13384 h 110233"/>
                    <a:gd name="connsiteX7" fmla="*/ 14136 w 107826"/>
                    <a:gd name="connsiteY7" fmla="*/ 35640 h 110233"/>
                    <a:gd name="connsiteX8" fmla="*/ 38911 w 107826"/>
                    <a:gd name="connsiteY8" fmla="*/ 68013 h 110233"/>
                    <a:gd name="connsiteX9" fmla="*/ 63560 w 107826"/>
                    <a:gd name="connsiteY9" fmla="*/ 97824 h 110233"/>
                    <a:gd name="connsiteX10" fmla="*/ 79076 w 107826"/>
                    <a:gd name="connsiteY10" fmla="*/ 110233 h 110233"/>
                    <a:gd name="connsiteX11" fmla="*/ 80327 w 107826"/>
                    <a:gd name="connsiteY11" fmla="*/ 100117 h 11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826" h="110233">
                      <a:moveTo>
                        <a:pt x="80452" y="100117"/>
                      </a:moveTo>
                      <a:cubicBezTo>
                        <a:pt x="79201" y="93642"/>
                        <a:pt x="98470" y="63832"/>
                        <a:pt x="103350" y="63832"/>
                      </a:cubicBezTo>
                      <a:cubicBezTo>
                        <a:pt x="107354" y="63832"/>
                        <a:pt x="108855" y="35236"/>
                        <a:pt x="107103" y="20263"/>
                      </a:cubicBezTo>
                      <a:cubicBezTo>
                        <a:pt x="92214" y="9202"/>
                        <a:pt x="79701" y="5425"/>
                        <a:pt x="79701" y="5425"/>
                      </a:cubicBezTo>
                      <a:cubicBezTo>
                        <a:pt x="79701" y="5425"/>
                        <a:pt x="39661" y="3267"/>
                        <a:pt x="32905" y="434"/>
                      </a:cubicBezTo>
                      <a:cubicBezTo>
                        <a:pt x="26148" y="-2398"/>
                        <a:pt x="19517" y="9742"/>
                        <a:pt x="13510" y="4751"/>
                      </a:cubicBezTo>
                      <a:cubicBezTo>
                        <a:pt x="7505" y="-240"/>
                        <a:pt x="-1129" y="6235"/>
                        <a:pt x="122" y="13384"/>
                      </a:cubicBezTo>
                      <a:cubicBezTo>
                        <a:pt x="1373" y="20533"/>
                        <a:pt x="14136" y="24984"/>
                        <a:pt x="14136" y="35640"/>
                      </a:cubicBezTo>
                      <a:cubicBezTo>
                        <a:pt x="14136" y="46296"/>
                        <a:pt x="39537" y="62348"/>
                        <a:pt x="38911" y="68013"/>
                      </a:cubicBezTo>
                      <a:cubicBezTo>
                        <a:pt x="38410" y="72060"/>
                        <a:pt x="54176" y="83121"/>
                        <a:pt x="63560" y="97824"/>
                      </a:cubicBezTo>
                      <a:cubicBezTo>
                        <a:pt x="68565" y="101196"/>
                        <a:pt x="73820" y="105647"/>
                        <a:pt x="79076" y="110233"/>
                      </a:cubicBezTo>
                      <a:cubicBezTo>
                        <a:pt x="80077" y="105512"/>
                        <a:pt x="80577" y="101735"/>
                        <a:pt x="80327" y="10011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FC5E6C80-3D71-6FB8-9989-D6B94EE05FD5}"/>
                    </a:ext>
                  </a:extLst>
                </p:cNvPr>
                <p:cNvSpPr/>
                <p:nvPr/>
              </p:nvSpPr>
              <p:spPr>
                <a:xfrm>
                  <a:off x="6168173" y="2613686"/>
                  <a:ext cx="162035" cy="152288"/>
                </a:xfrm>
                <a:custGeom>
                  <a:avLst/>
                  <a:gdLst>
                    <a:gd name="connsiteX0" fmla="*/ 93843 w 162035"/>
                    <a:gd name="connsiteY0" fmla="*/ 122209 h 152288"/>
                    <a:gd name="connsiteX1" fmla="*/ 69068 w 162035"/>
                    <a:gd name="connsiteY1" fmla="*/ 89836 h 152288"/>
                    <a:gd name="connsiteX2" fmla="*/ 55055 w 162035"/>
                    <a:gd name="connsiteY2" fmla="*/ 67579 h 152288"/>
                    <a:gd name="connsiteX3" fmla="*/ 68443 w 162035"/>
                    <a:gd name="connsiteY3" fmla="*/ 58946 h 152288"/>
                    <a:gd name="connsiteX4" fmla="*/ 87837 w 162035"/>
                    <a:gd name="connsiteY4" fmla="*/ 54630 h 152288"/>
                    <a:gd name="connsiteX5" fmla="*/ 134634 w 162035"/>
                    <a:gd name="connsiteY5" fmla="*/ 59621 h 152288"/>
                    <a:gd name="connsiteX6" fmla="*/ 162036 w 162035"/>
                    <a:gd name="connsiteY6" fmla="*/ 74458 h 152288"/>
                    <a:gd name="connsiteX7" fmla="*/ 160659 w 162035"/>
                    <a:gd name="connsiteY7" fmla="*/ 67444 h 152288"/>
                    <a:gd name="connsiteX8" fmla="*/ 151025 w 162035"/>
                    <a:gd name="connsiteY8" fmla="*/ 44109 h 152288"/>
                    <a:gd name="connsiteX9" fmla="*/ 143142 w 162035"/>
                    <a:gd name="connsiteY9" fmla="*/ 24415 h 152288"/>
                    <a:gd name="connsiteX10" fmla="*/ 132632 w 162035"/>
                    <a:gd name="connsiteY10" fmla="*/ 27787 h 152288"/>
                    <a:gd name="connsiteX11" fmla="*/ 101601 w 162035"/>
                    <a:gd name="connsiteY11" fmla="*/ 20233 h 152288"/>
                    <a:gd name="connsiteX12" fmla="*/ 76451 w 162035"/>
                    <a:gd name="connsiteY12" fmla="*/ 0 h 152288"/>
                    <a:gd name="connsiteX13" fmla="*/ 58308 w 162035"/>
                    <a:gd name="connsiteY13" fmla="*/ 13084 h 152288"/>
                    <a:gd name="connsiteX14" fmla="*/ 50926 w 162035"/>
                    <a:gd name="connsiteY14" fmla="*/ 29001 h 152288"/>
                    <a:gd name="connsiteX15" fmla="*/ 40165 w 162035"/>
                    <a:gd name="connsiteY15" fmla="*/ 43434 h 152288"/>
                    <a:gd name="connsiteX16" fmla="*/ 21396 w 162035"/>
                    <a:gd name="connsiteY16" fmla="*/ 42760 h 152288"/>
                    <a:gd name="connsiteX17" fmla="*/ 0 w 162035"/>
                    <a:gd name="connsiteY17" fmla="*/ 47211 h 152288"/>
                    <a:gd name="connsiteX18" fmla="*/ 5505 w 162035"/>
                    <a:gd name="connsiteY18" fmla="*/ 61104 h 152288"/>
                    <a:gd name="connsiteX19" fmla="*/ 28778 w 162035"/>
                    <a:gd name="connsiteY19" fmla="*/ 71761 h 152288"/>
                    <a:gd name="connsiteX20" fmla="*/ 55555 w 162035"/>
                    <a:gd name="connsiteY20" fmla="*/ 117623 h 152288"/>
                    <a:gd name="connsiteX21" fmla="*/ 79704 w 162035"/>
                    <a:gd name="connsiteY21" fmla="*/ 131651 h 152288"/>
                    <a:gd name="connsiteX22" fmla="*/ 105730 w 162035"/>
                    <a:gd name="connsiteY22" fmla="*/ 146624 h 152288"/>
                    <a:gd name="connsiteX23" fmla="*/ 118493 w 162035"/>
                    <a:gd name="connsiteY23" fmla="*/ 152289 h 152288"/>
                    <a:gd name="connsiteX24" fmla="*/ 93843 w 162035"/>
                    <a:gd name="connsiteY24" fmla="*/ 122479 h 15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2035" h="152288">
                      <a:moveTo>
                        <a:pt x="93843" y="122209"/>
                      </a:moveTo>
                      <a:cubicBezTo>
                        <a:pt x="94469" y="116543"/>
                        <a:pt x="69068" y="100627"/>
                        <a:pt x="69068" y="89836"/>
                      </a:cubicBezTo>
                      <a:cubicBezTo>
                        <a:pt x="69068" y="79045"/>
                        <a:pt x="56306" y="74728"/>
                        <a:pt x="55055" y="67579"/>
                      </a:cubicBezTo>
                      <a:cubicBezTo>
                        <a:pt x="53678" y="60295"/>
                        <a:pt x="62437" y="53955"/>
                        <a:pt x="68443" y="58946"/>
                      </a:cubicBezTo>
                      <a:cubicBezTo>
                        <a:pt x="74449" y="63937"/>
                        <a:pt x="81205" y="51797"/>
                        <a:pt x="87837" y="54630"/>
                      </a:cubicBezTo>
                      <a:cubicBezTo>
                        <a:pt x="94469" y="57597"/>
                        <a:pt x="134634" y="59621"/>
                        <a:pt x="134634" y="59621"/>
                      </a:cubicBezTo>
                      <a:cubicBezTo>
                        <a:pt x="134634" y="59621"/>
                        <a:pt x="147021" y="63398"/>
                        <a:pt x="162036" y="74458"/>
                      </a:cubicBezTo>
                      <a:cubicBezTo>
                        <a:pt x="161660" y="71491"/>
                        <a:pt x="161285" y="68928"/>
                        <a:pt x="160659" y="67444"/>
                      </a:cubicBezTo>
                      <a:cubicBezTo>
                        <a:pt x="157031" y="58272"/>
                        <a:pt x="160659" y="48020"/>
                        <a:pt x="151025" y="44109"/>
                      </a:cubicBezTo>
                      <a:cubicBezTo>
                        <a:pt x="146020" y="42085"/>
                        <a:pt x="144018" y="32913"/>
                        <a:pt x="143142" y="24415"/>
                      </a:cubicBezTo>
                      <a:cubicBezTo>
                        <a:pt x="138637" y="25899"/>
                        <a:pt x="134759" y="27113"/>
                        <a:pt x="132632" y="27787"/>
                      </a:cubicBezTo>
                      <a:cubicBezTo>
                        <a:pt x="124624" y="29945"/>
                        <a:pt x="107732" y="28866"/>
                        <a:pt x="101601" y="20233"/>
                      </a:cubicBezTo>
                      <a:cubicBezTo>
                        <a:pt x="97096" y="13759"/>
                        <a:pt x="83207" y="4451"/>
                        <a:pt x="76451" y="0"/>
                      </a:cubicBezTo>
                      <a:cubicBezTo>
                        <a:pt x="73698" y="2563"/>
                        <a:pt x="63063" y="12410"/>
                        <a:pt x="58308" y="13084"/>
                      </a:cubicBezTo>
                      <a:cubicBezTo>
                        <a:pt x="52928" y="13759"/>
                        <a:pt x="56306" y="29001"/>
                        <a:pt x="50926" y="29001"/>
                      </a:cubicBezTo>
                      <a:cubicBezTo>
                        <a:pt x="45545" y="29001"/>
                        <a:pt x="41541" y="39118"/>
                        <a:pt x="40165" y="43434"/>
                      </a:cubicBezTo>
                      <a:cubicBezTo>
                        <a:pt x="38789" y="47751"/>
                        <a:pt x="26776" y="40602"/>
                        <a:pt x="21396" y="42760"/>
                      </a:cubicBezTo>
                      <a:cubicBezTo>
                        <a:pt x="17517" y="44378"/>
                        <a:pt x="6256" y="46267"/>
                        <a:pt x="0" y="47211"/>
                      </a:cubicBezTo>
                      <a:cubicBezTo>
                        <a:pt x="1001" y="53820"/>
                        <a:pt x="501" y="61104"/>
                        <a:pt x="5505" y="61104"/>
                      </a:cubicBezTo>
                      <a:cubicBezTo>
                        <a:pt x="13638" y="61104"/>
                        <a:pt x="28278" y="60160"/>
                        <a:pt x="28778" y="71761"/>
                      </a:cubicBezTo>
                      <a:cubicBezTo>
                        <a:pt x="29154" y="83361"/>
                        <a:pt x="48423" y="108855"/>
                        <a:pt x="55555" y="117623"/>
                      </a:cubicBezTo>
                      <a:cubicBezTo>
                        <a:pt x="62687" y="126390"/>
                        <a:pt x="78828" y="124367"/>
                        <a:pt x="79704" y="131651"/>
                      </a:cubicBezTo>
                      <a:cubicBezTo>
                        <a:pt x="80580" y="138935"/>
                        <a:pt x="92216" y="145679"/>
                        <a:pt x="105730" y="146624"/>
                      </a:cubicBezTo>
                      <a:cubicBezTo>
                        <a:pt x="109358" y="146893"/>
                        <a:pt x="113738" y="149186"/>
                        <a:pt x="118493" y="152289"/>
                      </a:cubicBezTo>
                      <a:cubicBezTo>
                        <a:pt x="109108" y="137451"/>
                        <a:pt x="93468" y="126525"/>
                        <a:pt x="93843" y="12247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305148EB-1C9E-8C2F-5AAC-36629905302B}"/>
                    </a:ext>
                  </a:extLst>
                </p:cNvPr>
                <p:cNvSpPr/>
                <p:nvPr/>
              </p:nvSpPr>
              <p:spPr>
                <a:xfrm>
                  <a:off x="6325079" y="2772720"/>
                  <a:ext cx="55054" cy="119645"/>
                </a:xfrm>
                <a:custGeom>
                  <a:avLst/>
                  <a:gdLst>
                    <a:gd name="connsiteX0" fmla="*/ 36286 w 55054"/>
                    <a:gd name="connsiteY0" fmla="*/ 102110 h 119645"/>
                    <a:gd name="connsiteX1" fmla="*/ 43668 w 55054"/>
                    <a:gd name="connsiteY1" fmla="*/ 89836 h 119645"/>
                    <a:gd name="connsiteX2" fmla="*/ 54429 w 55054"/>
                    <a:gd name="connsiteY2" fmla="*/ 70951 h 119645"/>
                    <a:gd name="connsiteX3" fmla="*/ 55055 w 55054"/>
                    <a:gd name="connsiteY3" fmla="*/ 70007 h 119645"/>
                    <a:gd name="connsiteX4" fmla="*/ 37537 w 55054"/>
                    <a:gd name="connsiteY4" fmla="*/ 49774 h 119645"/>
                    <a:gd name="connsiteX5" fmla="*/ 40790 w 55054"/>
                    <a:gd name="connsiteY5" fmla="*/ 15917 h 119645"/>
                    <a:gd name="connsiteX6" fmla="*/ 14514 w 55054"/>
                    <a:gd name="connsiteY6" fmla="*/ 0 h 119645"/>
                    <a:gd name="connsiteX7" fmla="*/ 0 w 55054"/>
                    <a:gd name="connsiteY7" fmla="*/ 23336 h 119645"/>
                    <a:gd name="connsiteX8" fmla="*/ 8258 w 55054"/>
                    <a:gd name="connsiteY8" fmla="*/ 43704 h 119645"/>
                    <a:gd name="connsiteX9" fmla="*/ 7382 w 55054"/>
                    <a:gd name="connsiteY9" fmla="*/ 91994 h 119645"/>
                    <a:gd name="connsiteX10" fmla="*/ 27527 w 55054"/>
                    <a:gd name="connsiteY10" fmla="*/ 119646 h 119645"/>
                    <a:gd name="connsiteX11" fmla="*/ 36286 w 55054"/>
                    <a:gd name="connsiteY11" fmla="*/ 102110 h 119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5054" h="119645">
                      <a:moveTo>
                        <a:pt x="36286" y="102110"/>
                      </a:moveTo>
                      <a:cubicBezTo>
                        <a:pt x="43043" y="100627"/>
                        <a:pt x="38913" y="94826"/>
                        <a:pt x="43668" y="89836"/>
                      </a:cubicBezTo>
                      <a:cubicBezTo>
                        <a:pt x="48298" y="84710"/>
                        <a:pt x="53678" y="74593"/>
                        <a:pt x="54429" y="70951"/>
                      </a:cubicBezTo>
                      <a:cubicBezTo>
                        <a:pt x="54429" y="70547"/>
                        <a:pt x="54679" y="70277"/>
                        <a:pt x="55055" y="70007"/>
                      </a:cubicBezTo>
                      <a:cubicBezTo>
                        <a:pt x="45920" y="62588"/>
                        <a:pt x="39539" y="57328"/>
                        <a:pt x="37537" y="49774"/>
                      </a:cubicBezTo>
                      <a:cubicBezTo>
                        <a:pt x="35535" y="42085"/>
                        <a:pt x="37537" y="26978"/>
                        <a:pt x="40790" y="15917"/>
                      </a:cubicBezTo>
                      <a:cubicBezTo>
                        <a:pt x="35535" y="11870"/>
                        <a:pt x="19519" y="0"/>
                        <a:pt x="14514" y="0"/>
                      </a:cubicBezTo>
                      <a:cubicBezTo>
                        <a:pt x="9509" y="0"/>
                        <a:pt x="1877" y="11870"/>
                        <a:pt x="0" y="23336"/>
                      </a:cubicBezTo>
                      <a:cubicBezTo>
                        <a:pt x="11762" y="30080"/>
                        <a:pt x="16391" y="34936"/>
                        <a:pt x="8258" y="43704"/>
                      </a:cubicBezTo>
                      <a:cubicBezTo>
                        <a:pt x="-250" y="52876"/>
                        <a:pt x="-2002" y="83766"/>
                        <a:pt x="7382" y="91994"/>
                      </a:cubicBezTo>
                      <a:cubicBezTo>
                        <a:pt x="16266" y="99817"/>
                        <a:pt x="18893" y="115330"/>
                        <a:pt x="27527" y="119646"/>
                      </a:cubicBezTo>
                      <a:cubicBezTo>
                        <a:pt x="30030" y="111957"/>
                        <a:pt x="31781" y="103055"/>
                        <a:pt x="36286" y="10211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68DC922A-78AE-4585-F0CF-DA5C26598EE8}"/>
                    </a:ext>
                  </a:extLst>
                </p:cNvPr>
                <p:cNvSpPr/>
                <p:nvPr/>
              </p:nvSpPr>
              <p:spPr>
                <a:xfrm>
                  <a:off x="6045855" y="2508743"/>
                  <a:ext cx="222292" cy="109259"/>
                </a:xfrm>
                <a:custGeom>
                  <a:avLst/>
                  <a:gdLst>
                    <a:gd name="connsiteX0" fmla="*/ 187883 w 222292"/>
                    <a:gd name="connsiteY0" fmla="*/ 9712 h 109259"/>
                    <a:gd name="connsiteX1" fmla="*/ 159855 w 222292"/>
                    <a:gd name="connsiteY1" fmla="*/ 0 h 109259"/>
                    <a:gd name="connsiteX2" fmla="*/ 154850 w 222292"/>
                    <a:gd name="connsiteY2" fmla="*/ 15108 h 109259"/>
                    <a:gd name="connsiteX3" fmla="*/ 128574 w 222292"/>
                    <a:gd name="connsiteY3" fmla="*/ 16861 h 109259"/>
                    <a:gd name="connsiteX4" fmla="*/ 112183 w 222292"/>
                    <a:gd name="connsiteY4" fmla="*/ 28866 h 109259"/>
                    <a:gd name="connsiteX5" fmla="*/ 100171 w 222292"/>
                    <a:gd name="connsiteY5" fmla="*/ 49099 h 109259"/>
                    <a:gd name="connsiteX6" fmla="*/ 88034 w 222292"/>
                    <a:gd name="connsiteY6" fmla="*/ 58541 h 109259"/>
                    <a:gd name="connsiteX7" fmla="*/ 57129 w 222292"/>
                    <a:gd name="connsiteY7" fmla="*/ 65016 h 109259"/>
                    <a:gd name="connsiteX8" fmla="*/ 39611 w 222292"/>
                    <a:gd name="connsiteY8" fmla="*/ 66500 h 109259"/>
                    <a:gd name="connsiteX9" fmla="*/ 21468 w 222292"/>
                    <a:gd name="connsiteY9" fmla="*/ 69468 h 109259"/>
                    <a:gd name="connsiteX10" fmla="*/ 3951 w 222292"/>
                    <a:gd name="connsiteY10" fmla="*/ 64342 h 109259"/>
                    <a:gd name="connsiteX11" fmla="*/ 572 w 222292"/>
                    <a:gd name="connsiteY11" fmla="*/ 81742 h 109259"/>
                    <a:gd name="connsiteX12" fmla="*/ 15963 w 222292"/>
                    <a:gd name="connsiteY12" fmla="*/ 90510 h 109259"/>
                    <a:gd name="connsiteX13" fmla="*/ 34731 w 222292"/>
                    <a:gd name="connsiteY13" fmla="*/ 94826 h 109259"/>
                    <a:gd name="connsiteX14" fmla="*/ 53500 w 222292"/>
                    <a:gd name="connsiteY14" fmla="*/ 88352 h 109259"/>
                    <a:gd name="connsiteX15" fmla="*/ 77649 w 222292"/>
                    <a:gd name="connsiteY15" fmla="*/ 84710 h 109259"/>
                    <a:gd name="connsiteX16" fmla="*/ 83655 w 222292"/>
                    <a:gd name="connsiteY16" fmla="*/ 98468 h 109259"/>
                    <a:gd name="connsiteX17" fmla="*/ 111182 w 222292"/>
                    <a:gd name="connsiteY17" fmla="*/ 102785 h 109259"/>
                    <a:gd name="connsiteX18" fmla="*/ 144715 w 222292"/>
                    <a:gd name="connsiteY18" fmla="*/ 109260 h 109259"/>
                    <a:gd name="connsiteX19" fmla="*/ 170866 w 222292"/>
                    <a:gd name="connsiteY19" fmla="*/ 99143 h 109259"/>
                    <a:gd name="connsiteX20" fmla="*/ 191637 w 222292"/>
                    <a:gd name="connsiteY20" fmla="*/ 91859 h 109259"/>
                    <a:gd name="connsiteX21" fmla="*/ 191637 w 222292"/>
                    <a:gd name="connsiteY21" fmla="*/ 91859 h 109259"/>
                    <a:gd name="connsiteX22" fmla="*/ 196517 w 222292"/>
                    <a:gd name="connsiteY22" fmla="*/ 84170 h 109259"/>
                    <a:gd name="connsiteX23" fmla="*/ 201397 w 222292"/>
                    <a:gd name="connsiteY23" fmla="*/ 69872 h 109259"/>
                    <a:gd name="connsiteX24" fmla="*/ 204900 w 222292"/>
                    <a:gd name="connsiteY24" fmla="*/ 57058 h 109259"/>
                    <a:gd name="connsiteX25" fmla="*/ 218163 w 222292"/>
                    <a:gd name="connsiteY25" fmla="*/ 48830 h 109259"/>
                    <a:gd name="connsiteX26" fmla="*/ 222292 w 222292"/>
                    <a:gd name="connsiteY26" fmla="*/ 40197 h 109259"/>
                    <a:gd name="connsiteX27" fmla="*/ 210406 w 222292"/>
                    <a:gd name="connsiteY27" fmla="*/ 13084 h 109259"/>
                    <a:gd name="connsiteX28" fmla="*/ 187383 w 222292"/>
                    <a:gd name="connsiteY28" fmla="*/ 9847 h 10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22292" h="109259">
                      <a:moveTo>
                        <a:pt x="187883" y="9712"/>
                      </a:moveTo>
                      <a:cubicBezTo>
                        <a:pt x="179875" y="0"/>
                        <a:pt x="159855" y="0"/>
                        <a:pt x="159855" y="0"/>
                      </a:cubicBezTo>
                      <a:cubicBezTo>
                        <a:pt x="159855" y="0"/>
                        <a:pt x="157853" y="9712"/>
                        <a:pt x="154850" y="15108"/>
                      </a:cubicBezTo>
                      <a:cubicBezTo>
                        <a:pt x="152348" y="19694"/>
                        <a:pt x="137833" y="19559"/>
                        <a:pt x="128574" y="16861"/>
                      </a:cubicBezTo>
                      <a:cubicBezTo>
                        <a:pt x="125947" y="20503"/>
                        <a:pt x="113810" y="23471"/>
                        <a:pt x="112183" y="28866"/>
                      </a:cubicBezTo>
                      <a:cubicBezTo>
                        <a:pt x="110181" y="35341"/>
                        <a:pt x="95416" y="31834"/>
                        <a:pt x="100171" y="49099"/>
                      </a:cubicBezTo>
                      <a:cubicBezTo>
                        <a:pt x="104801" y="66500"/>
                        <a:pt x="92789" y="60700"/>
                        <a:pt x="88034" y="58541"/>
                      </a:cubicBezTo>
                      <a:cubicBezTo>
                        <a:pt x="83279" y="56383"/>
                        <a:pt x="62509" y="59216"/>
                        <a:pt x="57129" y="65016"/>
                      </a:cubicBezTo>
                      <a:cubicBezTo>
                        <a:pt x="51748" y="70816"/>
                        <a:pt x="44366" y="69333"/>
                        <a:pt x="39611" y="66500"/>
                      </a:cubicBezTo>
                      <a:cubicBezTo>
                        <a:pt x="34856" y="63667"/>
                        <a:pt x="25472" y="62184"/>
                        <a:pt x="21468" y="69468"/>
                      </a:cubicBezTo>
                      <a:cubicBezTo>
                        <a:pt x="17464" y="76751"/>
                        <a:pt x="10082" y="63667"/>
                        <a:pt x="3951" y="64342"/>
                      </a:cubicBezTo>
                      <a:cubicBezTo>
                        <a:pt x="-2055" y="65016"/>
                        <a:pt x="572" y="78775"/>
                        <a:pt x="572" y="81742"/>
                      </a:cubicBezTo>
                      <a:cubicBezTo>
                        <a:pt x="572" y="84710"/>
                        <a:pt x="9956" y="93343"/>
                        <a:pt x="15963" y="90510"/>
                      </a:cubicBezTo>
                      <a:cubicBezTo>
                        <a:pt x="21969" y="87543"/>
                        <a:pt x="29351" y="91185"/>
                        <a:pt x="34731" y="94826"/>
                      </a:cubicBezTo>
                      <a:cubicBezTo>
                        <a:pt x="40111" y="98468"/>
                        <a:pt x="50122" y="91859"/>
                        <a:pt x="53500" y="88352"/>
                      </a:cubicBezTo>
                      <a:cubicBezTo>
                        <a:pt x="56878" y="84710"/>
                        <a:pt x="75647" y="84710"/>
                        <a:pt x="77649" y="84710"/>
                      </a:cubicBezTo>
                      <a:cubicBezTo>
                        <a:pt x="79651" y="84710"/>
                        <a:pt x="80276" y="96310"/>
                        <a:pt x="83655" y="98468"/>
                      </a:cubicBezTo>
                      <a:cubicBezTo>
                        <a:pt x="87033" y="100627"/>
                        <a:pt x="99796" y="102111"/>
                        <a:pt x="111182" y="102785"/>
                      </a:cubicBezTo>
                      <a:cubicBezTo>
                        <a:pt x="122568" y="103459"/>
                        <a:pt x="139335" y="109260"/>
                        <a:pt x="144715" y="109260"/>
                      </a:cubicBezTo>
                      <a:cubicBezTo>
                        <a:pt x="150096" y="109260"/>
                        <a:pt x="158729" y="99143"/>
                        <a:pt x="170866" y="99143"/>
                      </a:cubicBezTo>
                      <a:cubicBezTo>
                        <a:pt x="183003" y="99143"/>
                        <a:pt x="189635" y="91185"/>
                        <a:pt x="191637" y="91859"/>
                      </a:cubicBezTo>
                      <a:cubicBezTo>
                        <a:pt x="191637" y="91859"/>
                        <a:pt x="191637" y="91859"/>
                        <a:pt x="191637" y="91859"/>
                      </a:cubicBezTo>
                      <a:cubicBezTo>
                        <a:pt x="192513" y="87812"/>
                        <a:pt x="193889" y="84575"/>
                        <a:pt x="196517" y="84170"/>
                      </a:cubicBezTo>
                      <a:cubicBezTo>
                        <a:pt x="201397" y="83496"/>
                        <a:pt x="197893" y="74324"/>
                        <a:pt x="201397" y="69872"/>
                      </a:cubicBezTo>
                      <a:cubicBezTo>
                        <a:pt x="204900" y="65286"/>
                        <a:pt x="198644" y="56248"/>
                        <a:pt x="204900" y="57058"/>
                      </a:cubicBezTo>
                      <a:cubicBezTo>
                        <a:pt x="211281" y="57867"/>
                        <a:pt x="218163" y="58541"/>
                        <a:pt x="218163" y="48830"/>
                      </a:cubicBezTo>
                      <a:cubicBezTo>
                        <a:pt x="218163" y="45457"/>
                        <a:pt x="219790" y="42625"/>
                        <a:pt x="222292" y="40197"/>
                      </a:cubicBezTo>
                      <a:cubicBezTo>
                        <a:pt x="215410" y="29675"/>
                        <a:pt x="210406" y="13084"/>
                        <a:pt x="210406" y="13084"/>
                      </a:cubicBezTo>
                      <a:cubicBezTo>
                        <a:pt x="210406" y="13084"/>
                        <a:pt x="195391" y="19559"/>
                        <a:pt x="187383" y="984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6A80CE59-CE31-4ADB-78A0-D66F3BBE182A}"/>
                    </a:ext>
                  </a:extLst>
                </p:cNvPr>
                <p:cNvSpPr/>
                <p:nvPr/>
              </p:nvSpPr>
              <p:spPr>
                <a:xfrm>
                  <a:off x="6237742" y="2523810"/>
                  <a:ext cx="195302" cy="118350"/>
                </a:xfrm>
                <a:custGeom>
                  <a:avLst/>
                  <a:gdLst>
                    <a:gd name="connsiteX0" fmla="*/ 190064 w 195302"/>
                    <a:gd name="connsiteY0" fmla="*/ 21758 h 118350"/>
                    <a:gd name="connsiteX1" fmla="*/ 182931 w 195302"/>
                    <a:gd name="connsiteY1" fmla="*/ 17172 h 118350"/>
                    <a:gd name="connsiteX2" fmla="*/ 163913 w 195302"/>
                    <a:gd name="connsiteY2" fmla="*/ 9753 h 118350"/>
                    <a:gd name="connsiteX3" fmla="*/ 135885 w 195302"/>
                    <a:gd name="connsiteY3" fmla="*/ 41 h 118350"/>
                    <a:gd name="connsiteX4" fmla="*/ 107857 w 195302"/>
                    <a:gd name="connsiteY4" fmla="*/ 19465 h 118350"/>
                    <a:gd name="connsiteX5" fmla="*/ 75825 w 195302"/>
                    <a:gd name="connsiteY5" fmla="*/ 30121 h 118350"/>
                    <a:gd name="connsiteX6" fmla="*/ 34784 w 195302"/>
                    <a:gd name="connsiteY6" fmla="*/ 30121 h 118350"/>
                    <a:gd name="connsiteX7" fmla="*/ 30656 w 195302"/>
                    <a:gd name="connsiteY7" fmla="*/ 24995 h 118350"/>
                    <a:gd name="connsiteX8" fmla="*/ 26526 w 195302"/>
                    <a:gd name="connsiteY8" fmla="*/ 33628 h 118350"/>
                    <a:gd name="connsiteX9" fmla="*/ 13263 w 195302"/>
                    <a:gd name="connsiteY9" fmla="*/ 41856 h 118350"/>
                    <a:gd name="connsiteX10" fmla="*/ 9760 w 195302"/>
                    <a:gd name="connsiteY10" fmla="*/ 54671 h 118350"/>
                    <a:gd name="connsiteX11" fmla="*/ 4880 w 195302"/>
                    <a:gd name="connsiteY11" fmla="*/ 68969 h 118350"/>
                    <a:gd name="connsiteX12" fmla="*/ 0 w 195302"/>
                    <a:gd name="connsiteY12" fmla="*/ 76658 h 118350"/>
                    <a:gd name="connsiteX13" fmla="*/ 7257 w 195302"/>
                    <a:gd name="connsiteY13" fmla="*/ 88932 h 118350"/>
                    <a:gd name="connsiteX14" fmla="*/ 6506 w 195302"/>
                    <a:gd name="connsiteY14" fmla="*/ 89607 h 118350"/>
                    <a:gd name="connsiteX15" fmla="*/ 31656 w 195302"/>
                    <a:gd name="connsiteY15" fmla="*/ 109840 h 118350"/>
                    <a:gd name="connsiteX16" fmla="*/ 62687 w 195302"/>
                    <a:gd name="connsiteY16" fmla="*/ 117394 h 118350"/>
                    <a:gd name="connsiteX17" fmla="*/ 104729 w 195302"/>
                    <a:gd name="connsiteY17" fmla="*/ 103365 h 118350"/>
                    <a:gd name="connsiteX18" fmla="*/ 117742 w 195302"/>
                    <a:gd name="connsiteY18" fmla="*/ 107682 h 118350"/>
                    <a:gd name="connsiteX19" fmla="*/ 126250 w 195302"/>
                    <a:gd name="connsiteY19" fmla="*/ 109166 h 118350"/>
                    <a:gd name="connsiteX20" fmla="*/ 144268 w 195302"/>
                    <a:gd name="connsiteY20" fmla="*/ 95407 h 118350"/>
                    <a:gd name="connsiteX21" fmla="*/ 171796 w 195302"/>
                    <a:gd name="connsiteY21" fmla="*/ 46173 h 118350"/>
                    <a:gd name="connsiteX22" fmla="*/ 191940 w 195302"/>
                    <a:gd name="connsiteY22" fmla="*/ 32414 h 118350"/>
                    <a:gd name="connsiteX23" fmla="*/ 189938 w 195302"/>
                    <a:gd name="connsiteY23" fmla="*/ 21488 h 11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302" h="118350">
                      <a:moveTo>
                        <a:pt x="190064" y="21758"/>
                      </a:moveTo>
                      <a:cubicBezTo>
                        <a:pt x="187686" y="20949"/>
                        <a:pt x="185184" y="19195"/>
                        <a:pt x="182931" y="17172"/>
                      </a:cubicBezTo>
                      <a:cubicBezTo>
                        <a:pt x="174548" y="15149"/>
                        <a:pt x="166415" y="12451"/>
                        <a:pt x="163913" y="9753"/>
                      </a:cubicBezTo>
                      <a:cubicBezTo>
                        <a:pt x="158908" y="4357"/>
                        <a:pt x="138888" y="1120"/>
                        <a:pt x="135885" y="41"/>
                      </a:cubicBezTo>
                      <a:cubicBezTo>
                        <a:pt x="132882" y="-1038"/>
                        <a:pt x="113988" y="19465"/>
                        <a:pt x="107857" y="19465"/>
                      </a:cubicBezTo>
                      <a:cubicBezTo>
                        <a:pt x="101726" y="19465"/>
                        <a:pt x="75825" y="22702"/>
                        <a:pt x="75825" y="30121"/>
                      </a:cubicBezTo>
                      <a:cubicBezTo>
                        <a:pt x="75825" y="37540"/>
                        <a:pt x="43793" y="38754"/>
                        <a:pt x="34784" y="30121"/>
                      </a:cubicBezTo>
                      <a:cubicBezTo>
                        <a:pt x="33408" y="28772"/>
                        <a:pt x="32032" y="27019"/>
                        <a:pt x="30656" y="24995"/>
                      </a:cubicBezTo>
                      <a:cubicBezTo>
                        <a:pt x="28278" y="27423"/>
                        <a:pt x="26526" y="30391"/>
                        <a:pt x="26526" y="33628"/>
                      </a:cubicBezTo>
                      <a:cubicBezTo>
                        <a:pt x="26526" y="43475"/>
                        <a:pt x="19519" y="42666"/>
                        <a:pt x="13263" y="41856"/>
                      </a:cubicBezTo>
                      <a:cubicBezTo>
                        <a:pt x="7007" y="41182"/>
                        <a:pt x="13263" y="50219"/>
                        <a:pt x="9760" y="54671"/>
                      </a:cubicBezTo>
                      <a:cubicBezTo>
                        <a:pt x="6256" y="59122"/>
                        <a:pt x="9760" y="68295"/>
                        <a:pt x="4880" y="68969"/>
                      </a:cubicBezTo>
                      <a:cubicBezTo>
                        <a:pt x="2252" y="69374"/>
                        <a:pt x="876" y="72611"/>
                        <a:pt x="0" y="76658"/>
                      </a:cubicBezTo>
                      <a:cubicBezTo>
                        <a:pt x="2127" y="77737"/>
                        <a:pt x="7257" y="88932"/>
                        <a:pt x="7257" y="88932"/>
                      </a:cubicBezTo>
                      <a:cubicBezTo>
                        <a:pt x="7257" y="88932"/>
                        <a:pt x="7007" y="89202"/>
                        <a:pt x="6506" y="89607"/>
                      </a:cubicBezTo>
                      <a:cubicBezTo>
                        <a:pt x="13263" y="94058"/>
                        <a:pt x="27277" y="103365"/>
                        <a:pt x="31656" y="109840"/>
                      </a:cubicBezTo>
                      <a:cubicBezTo>
                        <a:pt x="37662" y="118473"/>
                        <a:pt x="54679" y="119552"/>
                        <a:pt x="62687" y="117394"/>
                      </a:cubicBezTo>
                      <a:cubicBezTo>
                        <a:pt x="70695" y="115236"/>
                        <a:pt x="104729" y="103365"/>
                        <a:pt x="104729" y="103365"/>
                      </a:cubicBezTo>
                      <a:cubicBezTo>
                        <a:pt x="104729" y="103365"/>
                        <a:pt x="112737" y="106603"/>
                        <a:pt x="117742" y="107682"/>
                      </a:cubicBezTo>
                      <a:cubicBezTo>
                        <a:pt x="118993" y="107952"/>
                        <a:pt x="122121" y="108491"/>
                        <a:pt x="126250" y="109166"/>
                      </a:cubicBezTo>
                      <a:cubicBezTo>
                        <a:pt x="128753" y="106468"/>
                        <a:pt x="136260" y="104175"/>
                        <a:pt x="144268" y="95407"/>
                      </a:cubicBezTo>
                      <a:cubicBezTo>
                        <a:pt x="153652" y="85290"/>
                        <a:pt x="167792" y="49005"/>
                        <a:pt x="171796" y="46173"/>
                      </a:cubicBezTo>
                      <a:cubicBezTo>
                        <a:pt x="175799" y="43340"/>
                        <a:pt x="186560" y="36731"/>
                        <a:pt x="191940" y="32414"/>
                      </a:cubicBezTo>
                      <a:cubicBezTo>
                        <a:pt x="197321" y="28098"/>
                        <a:pt x="195944" y="23781"/>
                        <a:pt x="189938" y="2148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625D96F1-CB9D-F276-95D2-EF612221D3CE}"/>
                    </a:ext>
                  </a:extLst>
                </p:cNvPr>
                <p:cNvSpPr/>
                <p:nvPr/>
              </p:nvSpPr>
              <p:spPr>
                <a:xfrm>
                  <a:off x="6126911" y="2423359"/>
                  <a:ext cx="186655" cy="104943"/>
                </a:xfrm>
                <a:custGeom>
                  <a:avLst/>
                  <a:gdLst>
                    <a:gd name="connsiteX0" fmla="*/ 176896 w 186655"/>
                    <a:gd name="connsiteY0" fmla="*/ 47616 h 104943"/>
                    <a:gd name="connsiteX1" fmla="*/ 156876 w 186655"/>
                    <a:gd name="connsiteY1" fmla="*/ 42220 h 104943"/>
                    <a:gd name="connsiteX2" fmla="*/ 148869 w 186655"/>
                    <a:gd name="connsiteY2" fmla="*/ 30350 h 104943"/>
                    <a:gd name="connsiteX3" fmla="*/ 131851 w 186655"/>
                    <a:gd name="connsiteY3" fmla="*/ 33587 h 104943"/>
                    <a:gd name="connsiteX4" fmla="*/ 115836 w 186655"/>
                    <a:gd name="connsiteY4" fmla="*/ 26034 h 104943"/>
                    <a:gd name="connsiteX5" fmla="*/ 95816 w 186655"/>
                    <a:gd name="connsiteY5" fmla="*/ 10926 h 104943"/>
                    <a:gd name="connsiteX6" fmla="*/ 78298 w 186655"/>
                    <a:gd name="connsiteY6" fmla="*/ 0 h 104943"/>
                    <a:gd name="connsiteX7" fmla="*/ 76672 w 186655"/>
                    <a:gd name="connsiteY7" fmla="*/ 3372 h 104943"/>
                    <a:gd name="connsiteX8" fmla="*/ 60531 w 186655"/>
                    <a:gd name="connsiteY8" fmla="*/ 4182 h 104943"/>
                    <a:gd name="connsiteX9" fmla="*/ 35631 w 186655"/>
                    <a:gd name="connsiteY9" fmla="*/ 16456 h 104943"/>
                    <a:gd name="connsiteX10" fmla="*/ 4100 w 186655"/>
                    <a:gd name="connsiteY10" fmla="*/ 29541 h 104943"/>
                    <a:gd name="connsiteX11" fmla="*/ 6102 w 186655"/>
                    <a:gd name="connsiteY11" fmla="*/ 46941 h 104943"/>
                    <a:gd name="connsiteX12" fmla="*/ 16237 w 186655"/>
                    <a:gd name="connsiteY12" fmla="*/ 74458 h 104943"/>
                    <a:gd name="connsiteX13" fmla="*/ 47768 w 186655"/>
                    <a:gd name="connsiteY13" fmla="*/ 99817 h 104943"/>
                    <a:gd name="connsiteX14" fmla="*/ 47393 w 186655"/>
                    <a:gd name="connsiteY14" fmla="*/ 102245 h 104943"/>
                    <a:gd name="connsiteX15" fmla="*/ 73669 w 186655"/>
                    <a:gd name="connsiteY15" fmla="*/ 100492 h 104943"/>
                    <a:gd name="connsiteX16" fmla="*/ 78674 w 186655"/>
                    <a:gd name="connsiteY16" fmla="*/ 85384 h 104943"/>
                    <a:gd name="connsiteX17" fmla="*/ 106702 w 186655"/>
                    <a:gd name="connsiteY17" fmla="*/ 95096 h 104943"/>
                    <a:gd name="connsiteX18" fmla="*/ 129725 w 186655"/>
                    <a:gd name="connsiteY18" fmla="*/ 98334 h 104943"/>
                    <a:gd name="connsiteX19" fmla="*/ 131851 w 186655"/>
                    <a:gd name="connsiteY19" fmla="*/ 104943 h 104943"/>
                    <a:gd name="connsiteX20" fmla="*/ 140235 w 186655"/>
                    <a:gd name="connsiteY20" fmla="*/ 94422 h 104943"/>
                    <a:gd name="connsiteX21" fmla="*/ 169139 w 186655"/>
                    <a:gd name="connsiteY21" fmla="*/ 78910 h 104943"/>
                    <a:gd name="connsiteX22" fmla="*/ 186656 w 186655"/>
                    <a:gd name="connsiteY22" fmla="*/ 63398 h 104943"/>
                    <a:gd name="connsiteX23" fmla="*/ 176646 w 186655"/>
                    <a:gd name="connsiteY23" fmla="*/ 47885 h 104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86655" h="104943">
                      <a:moveTo>
                        <a:pt x="176896" y="47616"/>
                      </a:moveTo>
                      <a:cubicBezTo>
                        <a:pt x="171891" y="44378"/>
                        <a:pt x="157877" y="46537"/>
                        <a:pt x="156876" y="42220"/>
                      </a:cubicBezTo>
                      <a:cubicBezTo>
                        <a:pt x="155875" y="37904"/>
                        <a:pt x="154874" y="30350"/>
                        <a:pt x="148869" y="30350"/>
                      </a:cubicBezTo>
                      <a:cubicBezTo>
                        <a:pt x="142862" y="30350"/>
                        <a:pt x="134855" y="26034"/>
                        <a:pt x="131851" y="33587"/>
                      </a:cubicBezTo>
                      <a:cubicBezTo>
                        <a:pt x="128849" y="41141"/>
                        <a:pt x="116837" y="31429"/>
                        <a:pt x="115836" y="26034"/>
                      </a:cubicBezTo>
                      <a:cubicBezTo>
                        <a:pt x="114835" y="20638"/>
                        <a:pt x="109830" y="16322"/>
                        <a:pt x="95816" y="10926"/>
                      </a:cubicBezTo>
                      <a:cubicBezTo>
                        <a:pt x="90310" y="8768"/>
                        <a:pt x="83929" y="4451"/>
                        <a:pt x="78298" y="0"/>
                      </a:cubicBezTo>
                      <a:cubicBezTo>
                        <a:pt x="77798" y="1349"/>
                        <a:pt x="77297" y="2563"/>
                        <a:pt x="76672" y="3372"/>
                      </a:cubicBezTo>
                      <a:cubicBezTo>
                        <a:pt x="74044" y="7689"/>
                        <a:pt x="64535" y="-270"/>
                        <a:pt x="60531" y="4182"/>
                      </a:cubicBezTo>
                      <a:cubicBezTo>
                        <a:pt x="56527" y="8498"/>
                        <a:pt x="43013" y="9173"/>
                        <a:pt x="35631" y="16456"/>
                      </a:cubicBezTo>
                      <a:cubicBezTo>
                        <a:pt x="28249" y="23740"/>
                        <a:pt x="12859" y="27247"/>
                        <a:pt x="4100" y="29541"/>
                      </a:cubicBezTo>
                      <a:cubicBezTo>
                        <a:pt x="-4659" y="31699"/>
                        <a:pt x="2848" y="40332"/>
                        <a:pt x="6102" y="46941"/>
                      </a:cubicBezTo>
                      <a:cubicBezTo>
                        <a:pt x="9480" y="53416"/>
                        <a:pt x="9480" y="69333"/>
                        <a:pt x="16237" y="74458"/>
                      </a:cubicBezTo>
                      <a:cubicBezTo>
                        <a:pt x="22994" y="79449"/>
                        <a:pt x="45140" y="94692"/>
                        <a:pt x="47768" y="99817"/>
                      </a:cubicBezTo>
                      <a:cubicBezTo>
                        <a:pt x="48269" y="100762"/>
                        <a:pt x="47893" y="101436"/>
                        <a:pt x="47393" y="102245"/>
                      </a:cubicBezTo>
                      <a:cubicBezTo>
                        <a:pt x="56652" y="104943"/>
                        <a:pt x="71166" y="105078"/>
                        <a:pt x="73669" y="100492"/>
                      </a:cubicBezTo>
                      <a:cubicBezTo>
                        <a:pt x="76672" y="95096"/>
                        <a:pt x="78674" y="85384"/>
                        <a:pt x="78674" y="85384"/>
                      </a:cubicBezTo>
                      <a:cubicBezTo>
                        <a:pt x="78674" y="85384"/>
                        <a:pt x="98694" y="85384"/>
                        <a:pt x="106702" y="95096"/>
                      </a:cubicBezTo>
                      <a:cubicBezTo>
                        <a:pt x="114709" y="104808"/>
                        <a:pt x="129725" y="98334"/>
                        <a:pt x="129725" y="98334"/>
                      </a:cubicBezTo>
                      <a:cubicBezTo>
                        <a:pt x="129725" y="98334"/>
                        <a:pt x="130600" y="101031"/>
                        <a:pt x="131851" y="104943"/>
                      </a:cubicBezTo>
                      <a:cubicBezTo>
                        <a:pt x="133979" y="99682"/>
                        <a:pt x="136856" y="94961"/>
                        <a:pt x="140235" y="94422"/>
                      </a:cubicBezTo>
                      <a:cubicBezTo>
                        <a:pt x="148743" y="93073"/>
                        <a:pt x="160630" y="91859"/>
                        <a:pt x="169139" y="78910"/>
                      </a:cubicBezTo>
                      <a:cubicBezTo>
                        <a:pt x="173518" y="72165"/>
                        <a:pt x="180650" y="66905"/>
                        <a:pt x="186656" y="63398"/>
                      </a:cubicBezTo>
                      <a:cubicBezTo>
                        <a:pt x="182527" y="58002"/>
                        <a:pt x="180525" y="50313"/>
                        <a:pt x="176646" y="4788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5E1DF77A-EDF0-EF4A-CAE8-D4A9C769B197}"/>
                    </a:ext>
                  </a:extLst>
                </p:cNvPr>
                <p:cNvSpPr/>
                <p:nvPr/>
              </p:nvSpPr>
              <p:spPr>
                <a:xfrm>
                  <a:off x="6258888" y="2486621"/>
                  <a:ext cx="169668" cy="73386"/>
                </a:xfrm>
                <a:custGeom>
                  <a:avLst/>
                  <a:gdLst>
                    <a:gd name="connsiteX0" fmla="*/ 125875 w 169668"/>
                    <a:gd name="connsiteY0" fmla="*/ 7014 h 73386"/>
                    <a:gd name="connsiteX1" fmla="*/ 102852 w 169668"/>
                    <a:gd name="connsiteY1" fmla="*/ 4856 h 73386"/>
                    <a:gd name="connsiteX2" fmla="*/ 76826 w 169668"/>
                    <a:gd name="connsiteY2" fmla="*/ 1619 h 73386"/>
                    <a:gd name="connsiteX3" fmla="*/ 58809 w 169668"/>
                    <a:gd name="connsiteY3" fmla="*/ 3777 h 73386"/>
                    <a:gd name="connsiteX4" fmla="*/ 54804 w 169668"/>
                    <a:gd name="connsiteY4" fmla="*/ 0 h 73386"/>
                    <a:gd name="connsiteX5" fmla="*/ 37287 w 169668"/>
                    <a:gd name="connsiteY5" fmla="*/ 15512 h 73386"/>
                    <a:gd name="connsiteX6" fmla="*/ 8383 w 169668"/>
                    <a:gd name="connsiteY6" fmla="*/ 31024 h 73386"/>
                    <a:gd name="connsiteX7" fmla="*/ 0 w 169668"/>
                    <a:gd name="connsiteY7" fmla="*/ 41546 h 73386"/>
                    <a:gd name="connsiteX8" fmla="*/ 13764 w 169668"/>
                    <a:gd name="connsiteY8" fmla="*/ 67309 h 73386"/>
                    <a:gd name="connsiteX9" fmla="*/ 54804 w 169668"/>
                    <a:gd name="connsiteY9" fmla="*/ 67309 h 73386"/>
                    <a:gd name="connsiteX10" fmla="*/ 86836 w 169668"/>
                    <a:gd name="connsiteY10" fmla="*/ 56653 h 73386"/>
                    <a:gd name="connsiteX11" fmla="*/ 114864 w 169668"/>
                    <a:gd name="connsiteY11" fmla="*/ 37229 h 73386"/>
                    <a:gd name="connsiteX12" fmla="*/ 142892 w 169668"/>
                    <a:gd name="connsiteY12" fmla="*/ 46941 h 73386"/>
                    <a:gd name="connsiteX13" fmla="*/ 161911 w 169668"/>
                    <a:gd name="connsiteY13" fmla="*/ 54360 h 73386"/>
                    <a:gd name="connsiteX14" fmla="*/ 155654 w 169668"/>
                    <a:gd name="connsiteY14" fmla="*/ 43164 h 73386"/>
                    <a:gd name="connsiteX15" fmla="*/ 169043 w 169668"/>
                    <a:gd name="connsiteY15" fmla="*/ 19289 h 73386"/>
                    <a:gd name="connsiteX16" fmla="*/ 169668 w 169668"/>
                    <a:gd name="connsiteY16" fmla="*/ 18210 h 73386"/>
                    <a:gd name="connsiteX17" fmla="*/ 151901 w 169668"/>
                    <a:gd name="connsiteY17" fmla="*/ 13624 h 73386"/>
                    <a:gd name="connsiteX18" fmla="*/ 125875 w 169668"/>
                    <a:gd name="connsiteY18" fmla="*/ 7284 h 7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9668" h="73386">
                      <a:moveTo>
                        <a:pt x="125875" y="7014"/>
                      </a:moveTo>
                      <a:cubicBezTo>
                        <a:pt x="115865" y="8093"/>
                        <a:pt x="110860" y="1619"/>
                        <a:pt x="102852" y="4856"/>
                      </a:cubicBezTo>
                      <a:cubicBezTo>
                        <a:pt x="94844" y="8093"/>
                        <a:pt x="81831" y="4856"/>
                        <a:pt x="76826" y="1619"/>
                      </a:cubicBezTo>
                      <a:cubicBezTo>
                        <a:pt x="71821" y="-1619"/>
                        <a:pt x="65815" y="8093"/>
                        <a:pt x="58809" y="3777"/>
                      </a:cubicBezTo>
                      <a:cubicBezTo>
                        <a:pt x="57307" y="2833"/>
                        <a:pt x="55931" y="1484"/>
                        <a:pt x="54804" y="0"/>
                      </a:cubicBezTo>
                      <a:cubicBezTo>
                        <a:pt x="48798" y="3642"/>
                        <a:pt x="41666" y="8903"/>
                        <a:pt x="37287" y="15512"/>
                      </a:cubicBezTo>
                      <a:cubicBezTo>
                        <a:pt x="28778" y="28461"/>
                        <a:pt x="16892" y="29810"/>
                        <a:pt x="8383" y="31024"/>
                      </a:cubicBezTo>
                      <a:cubicBezTo>
                        <a:pt x="4880" y="31564"/>
                        <a:pt x="2127" y="36285"/>
                        <a:pt x="0" y="41546"/>
                      </a:cubicBezTo>
                      <a:cubicBezTo>
                        <a:pt x="2753" y="49234"/>
                        <a:pt x="7758" y="61509"/>
                        <a:pt x="13764" y="67309"/>
                      </a:cubicBezTo>
                      <a:cubicBezTo>
                        <a:pt x="22773" y="75942"/>
                        <a:pt x="54804" y="74863"/>
                        <a:pt x="54804" y="67309"/>
                      </a:cubicBezTo>
                      <a:cubicBezTo>
                        <a:pt x="54804" y="59756"/>
                        <a:pt x="80830" y="56653"/>
                        <a:pt x="86836" y="56653"/>
                      </a:cubicBezTo>
                      <a:cubicBezTo>
                        <a:pt x="92842" y="56653"/>
                        <a:pt x="111861" y="36150"/>
                        <a:pt x="114864" y="37229"/>
                      </a:cubicBezTo>
                      <a:cubicBezTo>
                        <a:pt x="117867" y="38308"/>
                        <a:pt x="137887" y="41546"/>
                        <a:pt x="142892" y="46941"/>
                      </a:cubicBezTo>
                      <a:cubicBezTo>
                        <a:pt x="145394" y="49639"/>
                        <a:pt x="153527" y="52337"/>
                        <a:pt x="161911" y="54360"/>
                      </a:cubicBezTo>
                      <a:cubicBezTo>
                        <a:pt x="158407" y="50988"/>
                        <a:pt x="155654" y="46671"/>
                        <a:pt x="155654" y="43164"/>
                      </a:cubicBezTo>
                      <a:cubicBezTo>
                        <a:pt x="155654" y="37364"/>
                        <a:pt x="165789" y="22257"/>
                        <a:pt x="169043" y="19289"/>
                      </a:cubicBezTo>
                      <a:cubicBezTo>
                        <a:pt x="169293" y="19019"/>
                        <a:pt x="169418" y="18615"/>
                        <a:pt x="169668" y="18210"/>
                      </a:cubicBezTo>
                      <a:cubicBezTo>
                        <a:pt x="161911" y="16996"/>
                        <a:pt x="153527" y="15242"/>
                        <a:pt x="151901" y="13624"/>
                      </a:cubicBezTo>
                      <a:cubicBezTo>
                        <a:pt x="148898" y="10386"/>
                        <a:pt x="135885" y="6070"/>
                        <a:pt x="125875" y="728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7974C832-3C98-52D9-760B-41C5B0E2EF4F}"/>
                    </a:ext>
                  </a:extLst>
                </p:cNvPr>
                <p:cNvSpPr/>
                <p:nvPr/>
              </p:nvSpPr>
              <p:spPr>
                <a:xfrm>
                  <a:off x="5461588" y="2793116"/>
                  <a:ext cx="101057" cy="198976"/>
                </a:xfrm>
                <a:custGeom>
                  <a:avLst/>
                  <a:gdLst>
                    <a:gd name="connsiteX0" fmla="*/ 75584 w 101057"/>
                    <a:gd name="connsiteY0" fmla="*/ 163321 h 198976"/>
                    <a:gd name="connsiteX1" fmla="*/ 69078 w 101057"/>
                    <a:gd name="connsiteY1" fmla="*/ 146865 h 198976"/>
                    <a:gd name="connsiteX2" fmla="*/ 76710 w 101057"/>
                    <a:gd name="connsiteY2" fmla="*/ 129330 h 198976"/>
                    <a:gd name="connsiteX3" fmla="*/ 67952 w 101057"/>
                    <a:gd name="connsiteY3" fmla="*/ 111659 h 198976"/>
                    <a:gd name="connsiteX4" fmla="*/ 75584 w 101057"/>
                    <a:gd name="connsiteY4" fmla="*/ 98710 h 198976"/>
                    <a:gd name="connsiteX5" fmla="*/ 80965 w 101057"/>
                    <a:gd name="connsiteY5" fmla="*/ 76319 h 198976"/>
                    <a:gd name="connsiteX6" fmla="*/ 78837 w 101057"/>
                    <a:gd name="connsiteY6" fmla="*/ 45834 h 198976"/>
                    <a:gd name="connsiteX7" fmla="*/ 98482 w 101057"/>
                    <a:gd name="connsiteY7" fmla="*/ 27084 h 198976"/>
                    <a:gd name="connsiteX8" fmla="*/ 90850 w 101057"/>
                    <a:gd name="connsiteY8" fmla="*/ 14135 h 198976"/>
                    <a:gd name="connsiteX9" fmla="*/ 72331 w 101057"/>
                    <a:gd name="connsiteY9" fmla="*/ 10628 h 198976"/>
                    <a:gd name="connsiteX10" fmla="*/ 60319 w 101057"/>
                    <a:gd name="connsiteY10" fmla="*/ 10628 h 198976"/>
                    <a:gd name="connsiteX11" fmla="*/ 41801 w 101057"/>
                    <a:gd name="connsiteY11" fmla="*/ 5907 h 198976"/>
                    <a:gd name="connsiteX12" fmla="*/ 30915 w 101057"/>
                    <a:gd name="connsiteY12" fmla="*/ 4693 h 198976"/>
                    <a:gd name="connsiteX13" fmla="*/ 22907 w 101057"/>
                    <a:gd name="connsiteY13" fmla="*/ 8335 h 198976"/>
                    <a:gd name="connsiteX14" fmla="*/ 23658 w 101057"/>
                    <a:gd name="connsiteY14" fmla="*/ 30456 h 198976"/>
                    <a:gd name="connsiteX15" fmla="*/ 4889 w 101057"/>
                    <a:gd name="connsiteY15" fmla="*/ 108557 h 198976"/>
                    <a:gd name="connsiteX16" fmla="*/ 16526 w 101057"/>
                    <a:gd name="connsiteY16" fmla="*/ 137018 h 198976"/>
                    <a:gd name="connsiteX17" fmla="*/ 20529 w 101057"/>
                    <a:gd name="connsiteY17" fmla="*/ 192457 h 198976"/>
                    <a:gd name="connsiteX18" fmla="*/ 43803 w 101057"/>
                    <a:gd name="connsiteY18" fmla="*/ 198662 h 198976"/>
                    <a:gd name="connsiteX19" fmla="*/ 67952 w 101057"/>
                    <a:gd name="connsiteY19" fmla="*/ 193537 h 198976"/>
                    <a:gd name="connsiteX20" fmla="*/ 63572 w 101057"/>
                    <a:gd name="connsiteY20" fmla="*/ 182880 h 198976"/>
                    <a:gd name="connsiteX21" fmla="*/ 75584 w 101057"/>
                    <a:gd name="connsiteY21" fmla="*/ 162917 h 19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1057" h="198976">
                      <a:moveTo>
                        <a:pt x="75584" y="163321"/>
                      </a:moveTo>
                      <a:cubicBezTo>
                        <a:pt x="87596" y="161028"/>
                        <a:pt x="72331" y="150372"/>
                        <a:pt x="69078" y="146865"/>
                      </a:cubicBezTo>
                      <a:cubicBezTo>
                        <a:pt x="65825" y="143358"/>
                        <a:pt x="70204" y="129330"/>
                        <a:pt x="76710" y="129330"/>
                      </a:cubicBezTo>
                      <a:cubicBezTo>
                        <a:pt x="83217" y="129330"/>
                        <a:pt x="76710" y="121101"/>
                        <a:pt x="67952" y="111659"/>
                      </a:cubicBezTo>
                      <a:cubicBezTo>
                        <a:pt x="59193" y="102217"/>
                        <a:pt x="67952" y="98710"/>
                        <a:pt x="75584" y="98710"/>
                      </a:cubicBezTo>
                      <a:cubicBezTo>
                        <a:pt x="83217" y="98710"/>
                        <a:pt x="73332" y="84547"/>
                        <a:pt x="80965" y="76319"/>
                      </a:cubicBezTo>
                      <a:cubicBezTo>
                        <a:pt x="88597" y="68090"/>
                        <a:pt x="78837" y="52848"/>
                        <a:pt x="78837" y="45834"/>
                      </a:cubicBezTo>
                      <a:cubicBezTo>
                        <a:pt x="78837" y="38820"/>
                        <a:pt x="89724" y="36392"/>
                        <a:pt x="98482" y="27084"/>
                      </a:cubicBezTo>
                      <a:cubicBezTo>
                        <a:pt x="107241" y="17642"/>
                        <a:pt x="90850" y="21149"/>
                        <a:pt x="90850" y="14135"/>
                      </a:cubicBezTo>
                      <a:cubicBezTo>
                        <a:pt x="90850" y="7121"/>
                        <a:pt x="79963" y="4693"/>
                        <a:pt x="72331" y="10628"/>
                      </a:cubicBezTo>
                      <a:cubicBezTo>
                        <a:pt x="64699" y="16563"/>
                        <a:pt x="66826" y="10628"/>
                        <a:pt x="60319" y="10628"/>
                      </a:cubicBezTo>
                      <a:cubicBezTo>
                        <a:pt x="53813" y="10628"/>
                        <a:pt x="41801" y="12921"/>
                        <a:pt x="41801" y="5907"/>
                      </a:cubicBezTo>
                      <a:cubicBezTo>
                        <a:pt x="41801" y="-1107"/>
                        <a:pt x="36420" y="-2321"/>
                        <a:pt x="30915" y="4693"/>
                      </a:cubicBezTo>
                      <a:cubicBezTo>
                        <a:pt x="29288" y="6851"/>
                        <a:pt x="26536" y="7930"/>
                        <a:pt x="22907" y="8335"/>
                      </a:cubicBezTo>
                      <a:cubicBezTo>
                        <a:pt x="22156" y="17642"/>
                        <a:pt x="21281" y="26140"/>
                        <a:pt x="23658" y="30456"/>
                      </a:cubicBezTo>
                      <a:cubicBezTo>
                        <a:pt x="29414" y="40573"/>
                        <a:pt x="16526" y="94124"/>
                        <a:pt x="4889" y="108557"/>
                      </a:cubicBezTo>
                      <a:cubicBezTo>
                        <a:pt x="-6747" y="122990"/>
                        <a:pt x="4514" y="126902"/>
                        <a:pt x="16526" y="137018"/>
                      </a:cubicBezTo>
                      <a:cubicBezTo>
                        <a:pt x="28663" y="147135"/>
                        <a:pt x="20529" y="183825"/>
                        <a:pt x="20529" y="192457"/>
                      </a:cubicBezTo>
                      <a:cubicBezTo>
                        <a:pt x="20529" y="201090"/>
                        <a:pt x="31290" y="198662"/>
                        <a:pt x="43803" y="198662"/>
                      </a:cubicBezTo>
                      <a:cubicBezTo>
                        <a:pt x="51310" y="198662"/>
                        <a:pt x="59693" y="195155"/>
                        <a:pt x="67952" y="193537"/>
                      </a:cubicBezTo>
                      <a:cubicBezTo>
                        <a:pt x="65449" y="189490"/>
                        <a:pt x="63572" y="185578"/>
                        <a:pt x="63572" y="182880"/>
                      </a:cubicBezTo>
                      <a:cubicBezTo>
                        <a:pt x="63572" y="175866"/>
                        <a:pt x="63572" y="165345"/>
                        <a:pt x="75584" y="16291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3A32682E-7AD5-9E0C-B8FF-D8BC6DE4D801}"/>
                    </a:ext>
                  </a:extLst>
                </p:cNvPr>
                <p:cNvSpPr/>
                <p:nvPr/>
              </p:nvSpPr>
              <p:spPr>
                <a:xfrm>
                  <a:off x="5849482" y="2317606"/>
                  <a:ext cx="123882" cy="114789"/>
                </a:xfrm>
                <a:custGeom>
                  <a:avLst/>
                  <a:gdLst>
                    <a:gd name="connsiteX0" fmla="*/ 39414 w 123882"/>
                    <a:gd name="connsiteY0" fmla="*/ 89431 h 114789"/>
                    <a:gd name="connsiteX1" fmla="*/ 59935 w 123882"/>
                    <a:gd name="connsiteY1" fmla="*/ 92399 h 114789"/>
                    <a:gd name="connsiteX2" fmla="*/ 81831 w 123882"/>
                    <a:gd name="connsiteY2" fmla="*/ 108585 h 114789"/>
                    <a:gd name="connsiteX3" fmla="*/ 88463 w 123882"/>
                    <a:gd name="connsiteY3" fmla="*/ 114790 h 114789"/>
                    <a:gd name="connsiteX4" fmla="*/ 91966 w 123882"/>
                    <a:gd name="connsiteY4" fmla="*/ 89701 h 114789"/>
                    <a:gd name="connsiteX5" fmla="*/ 93718 w 123882"/>
                    <a:gd name="connsiteY5" fmla="*/ 74323 h 114789"/>
                    <a:gd name="connsiteX6" fmla="*/ 110735 w 123882"/>
                    <a:gd name="connsiteY6" fmla="*/ 65556 h 114789"/>
                    <a:gd name="connsiteX7" fmla="*/ 116991 w 123882"/>
                    <a:gd name="connsiteY7" fmla="*/ 54900 h 114789"/>
                    <a:gd name="connsiteX8" fmla="*/ 107106 w 123882"/>
                    <a:gd name="connsiteY8" fmla="*/ 37499 h 114789"/>
                    <a:gd name="connsiteX9" fmla="*/ 122371 w 123882"/>
                    <a:gd name="connsiteY9" fmla="*/ 22122 h 114789"/>
                    <a:gd name="connsiteX10" fmla="*/ 121495 w 123882"/>
                    <a:gd name="connsiteY10" fmla="*/ 0 h 114789"/>
                    <a:gd name="connsiteX11" fmla="*/ 113863 w 123882"/>
                    <a:gd name="connsiteY11" fmla="*/ 3237 h 114789"/>
                    <a:gd name="connsiteX12" fmla="*/ 83458 w 123882"/>
                    <a:gd name="connsiteY12" fmla="*/ 4182 h 114789"/>
                    <a:gd name="connsiteX13" fmla="*/ 70946 w 123882"/>
                    <a:gd name="connsiteY13" fmla="*/ 26843 h 114789"/>
                    <a:gd name="connsiteX14" fmla="*/ 56681 w 123882"/>
                    <a:gd name="connsiteY14" fmla="*/ 27922 h 114789"/>
                    <a:gd name="connsiteX15" fmla="*/ 42793 w 123882"/>
                    <a:gd name="connsiteY15" fmla="*/ 35610 h 114789"/>
                    <a:gd name="connsiteX16" fmla="*/ 28904 w 123882"/>
                    <a:gd name="connsiteY16" fmla="*/ 62049 h 114789"/>
                    <a:gd name="connsiteX17" fmla="*/ 4755 w 123882"/>
                    <a:gd name="connsiteY17" fmla="*/ 92399 h 114789"/>
                    <a:gd name="connsiteX18" fmla="*/ 0 w 123882"/>
                    <a:gd name="connsiteY18" fmla="*/ 95366 h 114789"/>
                    <a:gd name="connsiteX19" fmla="*/ 10760 w 123882"/>
                    <a:gd name="connsiteY19" fmla="*/ 99413 h 114789"/>
                    <a:gd name="connsiteX20" fmla="*/ 39539 w 123882"/>
                    <a:gd name="connsiteY20" fmla="*/ 89026 h 114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3882" h="114789">
                      <a:moveTo>
                        <a:pt x="39414" y="89431"/>
                      </a:moveTo>
                      <a:cubicBezTo>
                        <a:pt x="44920" y="83496"/>
                        <a:pt x="54429" y="86463"/>
                        <a:pt x="59935" y="92399"/>
                      </a:cubicBezTo>
                      <a:cubicBezTo>
                        <a:pt x="65440" y="98334"/>
                        <a:pt x="73573" y="99817"/>
                        <a:pt x="81831" y="108585"/>
                      </a:cubicBezTo>
                      <a:cubicBezTo>
                        <a:pt x="83958" y="110878"/>
                        <a:pt x="86210" y="112901"/>
                        <a:pt x="88463" y="114790"/>
                      </a:cubicBezTo>
                      <a:cubicBezTo>
                        <a:pt x="89214" y="108585"/>
                        <a:pt x="89338" y="96175"/>
                        <a:pt x="91966" y="89701"/>
                      </a:cubicBezTo>
                      <a:cubicBezTo>
                        <a:pt x="94719" y="82956"/>
                        <a:pt x="89214" y="74323"/>
                        <a:pt x="93718" y="74323"/>
                      </a:cubicBezTo>
                      <a:cubicBezTo>
                        <a:pt x="98223" y="74323"/>
                        <a:pt x="110735" y="74323"/>
                        <a:pt x="110735" y="65556"/>
                      </a:cubicBezTo>
                      <a:cubicBezTo>
                        <a:pt x="110735" y="56788"/>
                        <a:pt x="114363" y="59756"/>
                        <a:pt x="116991" y="54900"/>
                      </a:cubicBezTo>
                      <a:cubicBezTo>
                        <a:pt x="119744" y="50044"/>
                        <a:pt x="108983" y="40466"/>
                        <a:pt x="107106" y="37499"/>
                      </a:cubicBezTo>
                      <a:cubicBezTo>
                        <a:pt x="105355" y="34666"/>
                        <a:pt x="115114" y="33722"/>
                        <a:pt x="122371" y="22122"/>
                      </a:cubicBezTo>
                      <a:cubicBezTo>
                        <a:pt x="124999" y="17940"/>
                        <a:pt x="123873" y="9307"/>
                        <a:pt x="121495" y="0"/>
                      </a:cubicBezTo>
                      <a:cubicBezTo>
                        <a:pt x="120244" y="3372"/>
                        <a:pt x="117867" y="5935"/>
                        <a:pt x="113863" y="3237"/>
                      </a:cubicBezTo>
                      <a:cubicBezTo>
                        <a:pt x="107106" y="-1079"/>
                        <a:pt x="96846" y="1349"/>
                        <a:pt x="83458" y="4182"/>
                      </a:cubicBezTo>
                      <a:cubicBezTo>
                        <a:pt x="70070" y="7149"/>
                        <a:pt x="66066" y="21043"/>
                        <a:pt x="70946" y="26843"/>
                      </a:cubicBezTo>
                      <a:cubicBezTo>
                        <a:pt x="75950" y="32643"/>
                        <a:pt x="58057" y="35610"/>
                        <a:pt x="56681" y="27922"/>
                      </a:cubicBezTo>
                      <a:cubicBezTo>
                        <a:pt x="55305" y="20098"/>
                        <a:pt x="41917" y="25494"/>
                        <a:pt x="42793" y="35610"/>
                      </a:cubicBezTo>
                      <a:cubicBezTo>
                        <a:pt x="43668" y="45727"/>
                        <a:pt x="28028" y="49504"/>
                        <a:pt x="28904" y="62049"/>
                      </a:cubicBezTo>
                      <a:cubicBezTo>
                        <a:pt x="29780" y="74593"/>
                        <a:pt x="14640" y="86194"/>
                        <a:pt x="4755" y="92399"/>
                      </a:cubicBezTo>
                      <a:cubicBezTo>
                        <a:pt x="3253" y="93478"/>
                        <a:pt x="1627" y="94422"/>
                        <a:pt x="0" y="95366"/>
                      </a:cubicBezTo>
                      <a:cubicBezTo>
                        <a:pt x="5005" y="97794"/>
                        <a:pt x="8884" y="99413"/>
                        <a:pt x="10760" y="99413"/>
                      </a:cubicBezTo>
                      <a:cubicBezTo>
                        <a:pt x="19019" y="99413"/>
                        <a:pt x="34034" y="94961"/>
                        <a:pt x="39539" y="8902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9CAED2D6-8CC4-73E4-E16B-517DEC13A9A8}"/>
                    </a:ext>
                  </a:extLst>
                </p:cNvPr>
                <p:cNvSpPr/>
                <p:nvPr/>
              </p:nvSpPr>
              <p:spPr>
                <a:xfrm>
                  <a:off x="5929116" y="2463016"/>
                  <a:ext cx="20090" cy="30080"/>
                </a:xfrm>
                <a:custGeom>
                  <a:avLst/>
                  <a:gdLst>
                    <a:gd name="connsiteX0" fmla="*/ 10706 w 20090"/>
                    <a:gd name="connsiteY0" fmla="*/ 0 h 30080"/>
                    <a:gd name="connsiteX1" fmla="*/ 70 w 20090"/>
                    <a:gd name="connsiteY1" fmla="*/ 27652 h 30080"/>
                    <a:gd name="connsiteX2" fmla="*/ 20090 w 20090"/>
                    <a:gd name="connsiteY2" fmla="*/ 30080 h 30080"/>
                    <a:gd name="connsiteX3" fmla="*/ 10456 w 20090"/>
                    <a:gd name="connsiteY3" fmla="*/ 3102 h 30080"/>
                    <a:gd name="connsiteX4" fmla="*/ 10706 w 20090"/>
                    <a:gd name="connsiteY4" fmla="*/ 0 h 3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90" h="30080">
                      <a:moveTo>
                        <a:pt x="10706" y="0"/>
                      </a:moveTo>
                      <a:cubicBezTo>
                        <a:pt x="4700" y="3642"/>
                        <a:pt x="-680" y="11331"/>
                        <a:pt x="70" y="27652"/>
                      </a:cubicBezTo>
                      <a:cubicBezTo>
                        <a:pt x="5951" y="27517"/>
                        <a:pt x="14084" y="28192"/>
                        <a:pt x="20090" y="30080"/>
                      </a:cubicBezTo>
                      <a:cubicBezTo>
                        <a:pt x="18714" y="12275"/>
                        <a:pt x="12207" y="6744"/>
                        <a:pt x="10456" y="3102"/>
                      </a:cubicBezTo>
                      <a:cubicBezTo>
                        <a:pt x="9955" y="2158"/>
                        <a:pt x="10205" y="1079"/>
                        <a:pt x="10706" y="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AAC01391-E63E-FC63-4793-E8DF3437C3D7}"/>
                    </a:ext>
                  </a:extLst>
                </p:cNvPr>
                <p:cNvSpPr/>
                <p:nvPr/>
              </p:nvSpPr>
              <p:spPr>
                <a:xfrm>
                  <a:off x="5829212" y="2403667"/>
                  <a:ext cx="116795" cy="87517"/>
                </a:xfrm>
                <a:custGeom>
                  <a:avLst/>
                  <a:gdLst>
                    <a:gd name="connsiteX0" fmla="*/ 3879 w 116795"/>
                    <a:gd name="connsiteY0" fmla="*/ 23199 h 87517"/>
                    <a:gd name="connsiteX1" fmla="*/ 14639 w 116795"/>
                    <a:gd name="connsiteY1" fmla="*/ 35473 h 87517"/>
                    <a:gd name="connsiteX2" fmla="*/ 30030 w 116795"/>
                    <a:gd name="connsiteY2" fmla="*/ 45590 h 87517"/>
                    <a:gd name="connsiteX3" fmla="*/ 48798 w 116795"/>
                    <a:gd name="connsiteY3" fmla="*/ 57865 h 87517"/>
                    <a:gd name="connsiteX4" fmla="*/ 57557 w 116795"/>
                    <a:gd name="connsiteY4" fmla="*/ 68656 h 87517"/>
                    <a:gd name="connsiteX5" fmla="*/ 70945 w 116795"/>
                    <a:gd name="connsiteY5" fmla="*/ 61372 h 87517"/>
                    <a:gd name="connsiteX6" fmla="*/ 79704 w 116795"/>
                    <a:gd name="connsiteY6" fmla="*/ 76614 h 87517"/>
                    <a:gd name="connsiteX7" fmla="*/ 95094 w 116795"/>
                    <a:gd name="connsiteY7" fmla="*/ 87405 h 87517"/>
                    <a:gd name="connsiteX8" fmla="*/ 99974 w 116795"/>
                    <a:gd name="connsiteY8" fmla="*/ 87001 h 87517"/>
                    <a:gd name="connsiteX9" fmla="*/ 110610 w 116795"/>
                    <a:gd name="connsiteY9" fmla="*/ 59349 h 87517"/>
                    <a:gd name="connsiteX10" fmla="*/ 116741 w 116795"/>
                    <a:gd name="connsiteY10" fmla="*/ 49906 h 87517"/>
                    <a:gd name="connsiteX11" fmla="*/ 108733 w 116795"/>
                    <a:gd name="connsiteY11" fmla="*/ 29673 h 87517"/>
                    <a:gd name="connsiteX12" fmla="*/ 108733 w 116795"/>
                    <a:gd name="connsiteY12" fmla="*/ 28594 h 87517"/>
                    <a:gd name="connsiteX13" fmla="*/ 102101 w 116795"/>
                    <a:gd name="connsiteY13" fmla="*/ 22389 h 87517"/>
                    <a:gd name="connsiteX14" fmla="*/ 80205 w 116795"/>
                    <a:gd name="connsiteY14" fmla="*/ 6203 h 87517"/>
                    <a:gd name="connsiteX15" fmla="*/ 59684 w 116795"/>
                    <a:gd name="connsiteY15" fmla="*/ 3235 h 87517"/>
                    <a:gd name="connsiteX16" fmla="*/ 30906 w 116795"/>
                    <a:gd name="connsiteY16" fmla="*/ 13621 h 87517"/>
                    <a:gd name="connsiteX17" fmla="*/ 20145 w 116795"/>
                    <a:gd name="connsiteY17" fmla="*/ 9575 h 87517"/>
                    <a:gd name="connsiteX18" fmla="*/ 0 w 116795"/>
                    <a:gd name="connsiteY18" fmla="*/ 18882 h 87517"/>
                    <a:gd name="connsiteX19" fmla="*/ 3879 w 116795"/>
                    <a:gd name="connsiteY19" fmla="*/ 23199 h 87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795" h="87517">
                      <a:moveTo>
                        <a:pt x="3879" y="23199"/>
                      </a:moveTo>
                      <a:cubicBezTo>
                        <a:pt x="4504" y="28324"/>
                        <a:pt x="11887" y="40599"/>
                        <a:pt x="14639" y="35473"/>
                      </a:cubicBezTo>
                      <a:cubicBezTo>
                        <a:pt x="17392" y="30348"/>
                        <a:pt x="24024" y="41948"/>
                        <a:pt x="30030" y="45590"/>
                      </a:cubicBezTo>
                      <a:cubicBezTo>
                        <a:pt x="36036" y="49232"/>
                        <a:pt x="48173" y="53548"/>
                        <a:pt x="48798" y="57865"/>
                      </a:cubicBezTo>
                      <a:cubicBezTo>
                        <a:pt x="49424" y="62181"/>
                        <a:pt x="51426" y="71623"/>
                        <a:pt x="57557" y="68656"/>
                      </a:cubicBezTo>
                      <a:cubicBezTo>
                        <a:pt x="63563" y="65688"/>
                        <a:pt x="70945" y="55572"/>
                        <a:pt x="70945" y="61372"/>
                      </a:cubicBezTo>
                      <a:cubicBezTo>
                        <a:pt x="70945" y="67172"/>
                        <a:pt x="72947" y="77963"/>
                        <a:pt x="79704" y="76614"/>
                      </a:cubicBezTo>
                      <a:cubicBezTo>
                        <a:pt x="86461" y="75130"/>
                        <a:pt x="88463" y="88889"/>
                        <a:pt x="95094" y="87405"/>
                      </a:cubicBezTo>
                      <a:cubicBezTo>
                        <a:pt x="96345" y="87271"/>
                        <a:pt x="97972" y="87001"/>
                        <a:pt x="99974" y="87001"/>
                      </a:cubicBezTo>
                      <a:cubicBezTo>
                        <a:pt x="99223" y="70679"/>
                        <a:pt x="104604" y="62856"/>
                        <a:pt x="110610" y="59349"/>
                      </a:cubicBezTo>
                      <a:cubicBezTo>
                        <a:pt x="111986" y="56516"/>
                        <a:pt x="115990" y="53413"/>
                        <a:pt x="116741" y="49906"/>
                      </a:cubicBezTo>
                      <a:cubicBezTo>
                        <a:pt x="117617" y="45050"/>
                        <a:pt x="107732" y="35473"/>
                        <a:pt x="108733" y="29673"/>
                      </a:cubicBezTo>
                      <a:cubicBezTo>
                        <a:pt x="108733" y="29403"/>
                        <a:pt x="108733" y="28999"/>
                        <a:pt x="108733" y="28594"/>
                      </a:cubicBezTo>
                      <a:cubicBezTo>
                        <a:pt x="106480" y="26706"/>
                        <a:pt x="104228" y="24682"/>
                        <a:pt x="102101" y="22389"/>
                      </a:cubicBezTo>
                      <a:cubicBezTo>
                        <a:pt x="93843" y="13487"/>
                        <a:pt x="85710" y="12138"/>
                        <a:pt x="80205" y="6203"/>
                      </a:cubicBezTo>
                      <a:cubicBezTo>
                        <a:pt x="74699" y="268"/>
                        <a:pt x="65190" y="-2700"/>
                        <a:pt x="59684" y="3235"/>
                      </a:cubicBezTo>
                      <a:cubicBezTo>
                        <a:pt x="54179" y="9170"/>
                        <a:pt x="39164" y="13621"/>
                        <a:pt x="30906" y="13621"/>
                      </a:cubicBezTo>
                      <a:cubicBezTo>
                        <a:pt x="29029" y="13621"/>
                        <a:pt x="25025" y="12003"/>
                        <a:pt x="20145" y="9575"/>
                      </a:cubicBezTo>
                      <a:cubicBezTo>
                        <a:pt x="13638" y="13621"/>
                        <a:pt x="6757" y="17398"/>
                        <a:pt x="0" y="18882"/>
                      </a:cubicBezTo>
                      <a:cubicBezTo>
                        <a:pt x="1376" y="20906"/>
                        <a:pt x="3503" y="19826"/>
                        <a:pt x="3879" y="231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2025D4E3-5DD4-4A14-3239-1A48CD8C8F06}"/>
                    </a:ext>
                  </a:extLst>
                </p:cNvPr>
                <p:cNvSpPr/>
                <p:nvPr/>
              </p:nvSpPr>
              <p:spPr>
                <a:xfrm>
                  <a:off x="6363467" y="2536800"/>
                  <a:ext cx="272831" cy="191541"/>
                </a:xfrm>
                <a:custGeom>
                  <a:avLst/>
                  <a:gdLst>
                    <a:gd name="connsiteX0" fmla="*/ 244768 w 272831"/>
                    <a:gd name="connsiteY0" fmla="*/ 128144 h 191541"/>
                    <a:gd name="connsiteX1" fmla="*/ 233131 w 272831"/>
                    <a:gd name="connsiteY1" fmla="*/ 120455 h 191541"/>
                    <a:gd name="connsiteX2" fmla="*/ 234007 w 272831"/>
                    <a:gd name="connsiteY2" fmla="*/ 119376 h 191541"/>
                    <a:gd name="connsiteX3" fmla="*/ 228752 w 272831"/>
                    <a:gd name="connsiteY3" fmla="*/ 82552 h 191541"/>
                    <a:gd name="connsiteX4" fmla="*/ 209608 w 272831"/>
                    <a:gd name="connsiteY4" fmla="*/ 36824 h 191541"/>
                    <a:gd name="connsiteX5" fmla="*/ 189588 w 272831"/>
                    <a:gd name="connsiteY5" fmla="*/ 0 h 191541"/>
                    <a:gd name="connsiteX6" fmla="*/ 174949 w 272831"/>
                    <a:gd name="connsiteY6" fmla="*/ 7419 h 191541"/>
                    <a:gd name="connsiteX7" fmla="*/ 157932 w 272831"/>
                    <a:gd name="connsiteY7" fmla="*/ 17131 h 191541"/>
                    <a:gd name="connsiteX8" fmla="*/ 142667 w 272831"/>
                    <a:gd name="connsiteY8" fmla="*/ 19019 h 191541"/>
                    <a:gd name="connsiteX9" fmla="*/ 129278 w 272831"/>
                    <a:gd name="connsiteY9" fmla="*/ 22931 h 191541"/>
                    <a:gd name="connsiteX10" fmla="*/ 111386 w 272831"/>
                    <a:gd name="connsiteY10" fmla="*/ 17131 h 191541"/>
                    <a:gd name="connsiteX11" fmla="*/ 80980 w 272831"/>
                    <a:gd name="connsiteY11" fmla="*/ 11331 h 191541"/>
                    <a:gd name="connsiteX12" fmla="*/ 69344 w 272831"/>
                    <a:gd name="connsiteY12" fmla="*/ 12410 h 191541"/>
                    <a:gd name="connsiteX13" fmla="*/ 66466 w 272831"/>
                    <a:gd name="connsiteY13" fmla="*/ 19559 h 191541"/>
                    <a:gd name="connsiteX14" fmla="*/ 46321 w 272831"/>
                    <a:gd name="connsiteY14" fmla="*/ 33317 h 191541"/>
                    <a:gd name="connsiteX15" fmla="*/ 18793 w 272831"/>
                    <a:gd name="connsiteY15" fmla="*/ 82552 h 191541"/>
                    <a:gd name="connsiteX16" fmla="*/ 25 w 272831"/>
                    <a:gd name="connsiteY16" fmla="*/ 97659 h 191541"/>
                    <a:gd name="connsiteX17" fmla="*/ 10786 w 272831"/>
                    <a:gd name="connsiteY17" fmla="*/ 116543 h 191541"/>
                    <a:gd name="connsiteX18" fmla="*/ 20796 w 272831"/>
                    <a:gd name="connsiteY18" fmla="*/ 128144 h 191541"/>
                    <a:gd name="connsiteX19" fmla="*/ 24800 w 272831"/>
                    <a:gd name="connsiteY19" fmla="*/ 148377 h 191541"/>
                    <a:gd name="connsiteX20" fmla="*/ 58458 w 272831"/>
                    <a:gd name="connsiteY20" fmla="*/ 159168 h 191541"/>
                    <a:gd name="connsiteX21" fmla="*/ 60210 w 272831"/>
                    <a:gd name="connsiteY21" fmla="*/ 173466 h 191541"/>
                    <a:gd name="connsiteX22" fmla="*/ 77477 w 272831"/>
                    <a:gd name="connsiteY22" fmla="*/ 186011 h 191541"/>
                    <a:gd name="connsiteX23" fmla="*/ 109634 w 272831"/>
                    <a:gd name="connsiteY23" fmla="*/ 189923 h 191541"/>
                    <a:gd name="connsiteX24" fmla="*/ 141791 w 272831"/>
                    <a:gd name="connsiteY24" fmla="*/ 190867 h 191541"/>
                    <a:gd name="connsiteX25" fmla="*/ 163312 w 272831"/>
                    <a:gd name="connsiteY25" fmla="*/ 181290 h 191541"/>
                    <a:gd name="connsiteX26" fmla="*/ 199223 w 272831"/>
                    <a:gd name="connsiteY26" fmla="*/ 174545 h 191541"/>
                    <a:gd name="connsiteX27" fmla="*/ 223372 w 272831"/>
                    <a:gd name="connsiteY27" fmla="*/ 182234 h 191541"/>
                    <a:gd name="connsiteX28" fmla="*/ 241765 w 272831"/>
                    <a:gd name="connsiteY28" fmla="*/ 191541 h 191541"/>
                    <a:gd name="connsiteX29" fmla="*/ 241765 w 272831"/>
                    <a:gd name="connsiteY29" fmla="*/ 174411 h 191541"/>
                    <a:gd name="connsiteX30" fmla="*/ 257030 w 272831"/>
                    <a:gd name="connsiteY30" fmla="*/ 147838 h 191541"/>
                    <a:gd name="connsiteX31" fmla="*/ 272670 w 272831"/>
                    <a:gd name="connsiteY31" fmla="*/ 129897 h 191541"/>
                    <a:gd name="connsiteX32" fmla="*/ 272670 w 272831"/>
                    <a:gd name="connsiteY32" fmla="*/ 128414 h 191541"/>
                    <a:gd name="connsiteX33" fmla="*/ 262035 w 272831"/>
                    <a:gd name="connsiteY33" fmla="*/ 120320 h 191541"/>
                    <a:gd name="connsiteX34" fmla="*/ 245018 w 272831"/>
                    <a:gd name="connsiteY34" fmla="*/ 128009 h 19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2831" h="191541">
                      <a:moveTo>
                        <a:pt x="244768" y="128144"/>
                      </a:moveTo>
                      <a:cubicBezTo>
                        <a:pt x="238511" y="127200"/>
                        <a:pt x="230504" y="124367"/>
                        <a:pt x="233131" y="120455"/>
                      </a:cubicBezTo>
                      <a:cubicBezTo>
                        <a:pt x="233256" y="120186"/>
                        <a:pt x="233632" y="119781"/>
                        <a:pt x="234007" y="119376"/>
                      </a:cubicBezTo>
                      <a:cubicBezTo>
                        <a:pt x="225624" y="112092"/>
                        <a:pt x="223372" y="88352"/>
                        <a:pt x="228752" y="82552"/>
                      </a:cubicBezTo>
                      <a:cubicBezTo>
                        <a:pt x="235509" y="75133"/>
                        <a:pt x="217741" y="47211"/>
                        <a:pt x="209608" y="36824"/>
                      </a:cubicBezTo>
                      <a:cubicBezTo>
                        <a:pt x="205729" y="31968"/>
                        <a:pt x="197471" y="15782"/>
                        <a:pt x="189588" y="0"/>
                      </a:cubicBezTo>
                      <a:cubicBezTo>
                        <a:pt x="182456" y="2428"/>
                        <a:pt x="176200" y="5261"/>
                        <a:pt x="174949" y="7419"/>
                      </a:cubicBezTo>
                      <a:cubicBezTo>
                        <a:pt x="172321" y="12275"/>
                        <a:pt x="163312" y="17131"/>
                        <a:pt x="157932" y="17131"/>
                      </a:cubicBezTo>
                      <a:cubicBezTo>
                        <a:pt x="152551" y="17131"/>
                        <a:pt x="147171" y="14298"/>
                        <a:pt x="142667" y="19019"/>
                      </a:cubicBezTo>
                      <a:cubicBezTo>
                        <a:pt x="138162" y="23875"/>
                        <a:pt x="131906" y="25764"/>
                        <a:pt x="129278" y="22931"/>
                      </a:cubicBezTo>
                      <a:cubicBezTo>
                        <a:pt x="126526" y="20098"/>
                        <a:pt x="117642" y="17131"/>
                        <a:pt x="111386" y="17131"/>
                      </a:cubicBezTo>
                      <a:cubicBezTo>
                        <a:pt x="105129" y="17131"/>
                        <a:pt x="85485" y="11331"/>
                        <a:pt x="80980" y="11331"/>
                      </a:cubicBezTo>
                      <a:cubicBezTo>
                        <a:pt x="78353" y="11331"/>
                        <a:pt x="73973" y="11735"/>
                        <a:pt x="69344" y="12410"/>
                      </a:cubicBezTo>
                      <a:cubicBezTo>
                        <a:pt x="70345" y="14568"/>
                        <a:pt x="69594" y="16996"/>
                        <a:pt x="66466" y="19559"/>
                      </a:cubicBezTo>
                      <a:cubicBezTo>
                        <a:pt x="61085" y="23875"/>
                        <a:pt x="50325" y="30350"/>
                        <a:pt x="46321" y="33317"/>
                      </a:cubicBezTo>
                      <a:cubicBezTo>
                        <a:pt x="42317" y="36150"/>
                        <a:pt x="28178" y="72435"/>
                        <a:pt x="18793" y="82552"/>
                      </a:cubicBezTo>
                      <a:cubicBezTo>
                        <a:pt x="9409" y="92668"/>
                        <a:pt x="651" y="94152"/>
                        <a:pt x="25" y="97659"/>
                      </a:cubicBezTo>
                      <a:cubicBezTo>
                        <a:pt x="-601" y="101301"/>
                        <a:pt x="10786" y="110743"/>
                        <a:pt x="10786" y="116543"/>
                      </a:cubicBezTo>
                      <a:cubicBezTo>
                        <a:pt x="10786" y="122344"/>
                        <a:pt x="13413" y="128144"/>
                        <a:pt x="20796" y="128144"/>
                      </a:cubicBezTo>
                      <a:cubicBezTo>
                        <a:pt x="28178" y="128144"/>
                        <a:pt x="20170" y="147028"/>
                        <a:pt x="24800" y="148377"/>
                      </a:cubicBezTo>
                      <a:cubicBezTo>
                        <a:pt x="29554" y="149861"/>
                        <a:pt x="58458" y="152019"/>
                        <a:pt x="58458" y="159168"/>
                      </a:cubicBezTo>
                      <a:cubicBezTo>
                        <a:pt x="58458" y="164834"/>
                        <a:pt x="61586" y="169555"/>
                        <a:pt x="60210" y="173466"/>
                      </a:cubicBezTo>
                      <a:cubicBezTo>
                        <a:pt x="68343" y="174950"/>
                        <a:pt x="74224" y="186820"/>
                        <a:pt x="77477" y="186011"/>
                      </a:cubicBezTo>
                      <a:cubicBezTo>
                        <a:pt x="80980" y="185067"/>
                        <a:pt x="105254" y="190867"/>
                        <a:pt x="109634" y="189923"/>
                      </a:cubicBezTo>
                      <a:cubicBezTo>
                        <a:pt x="114138" y="188978"/>
                        <a:pt x="134659" y="189923"/>
                        <a:pt x="141791" y="190867"/>
                      </a:cubicBezTo>
                      <a:cubicBezTo>
                        <a:pt x="148923" y="191811"/>
                        <a:pt x="157056" y="188034"/>
                        <a:pt x="163312" y="181290"/>
                      </a:cubicBezTo>
                      <a:cubicBezTo>
                        <a:pt x="169568" y="174545"/>
                        <a:pt x="191966" y="173601"/>
                        <a:pt x="199223" y="174545"/>
                      </a:cubicBezTo>
                      <a:cubicBezTo>
                        <a:pt x="206355" y="175490"/>
                        <a:pt x="220744" y="177378"/>
                        <a:pt x="223372" y="182234"/>
                      </a:cubicBezTo>
                      <a:cubicBezTo>
                        <a:pt x="224748" y="184797"/>
                        <a:pt x="233256" y="188574"/>
                        <a:pt x="241765" y="191541"/>
                      </a:cubicBezTo>
                      <a:cubicBezTo>
                        <a:pt x="242766" y="186820"/>
                        <a:pt x="241515" y="180481"/>
                        <a:pt x="241765" y="174411"/>
                      </a:cubicBezTo>
                      <a:cubicBezTo>
                        <a:pt x="242265" y="164294"/>
                        <a:pt x="247646" y="148782"/>
                        <a:pt x="257030" y="147838"/>
                      </a:cubicBezTo>
                      <a:cubicBezTo>
                        <a:pt x="266414" y="146893"/>
                        <a:pt x="274047" y="146893"/>
                        <a:pt x="272670" y="129897"/>
                      </a:cubicBezTo>
                      <a:cubicBezTo>
                        <a:pt x="272670" y="129358"/>
                        <a:pt x="272670" y="128953"/>
                        <a:pt x="272670" y="128414"/>
                      </a:cubicBezTo>
                      <a:cubicBezTo>
                        <a:pt x="267916" y="123962"/>
                        <a:pt x="263411" y="120320"/>
                        <a:pt x="262035" y="120320"/>
                      </a:cubicBezTo>
                      <a:cubicBezTo>
                        <a:pt x="258407" y="120320"/>
                        <a:pt x="247646" y="128414"/>
                        <a:pt x="245018" y="12800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F852BDF2-CA90-5C41-78B1-EB443745A5AC}"/>
                    </a:ext>
                  </a:extLst>
                </p:cNvPr>
                <p:cNvSpPr/>
                <p:nvPr/>
              </p:nvSpPr>
              <p:spPr>
                <a:xfrm>
                  <a:off x="6553055" y="2530823"/>
                  <a:ext cx="93717" cy="125487"/>
                </a:xfrm>
                <a:custGeom>
                  <a:avLst/>
                  <a:gdLst>
                    <a:gd name="connsiteX0" fmla="*/ 67692 w 93717"/>
                    <a:gd name="connsiteY0" fmla="*/ 31875 h 125487"/>
                    <a:gd name="connsiteX1" fmla="*/ 46171 w 93717"/>
                    <a:gd name="connsiteY1" fmla="*/ 14475 h 125487"/>
                    <a:gd name="connsiteX2" fmla="*/ 22022 w 93717"/>
                    <a:gd name="connsiteY2" fmla="*/ 42 h 125487"/>
                    <a:gd name="connsiteX3" fmla="*/ 0 w 93717"/>
                    <a:gd name="connsiteY3" fmla="*/ 6112 h 125487"/>
                    <a:gd name="connsiteX4" fmla="*/ 20020 w 93717"/>
                    <a:gd name="connsiteY4" fmla="*/ 42936 h 125487"/>
                    <a:gd name="connsiteX5" fmla="*/ 39164 w 93717"/>
                    <a:gd name="connsiteY5" fmla="*/ 88663 h 125487"/>
                    <a:gd name="connsiteX6" fmla="*/ 44419 w 93717"/>
                    <a:gd name="connsiteY6" fmla="*/ 125488 h 125487"/>
                    <a:gd name="connsiteX7" fmla="*/ 61436 w 93717"/>
                    <a:gd name="connsiteY7" fmla="*/ 96622 h 125487"/>
                    <a:gd name="connsiteX8" fmla="*/ 73072 w 93717"/>
                    <a:gd name="connsiteY8" fmla="*/ 82189 h 125487"/>
                    <a:gd name="connsiteX9" fmla="*/ 93718 w 93717"/>
                    <a:gd name="connsiteY9" fmla="*/ 85966 h 125487"/>
                    <a:gd name="connsiteX10" fmla="*/ 86586 w 93717"/>
                    <a:gd name="connsiteY10" fmla="*/ 64788 h 125487"/>
                    <a:gd name="connsiteX11" fmla="*/ 67817 w 93717"/>
                    <a:gd name="connsiteY11" fmla="*/ 32010 h 125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717" h="125487">
                      <a:moveTo>
                        <a:pt x="67692" y="31875"/>
                      </a:moveTo>
                      <a:cubicBezTo>
                        <a:pt x="64064" y="19331"/>
                        <a:pt x="52552" y="14475"/>
                        <a:pt x="46171" y="14475"/>
                      </a:cubicBezTo>
                      <a:cubicBezTo>
                        <a:pt x="39789" y="14475"/>
                        <a:pt x="29154" y="-902"/>
                        <a:pt x="22022" y="42"/>
                      </a:cubicBezTo>
                      <a:cubicBezTo>
                        <a:pt x="18143" y="581"/>
                        <a:pt x="8508" y="3144"/>
                        <a:pt x="0" y="6112"/>
                      </a:cubicBezTo>
                      <a:cubicBezTo>
                        <a:pt x="7758" y="21894"/>
                        <a:pt x="16141" y="38080"/>
                        <a:pt x="20020" y="42936"/>
                      </a:cubicBezTo>
                      <a:cubicBezTo>
                        <a:pt x="28278" y="53323"/>
                        <a:pt x="46046" y="81245"/>
                        <a:pt x="39164" y="88663"/>
                      </a:cubicBezTo>
                      <a:cubicBezTo>
                        <a:pt x="33783" y="94464"/>
                        <a:pt x="36035" y="118069"/>
                        <a:pt x="44419" y="125488"/>
                      </a:cubicBezTo>
                      <a:cubicBezTo>
                        <a:pt x="48298" y="119957"/>
                        <a:pt x="61436" y="102152"/>
                        <a:pt x="61436" y="96622"/>
                      </a:cubicBezTo>
                      <a:cubicBezTo>
                        <a:pt x="61436" y="90822"/>
                        <a:pt x="62312" y="79221"/>
                        <a:pt x="73072" y="82189"/>
                      </a:cubicBezTo>
                      <a:cubicBezTo>
                        <a:pt x="83833" y="85021"/>
                        <a:pt x="93718" y="89877"/>
                        <a:pt x="93718" y="85966"/>
                      </a:cubicBezTo>
                      <a:cubicBezTo>
                        <a:pt x="93718" y="82054"/>
                        <a:pt x="91090" y="69644"/>
                        <a:pt x="86586" y="64788"/>
                      </a:cubicBezTo>
                      <a:cubicBezTo>
                        <a:pt x="82081" y="59932"/>
                        <a:pt x="71446" y="44555"/>
                        <a:pt x="67817" y="3201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AF673890-8A53-0D34-BA3F-4FFDDFD3DB2F}"/>
                    </a:ext>
                  </a:extLst>
                </p:cNvPr>
                <p:cNvSpPr/>
                <p:nvPr/>
              </p:nvSpPr>
              <p:spPr>
                <a:xfrm>
                  <a:off x="6416384" y="2710266"/>
                  <a:ext cx="188972" cy="112227"/>
                </a:xfrm>
                <a:custGeom>
                  <a:avLst/>
                  <a:gdLst>
                    <a:gd name="connsiteX0" fmla="*/ 146306 w 188972"/>
                    <a:gd name="connsiteY0" fmla="*/ 1079 h 112227"/>
                    <a:gd name="connsiteX1" fmla="*/ 110395 w 188972"/>
                    <a:gd name="connsiteY1" fmla="*/ 7824 h 112227"/>
                    <a:gd name="connsiteX2" fmla="*/ 88874 w 188972"/>
                    <a:gd name="connsiteY2" fmla="*/ 17401 h 112227"/>
                    <a:gd name="connsiteX3" fmla="*/ 56717 w 188972"/>
                    <a:gd name="connsiteY3" fmla="*/ 16456 h 112227"/>
                    <a:gd name="connsiteX4" fmla="*/ 24560 w 188972"/>
                    <a:gd name="connsiteY4" fmla="*/ 12545 h 112227"/>
                    <a:gd name="connsiteX5" fmla="*/ 7292 w 188972"/>
                    <a:gd name="connsiteY5" fmla="*/ 0 h 112227"/>
                    <a:gd name="connsiteX6" fmla="*/ 4790 w 188972"/>
                    <a:gd name="connsiteY6" fmla="*/ 3102 h 112227"/>
                    <a:gd name="connsiteX7" fmla="*/ 4790 w 188972"/>
                    <a:gd name="connsiteY7" fmla="*/ 25629 h 112227"/>
                    <a:gd name="connsiteX8" fmla="*/ 14175 w 188972"/>
                    <a:gd name="connsiteY8" fmla="*/ 46671 h 112227"/>
                    <a:gd name="connsiteX9" fmla="*/ 4164 w 188972"/>
                    <a:gd name="connsiteY9" fmla="*/ 59756 h 112227"/>
                    <a:gd name="connsiteX10" fmla="*/ 4164 w 188972"/>
                    <a:gd name="connsiteY10" fmla="*/ 75672 h 112227"/>
                    <a:gd name="connsiteX11" fmla="*/ 20931 w 188972"/>
                    <a:gd name="connsiteY11" fmla="*/ 96715 h 112227"/>
                    <a:gd name="connsiteX12" fmla="*/ 26937 w 188972"/>
                    <a:gd name="connsiteY12" fmla="*/ 105887 h 112227"/>
                    <a:gd name="connsiteX13" fmla="*/ 67602 w 188972"/>
                    <a:gd name="connsiteY13" fmla="*/ 106427 h 112227"/>
                    <a:gd name="connsiteX14" fmla="*/ 99885 w 188972"/>
                    <a:gd name="connsiteY14" fmla="*/ 112227 h 112227"/>
                    <a:gd name="connsiteX15" fmla="*/ 111521 w 188972"/>
                    <a:gd name="connsiteY15" fmla="*/ 104538 h 112227"/>
                    <a:gd name="connsiteX16" fmla="*/ 126036 w 188972"/>
                    <a:gd name="connsiteY16" fmla="*/ 96985 h 112227"/>
                    <a:gd name="connsiteX17" fmla="*/ 125785 w 188972"/>
                    <a:gd name="connsiteY17" fmla="*/ 88082 h 112227"/>
                    <a:gd name="connsiteX18" fmla="*/ 156691 w 188972"/>
                    <a:gd name="connsiteY18" fmla="*/ 88082 h 112227"/>
                    <a:gd name="connsiteX19" fmla="*/ 168953 w 188972"/>
                    <a:gd name="connsiteY19" fmla="*/ 85654 h 112227"/>
                    <a:gd name="connsiteX20" fmla="*/ 164824 w 188972"/>
                    <a:gd name="connsiteY20" fmla="*/ 77965 h 112227"/>
                    <a:gd name="connsiteX21" fmla="*/ 158568 w 188972"/>
                    <a:gd name="connsiteY21" fmla="*/ 53416 h 112227"/>
                    <a:gd name="connsiteX22" fmla="*/ 182717 w 188972"/>
                    <a:gd name="connsiteY22" fmla="*/ 25359 h 112227"/>
                    <a:gd name="connsiteX23" fmla="*/ 188973 w 188972"/>
                    <a:gd name="connsiteY23" fmla="*/ 18345 h 112227"/>
                    <a:gd name="connsiteX24" fmla="*/ 170580 w 188972"/>
                    <a:gd name="connsiteY24" fmla="*/ 9037 h 112227"/>
                    <a:gd name="connsiteX25" fmla="*/ 146431 w 188972"/>
                    <a:gd name="connsiteY25" fmla="*/ 1349 h 112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88972" h="112227">
                      <a:moveTo>
                        <a:pt x="146306" y="1079"/>
                      </a:moveTo>
                      <a:cubicBezTo>
                        <a:pt x="139173" y="135"/>
                        <a:pt x="116776" y="1079"/>
                        <a:pt x="110395" y="7824"/>
                      </a:cubicBezTo>
                      <a:cubicBezTo>
                        <a:pt x="104139" y="14568"/>
                        <a:pt x="96006" y="18480"/>
                        <a:pt x="88874" y="17401"/>
                      </a:cubicBezTo>
                      <a:cubicBezTo>
                        <a:pt x="81741" y="16456"/>
                        <a:pt x="61096" y="15512"/>
                        <a:pt x="56717" y="16456"/>
                      </a:cubicBezTo>
                      <a:cubicBezTo>
                        <a:pt x="52212" y="17401"/>
                        <a:pt x="28063" y="11600"/>
                        <a:pt x="24560" y="12545"/>
                      </a:cubicBezTo>
                      <a:cubicBezTo>
                        <a:pt x="21432" y="13354"/>
                        <a:pt x="15426" y="1484"/>
                        <a:pt x="7292" y="0"/>
                      </a:cubicBezTo>
                      <a:cubicBezTo>
                        <a:pt x="6917" y="1079"/>
                        <a:pt x="6166" y="2158"/>
                        <a:pt x="4790" y="3102"/>
                      </a:cubicBezTo>
                      <a:cubicBezTo>
                        <a:pt x="-1216" y="7554"/>
                        <a:pt x="-1967" y="19019"/>
                        <a:pt x="4790" y="25629"/>
                      </a:cubicBezTo>
                      <a:cubicBezTo>
                        <a:pt x="11547" y="32103"/>
                        <a:pt x="20181" y="46671"/>
                        <a:pt x="14175" y="46671"/>
                      </a:cubicBezTo>
                      <a:cubicBezTo>
                        <a:pt x="8168" y="46671"/>
                        <a:pt x="3414" y="55304"/>
                        <a:pt x="4164" y="59756"/>
                      </a:cubicBezTo>
                      <a:cubicBezTo>
                        <a:pt x="4790" y="64072"/>
                        <a:pt x="2163" y="73514"/>
                        <a:pt x="4164" y="75672"/>
                      </a:cubicBezTo>
                      <a:cubicBezTo>
                        <a:pt x="6166" y="77831"/>
                        <a:pt x="20305" y="92399"/>
                        <a:pt x="20931" y="96715"/>
                      </a:cubicBezTo>
                      <a:cubicBezTo>
                        <a:pt x="21557" y="100492"/>
                        <a:pt x="27312" y="102515"/>
                        <a:pt x="26937" y="105887"/>
                      </a:cubicBezTo>
                      <a:cubicBezTo>
                        <a:pt x="38198" y="104943"/>
                        <a:pt x="62097" y="103459"/>
                        <a:pt x="67602" y="106427"/>
                      </a:cubicBezTo>
                      <a:cubicBezTo>
                        <a:pt x="74735" y="110339"/>
                        <a:pt x="99885" y="112227"/>
                        <a:pt x="99885" y="112227"/>
                      </a:cubicBezTo>
                      <a:cubicBezTo>
                        <a:pt x="107016" y="112227"/>
                        <a:pt x="113273" y="109394"/>
                        <a:pt x="111521" y="104538"/>
                      </a:cubicBezTo>
                      <a:cubicBezTo>
                        <a:pt x="110020" y="100492"/>
                        <a:pt x="119279" y="97794"/>
                        <a:pt x="126036" y="96985"/>
                      </a:cubicBezTo>
                      <a:cubicBezTo>
                        <a:pt x="124909" y="92533"/>
                        <a:pt x="124034" y="88891"/>
                        <a:pt x="125785" y="88082"/>
                      </a:cubicBezTo>
                      <a:cubicBezTo>
                        <a:pt x="129164" y="86598"/>
                        <a:pt x="148558" y="83766"/>
                        <a:pt x="156691" y="88082"/>
                      </a:cubicBezTo>
                      <a:cubicBezTo>
                        <a:pt x="160820" y="90240"/>
                        <a:pt x="165324" y="88082"/>
                        <a:pt x="168953" y="85654"/>
                      </a:cubicBezTo>
                      <a:cubicBezTo>
                        <a:pt x="167952" y="81607"/>
                        <a:pt x="166826" y="78370"/>
                        <a:pt x="164824" y="77965"/>
                      </a:cubicBezTo>
                      <a:cubicBezTo>
                        <a:pt x="159819" y="77021"/>
                        <a:pt x="152312" y="54765"/>
                        <a:pt x="158568" y="53416"/>
                      </a:cubicBezTo>
                      <a:cubicBezTo>
                        <a:pt x="164824" y="51932"/>
                        <a:pt x="172832" y="28731"/>
                        <a:pt x="182717" y="25359"/>
                      </a:cubicBezTo>
                      <a:cubicBezTo>
                        <a:pt x="186596" y="24010"/>
                        <a:pt x="188347" y="21447"/>
                        <a:pt x="188973" y="18345"/>
                      </a:cubicBezTo>
                      <a:cubicBezTo>
                        <a:pt x="180465" y="15242"/>
                        <a:pt x="172081" y="11466"/>
                        <a:pt x="170580" y="9037"/>
                      </a:cubicBezTo>
                      <a:cubicBezTo>
                        <a:pt x="167952" y="4182"/>
                        <a:pt x="153563" y="2293"/>
                        <a:pt x="146431" y="134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8AE9C9F6-69F1-A272-ABA8-691DBB013864}"/>
                    </a:ext>
                  </a:extLst>
                </p:cNvPr>
                <p:cNvSpPr/>
                <p:nvPr/>
              </p:nvSpPr>
              <p:spPr>
                <a:xfrm>
                  <a:off x="6361386" y="2780003"/>
                  <a:ext cx="81465" cy="62992"/>
                </a:xfrm>
                <a:custGeom>
                  <a:avLst/>
                  <a:gdLst>
                    <a:gd name="connsiteX0" fmla="*/ 18748 w 81465"/>
                    <a:gd name="connsiteY0" fmla="*/ 62858 h 62992"/>
                    <a:gd name="connsiteX1" fmla="*/ 18748 w 81465"/>
                    <a:gd name="connsiteY1" fmla="*/ 62858 h 62992"/>
                    <a:gd name="connsiteX2" fmla="*/ 19874 w 81465"/>
                    <a:gd name="connsiteY2" fmla="*/ 62319 h 62992"/>
                    <a:gd name="connsiteX3" fmla="*/ 20124 w 81465"/>
                    <a:gd name="connsiteY3" fmla="*/ 62319 h 62992"/>
                    <a:gd name="connsiteX4" fmla="*/ 21750 w 81465"/>
                    <a:gd name="connsiteY4" fmla="*/ 62049 h 62992"/>
                    <a:gd name="connsiteX5" fmla="*/ 22001 w 81465"/>
                    <a:gd name="connsiteY5" fmla="*/ 62049 h 62992"/>
                    <a:gd name="connsiteX6" fmla="*/ 31635 w 81465"/>
                    <a:gd name="connsiteY6" fmla="*/ 61779 h 62992"/>
                    <a:gd name="connsiteX7" fmla="*/ 32386 w 81465"/>
                    <a:gd name="connsiteY7" fmla="*/ 61779 h 62992"/>
                    <a:gd name="connsiteX8" fmla="*/ 34763 w 81465"/>
                    <a:gd name="connsiteY8" fmla="*/ 61644 h 62992"/>
                    <a:gd name="connsiteX9" fmla="*/ 35764 w 81465"/>
                    <a:gd name="connsiteY9" fmla="*/ 61644 h 62992"/>
                    <a:gd name="connsiteX10" fmla="*/ 38768 w 81465"/>
                    <a:gd name="connsiteY10" fmla="*/ 61104 h 62992"/>
                    <a:gd name="connsiteX11" fmla="*/ 52781 w 81465"/>
                    <a:gd name="connsiteY11" fmla="*/ 51662 h 62992"/>
                    <a:gd name="connsiteX12" fmla="*/ 80934 w 81465"/>
                    <a:gd name="connsiteY12" fmla="*/ 37769 h 62992"/>
                    <a:gd name="connsiteX13" fmla="*/ 81435 w 81465"/>
                    <a:gd name="connsiteY13" fmla="*/ 36285 h 62992"/>
                    <a:gd name="connsiteX14" fmla="*/ 75429 w 81465"/>
                    <a:gd name="connsiteY14" fmla="*/ 27113 h 62992"/>
                    <a:gd name="connsiteX15" fmla="*/ 58662 w 81465"/>
                    <a:gd name="connsiteY15" fmla="*/ 6070 h 62992"/>
                    <a:gd name="connsiteX16" fmla="*/ 58036 w 81465"/>
                    <a:gd name="connsiteY16" fmla="*/ 3777 h 62992"/>
                    <a:gd name="connsiteX17" fmla="*/ 58036 w 81465"/>
                    <a:gd name="connsiteY17" fmla="*/ 3507 h 62992"/>
                    <a:gd name="connsiteX18" fmla="*/ 58036 w 81465"/>
                    <a:gd name="connsiteY18" fmla="*/ 0 h 62992"/>
                    <a:gd name="connsiteX19" fmla="*/ 5860 w 81465"/>
                    <a:gd name="connsiteY19" fmla="*/ 10252 h 62992"/>
                    <a:gd name="connsiteX20" fmla="*/ 4108 w 81465"/>
                    <a:gd name="connsiteY20" fmla="*/ 8903 h 62992"/>
                    <a:gd name="connsiteX21" fmla="*/ 855 w 81465"/>
                    <a:gd name="connsiteY21" fmla="*/ 42760 h 62992"/>
                    <a:gd name="connsiteX22" fmla="*/ 18372 w 81465"/>
                    <a:gd name="connsiteY22" fmla="*/ 62993 h 62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1465" h="62992">
                      <a:moveTo>
                        <a:pt x="18748" y="62858"/>
                      </a:moveTo>
                      <a:lnTo>
                        <a:pt x="18748" y="62858"/>
                      </a:lnTo>
                      <a:cubicBezTo>
                        <a:pt x="18748" y="62858"/>
                        <a:pt x="19373" y="62453"/>
                        <a:pt x="19874" y="62319"/>
                      </a:cubicBezTo>
                      <a:cubicBezTo>
                        <a:pt x="19874" y="62319"/>
                        <a:pt x="19999" y="62319"/>
                        <a:pt x="20124" y="62319"/>
                      </a:cubicBezTo>
                      <a:cubicBezTo>
                        <a:pt x="20624" y="62319"/>
                        <a:pt x="21125" y="62184"/>
                        <a:pt x="21750" y="62049"/>
                      </a:cubicBezTo>
                      <a:cubicBezTo>
                        <a:pt x="21750" y="62049"/>
                        <a:pt x="21876" y="62049"/>
                        <a:pt x="22001" y="62049"/>
                      </a:cubicBezTo>
                      <a:cubicBezTo>
                        <a:pt x="24628" y="61779"/>
                        <a:pt x="28132" y="62049"/>
                        <a:pt x="31635" y="61779"/>
                      </a:cubicBezTo>
                      <a:lnTo>
                        <a:pt x="32386" y="61779"/>
                      </a:lnTo>
                      <a:cubicBezTo>
                        <a:pt x="33137" y="61779"/>
                        <a:pt x="34013" y="61779"/>
                        <a:pt x="34763" y="61644"/>
                      </a:cubicBezTo>
                      <a:cubicBezTo>
                        <a:pt x="35139" y="61644"/>
                        <a:pt x="35389" y="61644"/>
                        <a:pt x="35764" y="61644"/>
                      </a:cubicBezTo>
                      <a:cubicBezTo>
                        <a:pt x="36766" y="61509"/>
                        <a:pt x="37766" y="61374"/>
                        <a:pt x="38768" y="61104"/>
                      </a:cubicBezTo>
                      <a:cubicBezTo>
                        <a:pt x="46775" y="58946"/>
                        <a:pt x="48777" y="49504"/>
                        <a:pt x="52781" y="51662"/>
                      </a:cubicBezTo>
                      <a:cubicBezTo>
                        <a:pt x="56785" y="53820"/>
                        <a:pt x="78307" y="42085"/>
                        <a:pt x="80934" y="37769"/>
                      </a:cubicBezTo>
                      <a:cubicBezTo>
                        <a:pt x="81310" y="37229"/>
                        <a:pt x="81435" y="36690"/>
                        <a:pt x="81435" y="36285"/>
                      </a:cubicBezTo>
                      <a:cubicBezTo>
                        <a:pt x="81935" y="32913"/>
                        <a:pt x="76054" y="30890"/>
                        <a:pt x="75429" y="27113"/>
                      </a:cubicBezTo>
                      <a:cubicBezTo>
                        <a:pt x="74803" y="22796"/>
                        <a:pt x="60664" y="8363"/>
                        <a:pt x="58662" y="6070"/>
                      </a:cubicBezTo>
                      <a:cubicBezTo>
                        <a:pt x="58287" y="5665"/>
                        <a:pt x="58036" y="4856"/>
                        <a:pt x="58036" y="3777"/>
                      </a:cubicBezTo>
                      <a:cubicBezTo>
                        <a:pt x="58036" y="3777"/>
                        <a:pt x="58036" y="3642"/>
                        <a:pt x="58036" y="3507"/>
                      </a:cubicBezTo>
                      <a:cubicBezTo>
                        <a:pt x="58036" y="2428"/>
                        <a:pt x="58036" y="1214"/>
                        <a:pt x="58036" y="0"/>
                      </a:cubicBezTo>
                      <a:cubicBezTo>
                        <a:pt x="37016" y="3372"/>
                        <a:pt x="5860" y="10252"/>
                        <a:pt x="5860" y="10252"/>
                      </a:cubicBezTo>
                      <a:cubicBezTo>
                        <a:pt x="5860" y="10252"/>
                        <a:pt x="5109" y="9577"/>
                        <a:pt x="4108" y="8903"/>
                      </a:cubicBezTo>
                      <a:cubicBezTo>
                        <a:pt x="855" y="19963"/>
                        <a:pt x="-1272" y="35071"/>
                        <a:pt x="855" y="42760"/>
                      </a:cubicBezTo>
                      <a:cubicBezTo>
                        <a:pt x="2857" y="50313"/>
                        <a:pt x="9238" y="55574"/>
                        <a:pt x="18372" y="6299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70B373DC-D326-30CC-6A0F-698DEF82FD05}"/>
                    </a:ext>
                  </a:extLst>
                </p:cNvPr>
                <p:cNvSpPr/>
                <p:nvPr/>
              </p:nvSpPr>
              <p:spPr>
                <a:xfrm>
                  <a:off x="6414793" y="2363604"/>
                  <a:ext cx="539064" cy="334517"/>
                </a:xfrm>
                <a:custGeom>
                  <a:avLst/>
                  <a:gdLst>
                    <a:gd name="connsiteX0" fmla="*/ 479726 w 539064"/>
                    <a:gd name="connsiteY0" fmla="*/ 209481 h 334517"/>
                    <a:gd name="connsiteX1" fmla="*/ 503249 w 539064"/>
                    <a:gd name="connsiteY1" fmla="*/ 192080 h 334517"/>
                    <a:gd name="connsiteX2" fmla="*/ 528149 w 539064"/>
                    <a:gd name="connsiteY2" fmla="*/ 192754 h 334517"/>
                    <a:gd name="connsiteX3" fmla="*/ 533530 w 539064"/>
                    <a:gd name="connsiteY3" fmla="*/ 173196 h 334517"/>
                    <a:gd name="connsiteX4" fmla="*/ 526898 w 539064"/>
                    <a:gd name="connsiteY4" fmla="*/ 160921 h 334517"/>
                    <a:gd name="connsiteX5" fmla="*/ 537658 w 539064"/>
                    <a:gd name="connsiteY5" fmla="*/ 152962 h 334517"/>
                    <a:gd name="connsiteX6" fmla="*/ 530276 w 539064"/>
                    <a:gd name="connsiteY6" fmla="*/ 143520 h 334517"/>
                    <a:gd name="connsiteX7" fmla="*/ 539035 w 539064"/>
                    <a:gd name="connsiteY7" fmla="*/ 129762 h 334517"/>
                    <a:gd name="connsiteX8" fmla="*/ 521643 w 539064"/>
                    <a:gd name="connsiteY8" fmla="*/ 118161 h 334517"/>
                    <a:gd name="connsiteX9" fmla="*/ 496117 w 539064"/>
                    <a:gd name="connsiteY9" fmla="*/ 110877 h 334517"/>
                    <a:gd name="connsiteX10" fmla="*/ 471218 w 539064"/>
                    <a:gd name="connsiteY10" fmla="*/ 106561 h 334517"/>
                    <a:gd name="connsiteX11" fmla="*/ 457829 w 539064"/>
                    <a:gd name="connsiteY11" fmla="*/ 89160 h 334517"/>
                    <a:gd name="connsiteX12" fmla="*/ 441063 w 539064"/>
                    <a:gd name="connsiteY12" fmla="*/ 90644 h 334517"/>
                    <a:gd name="connsiteX13" fmla="*/ 425547 w 539064"/>
                    <a:gd name="connsiteY13" fmla="*/ 92128 h 334517"/>
                    <a:gd name="connsiteX14" fmla="*/ 410783 w 539064"/>
                    <a:gd name="connsiteY14" fmla="*/ 84844 h 334517"/>
                    <a:gd name="connsiteX15" fmla="*/ 399396 w 539064"/>
                    <a:gd name="connsiteY15" fmla="*/ 78369 h 334517"/>
                    <a:gd name="connsiteX16" fmla="*/ 386008 w 539064"/>
                    <a:gd name="connsiteY16" fmla="*/ 53010 h 334517"/>
                    <a:gd name="connsiteX17" fmla="*/ 363861 w 539064"/>
                    <a:gd name="connsiteY17" fmla="*/ 47210 h 334517"/>
                    <a:gd name="connsiteX18" fmla="*/ 357104 w 539064"/>
                    <a:gd name="connsiteY18" fmla="*/ 29135 h 334517"/>
                    <a:gd name="connsiteX19" fmla="*/ 353100 w 539064"/>
                    <a:gd name="connsiteY19" fmla="*/ 4451 h 334517"/>
                    <a:gd name="connsiteX20" fmla="*/ 328201 w 539064"/>
                    <a:gd name="connsiteY20" fmla="*/ 1618 h 334517"/>
                    <a:gd name="connsiteX21" fmla="*/ 308056 w 539064"/>
                    <a:gd name="connsiteY21" fmla="*/ 2427 h 334517"/>
                    <a:gd name="connsiteX22" fmla="*/ 293917 w 539064"/>
                    <a:gd name="connsiteY22" fmla="*/ 10386 h 334517"/>
                    <a:gd name="connsiteX23" fmla="*/ 285659 w 539064"/>
                    <a:gd name="connsiteY23" fmla="*/ 6744 h 334517"/>
                    <a:gd name="connsiteX24" fmla="*/ 266264 w 539064"/>
                    <a:gd name="connsiteY24" fmla="*/ 10925 h 334517"/>
                    <a:gd name="connsiteX25" fmla="*/ 248372 w 539064"/>
                    <a:gd name="connsiteY25" fmla="*/ 32103 h 334517"/>
                    <a:gd name="connsiteX26" fmla="*/ 242991 w 539064"/>
                    <a:gd name="connsiteY26" fmla="*/ 42759 h 334517"/>
                    <a:gd name="connsiteX27" fmla="*/ 215214 w 539064"/>
                    <a:gd name="connsiteY27" fmla="*/ 40870 h 334517"/>
                    <a:gd name="connsiteX28" fmla="*/ 195444 w 539064"/>
                    <a:gd name="connsiteY28" fmla="*/ 34126 h 334517"/>
                    <a:gd name="connsiteX29" fmla="*/ 175800 w 539064"/>
                    <a:gd name="connsiteY29" fmla="*/ 32237 h 334517"/>
                    <a:gd name="connsiteX30" fmla="*/ 155154 w 539064"/>
                    <a:gd name="connsiteY30" fmla="*/ 29405 h 334517"/>
                    <a:gd name="connsiteX31" fmla="*/ 127376 w 539064"/>
                    <a:gd name="connsiteY31" fmla="*/ 24549 h 334517"/>
                    <a:gd name="connsiteX32" fmla="*/ 75450 w 539064"/>
                    <a:gd name="connsiteY32" fmla="*/ 17804 h 334517"/>
                    <a:gd name="connsiteX33" fmla="*/ 55805 w 539064"/>
                    <a:gd name="connsiteY33" fmla="*/ 30349 h 334517"/>
                    <a:gd name="connsiteX34" fmla="*/ 39665 w 539064"/>
                    <a:gd name="connsiteY34" fmla="*/ 34261 h 334517"/>
                    <a:gd name="connsiteX35" fmla="*/ 42167 w 539064"/>
                    <a:gd name="connsiteY35" fmla="*/ 45322 h 334517"/>
                    <a:gd name="connsiteX36" fmla="*/ 54304 w 539064"/>
                    <a:gd name="connsiteY36" fmla="*/ 77155 h 334517"/>
                    <a:gd name="connsiteX37" fmla="*/ 40916 w 539064"/>
                    <a:gd name="connsiteY37" fmla="*/ 88756 h 334517"/>
                    <a:gd name="connsiteX38" fmla="*/ 12763 w 539064"/>
                    <a:gd name="connsiteY38" fmla="*/ 119915 h 334517"/>
                    <a:gd name="connsiteX39" fmla="*/ 13388 w 539064"/>
                    <a:gd name="connsiteY39" fmla="*/ 142441 h 334517"/>
                    <a:gd name="connsiteX40" fmla="*/ 0 w 539064"/>
                    <a:gd name="connsiteY40" fmla="*/ 166316 h 334517"/>
                    <a:gd name="connsiteX41" fmla="*/ 13388 w 539064"/>
                    <a:gd name="connsiteY41" fmla="*/ 182233 h 334517"/>
                    <a:gd name="connsiteX42" fmla="*/ 18268 w 539064"/>
                    <a:gd name="connsiteY42" fmla="*/ 186010 h 334517"/>
                    <a:gd name="connsiteX43" fmla="*/ 29905 w 539064"/>
                    <a:gd name="connsiteY43" fmla="*/ 184931 h 334517"/>
                    <a:gd name="connsiteX44" fmla="*/ 60310 w 539064"/>
                    <a:gd name="connsiteY44" fmla="*/ 190731 h 334517"/>
                    <a:gd name="connsiteX45" fmla="*/ 78203 w 539064"/>
                    <a:gd name="connsiteY45" fmla="*/ 196531 h 334517"/>
                    <a:gd name="connsiteX46" fmla="*/ 91591 w 539064"/>
                    <a:gd name="connsiteY46" fmla="*/ 192620 h 334517"/>
                    <a:gd name="connsiteX47" fmla="*/ 106856 w 539064"/>
                    <a:gd name="connsiteY47" fmla="*/ 190731 h 334517"/>
                    <a:gd name="connsiteX48" fmla="*/ 123873 w 539064"/>
                    <a:gd name="connsiteY48" fmla="*/ 181019 h 334517"/>
                    <a:gd name="connsiteX49" fmla="*/ 160534 w 539064"/>
                    <a:gd name="connsiteY49" fmla="*/ 167530 h 334517"/>
                    <a:gd name="connsiteX50" fmla="*/ 184683 w 539064"/>
                    <a:gd name="connsiteY50" fmla="*/ 181964 h 334517"/>
                    <a:gd name="connsiteX51" fmla="*/ 206205 w 539064"/>
                    <a:gd name="connsiteY51" fmla="*/ 199364 h 334517"/>
                    <a:gd name="connsiteX52" fmla="*/ 224973 w 539064"/>
                    <a:gd name="connsiteY52" fmla="*/ 232142 h 334517"/>
                    <a:gd name="connsiteX53" fmla="*/ 232106 w 539064"/>
                    <a:gd name="connsiteY53" fmla="*/ 253319 h 334517"/>
                    <a:gd name="connsiteX54" fmla="*/ 211460 w 539064"/>
                    <a:gd name="connsiteY54" fmla="*/ 249542 h 334517"/>
                    <a:gd name="connsiteX55" fmla="*/ 199823 w 539064"/>
                    <a:gd name="connsiteY55" fmla="*/ 263975 h 334517"/>
                    <a:gd name="connsiteX56" fmla="*/ 181931 w 539064"/>
                    <a:gd name="connsiteY56" fmla="*/ 293921 h 334517"/>
                    <a:gd name="connsiteX57" fmla="*/ 193567 w 539064"/>
                    <a:gd name="connsiteY57" fmla="*/ 301609 h 334517"/>
                    <a:gd name="connsiteX58" fmla="*/ 210584 w 539064"/>
                    <a:gd name="connsiteY58" fmla="*/ 293921 h 334517"/>
                    <a:gd name="connsiteX59" fmla="*/ 221219 w 539064"/>
                    <a:gd name="connsiteY59" fmla="*/ 302014 h 334517"/>
                    <a:gd name="connsiteX60" fmla="*/ 235609 w 539064"/>
                    <a:gd name="connsiteY60" fmla="*/ 277464 h 334517"/>
                    <a:gd name="connsiteX61" fmla="*/ 261509 w 539064"/>
                    <a:gd name="connsiteY61" fmla="*/ 244687 h 334517"/>
                    <a:gd name="connsiteX62" fmla="*/ 295168 w 539064"/>
                    <a:gd name="connsiteY62" fmla="*/ 239291 h 334517"/>
                    <a:gd name="connsiteX63" fmla="*/ 298296 w 539064"/>
                    <a:gd name="connsiteY63" fmla="*/ 260468 h 334517"/>
                    <a:gd name="connsiteX64" fmla="*/ 347595 w 539064"/>
                    <a:gd name="connsiteY64" fmla="*/ 268157 h 334517"/>
                    <a:gd name="connsiteX65" fmla="*/ 307305 w 539064"/>
                    <a:gd name="connsiteY65" fmla="*/ 292302 h 334517"/>
                    <a:gd name="connsiteX66" fmla="*/ 337710 w 539064"/>
                    <a:gd name="connsiteY66" fmla="*/ 307275 h 334517"/>
                    <a:gd name="connsiteX67" fmla="*/ 339087 w 539064"/>
                    <a:gd name="connsiteY67" fmla="*/ 332364 h 334517"/>
                    <a:gd name="connsiteX68" fmla="*/ 363736 w 539064"/>
                    <a:gd name="connsiteY68" fmla="*/ 326159 h 334517"/>
                    <a:gd name="connsiteX69" fmla="*/ 392890 w 539064"/>
                    <a:gd name="connsiteY69" fmla="*/ 312670 h 334517"/>
                    <a:gd name="connsiteX70" fmla="*/ 433180 w 539064"/>
                    <a:gd name="connsiteY70" fmla="*/ 306330 h 334517"/>
                    <a:gd name="connsiteX71" fmla="*/ 402649 w 539064"/>
                    <a:gd name="connsiteY71" fmla="*/ 297698 h 334517"/>
                    <a:gd name="connsiteX72" fmla="*/ 378000 w 539064"/>
                    <a:gd name="connsiteY72" fmla="*/ 271125 h 334517"/>
                    <a:gd name="connsiteX73" fmla="*/ 416038 w 539064"/>
                    <a:gd name="connsiteY73" fmla="*/ 245091 h 334517"/>
                    <a:gd name="connsiteX74" fmla="*/ 454576 w 539064"/>
                    <a:gd name="connsiteY74" fmla="*/ 232547 h 334517"/>
                    <a:gd name="connsiteX75" fmla="*/ 479226 w 539064"/>
                    <a:gd name="connsiteY75" fmla="*/ 225128 h 334517"/>
                    <a:gd name="connsiteX76" fmla="*/ 479851 w 539064"/>
                    <a:gd name="connsiteY76" fmla="*/ 209615 h 334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39064" h="334517">
                      <a:moveTo>
                        <a:pt x="479726" y="209481"/>
                      </a:moveTo>
                      <a:cubicBezTo>
                        <a:pt x="484481" y="208806"/>
                        <a:pt x="498495" y="192080"/>
                        <a:pt x="503249" y="192080"/>
                      </a:cubicBezTo>
                      <a:cubicBezTo>
                        <a:pt x="508004" y="192080"/>
                        <a:pt x="528149" y="196396"/>
                        <a:pt x="528149" y="192754"/>
                      </a:cubicBezTo>
                      <a:cubicBezTo>
                        <a:pt x="528149" y="189113"/>
                        <a:pt x="534906" y="176838"/>
                        <a:pt x="533530" y="173196"/>
                      </a:cubicBezTo>
                      <a:cubicBezTo>
                        <a:pt x="532278" y="169554"/>
                        <a:pt x="525521" y="164563"/>
                        <a:pt x="526898" y="160921"/>
                      </a:cubicBezTo>
                      <a:cubicBezTo>
                        <a:pt x="528274" y="157279"/>
                        <a:pt x="537658" y="157279"/>
                        <a:pt x="537658" y="152962"/>
                      </a:cubicBezTo>
                      <a:cubicBezTo>
                        <a:pt x="537658" y="148646"/>
                        <a:pt x="530276" y="146488"/>
                        <a:pt x="530276" y="143520"/>
                      </a:cubicBezTo>
                      <a:cubicBezTo>
                        <a:pt x="530276" y="140553"/>
                        <a:pt x="539661" y="135562"/>
                        <a:pt x="539035" y="129762"/>
                      </a:cubicBezTo>
                      <a:cubicBezTo>
                        <a:pt x="538409" y="123962"/>
                        <a:pt x="530276" y="123287"/>
                        <a:pt x="521643" y="118161"/>
                      </a:cubicBezTo>
                      <a:cubicBezTo>
                        <a:pt x="512884" y="113036"/>
                        <a:pt x="504125" y="115194"/>
                        <a:pt x="496117" y="110877"/>
                      </a:cubicBezTo>
                      <a:cubicBezTo>
                        <a:pt x="488109" y="106561"/>
                        <a:pt x="471218" y="109394"/>
                        <a:pt x="471218" y="106561"/>
                      </a:cubicBezTo>
                      <a:cubicBezTo>
                        <a:pt x="471218" y="103728"/>
                        <a:pt x="460457" y="94286"/>
                        <a:pt x="457829" y="89160"/>
                      </a:cubicBezTo>
                      <a:cubicBezTo>
                        <a:pt x="455202" y="84035"/>
                        <a:pt x="446443" y="87002"/>
                        <a:pt x="441063" y="90644"/>
                      </a:cubicBezTo>
                      <a:cubicBezTo>
                        <a:pt x="435682" y="94286"/>
                        <a:pt x="430928" y="95635"/>
                        <a:pt x="425547" y="92128"/>
                      </a:cubicBezTo>
                      <a:cubicBezTo>
                        <a:pt x="420167" y="88486"/>
                        <a:pt x="415537" y="82686"/>
                        <a:pt x="410783" y="84844"/>
                      </a:cubicBezTo>
                      <a:cubicBezTo>
                        <a:pt x="406028" y="87002"/>
                        <a:pt x="397394" y="85518"/>
                        <a:pt x="399396" y="78369"/>
                      </a:cubicBezTo>
                      <a:cubicBezTo>
                        <a:pt x="401398" y="71085"/>
                        <a:pt x="390638" y="55303"/>
                        <a:pt x="386008" y="53010"/>
                      </a:cubicBezTo>
                      <a:cubicBezTo>
                        <a:pt x="381253" y="50852"/>
                        <a:pt x="367239" y="54359"/>
                        <a:pt x="363861" y="47210"/>
                      </a:cubicBezTo>
                      <a:cubicBezTo>
                        <a:pt x="360483" y="39926"/>
                        <a:pt x="354477" y="34126"/>
                        <a:pt x="357104" y="29135"/>
                      </a:cubicBezTo>
                      <a:cubicBezTo>
                        <a:pt x="359732" y="24009"/>
                        <a:pt x="356479" y="10251"/>
                        <a:pt x="353100" y="4451"/>
                      </a:cubicBezTo>
                      <a:cubicBezTo>
                        <a:pt x="349722" y="-1350"/>
                        <a:pt x="332956" y="-540"/>
                        <a:pt x="328201" y="1618"/>
                      </a:cubicBezTo>
                      <a:cubicBezTo>
                        <a:pt x="323446" y="3776"/>
                        <a:pt x="312810" y="-540"/>
                        <a:pt x="308056" y="2427"/>
                      </a:cubicBezTo>
                      <a:cubicBezTo>
                        <a:pt x="303301" y="5395"/>
                        <a:pt x="300673" y="10386"/>
                        <a:pt x="293917" y="10386"/>
                      </a:cubicBezTo>
                      <a:cubicBezTo>
                        <a:pt x="290163" y="10386"/>
                        <a:pt x="287661" y="9846"/>
                        <a:pt x="285659" y="6744"/>
                      </a:cubicBezTo>
                      <a:cubicBezTo>
                        <a:pt x="278401" y="10251"/>
                        <a:pt x="266264" y="10925"/>
                        <a:pt x="266264" y="10925"/>
                      </a:cubicBezTo>
                      <a:cubicBezTo>
                        <a:pt x="266264" y="10925"/>
                        <a:pt x="248372" y="26437"/>
                        <a:pt x="248372" y="32103"/>
                      </a:cubicBezTo>
                      <a:cubicBezTo>
                        <a:pt x="248372" y="37768"/>
                        <a:pt x="247496" y="47615"/>
                        <a:pt x="242991" y="42759"/>
                      </a:cubicBezTo>
                      <a:cubicBezTo>
                        <a:pt x="238487" y="37903"/>
                        <a:pt x="219718" y="37903"/>
                        <a:pt x="215214" y="40870"/>
                      </a:cubicBezTo>
                      <a:cubicBezTo>
                        <a:pt x="210709" y="43703"/>
                        <a:pt x="203577" y="29270"/>
                        <a:pt x="195444" y="34126"/>
                      </a:cubicBezTo>
                      <a:cubicBezTo>
                        <a:pt x="187436" y="38982"/>
                        <a:pt x="176675" y="27381"/>
                        <a:pt x="175800" y="32237"/>
                      </a:cubicBezTo>
                      <a:cubicBezTo>
                        <a:pt x="174924" y="37093"/>
                        <a:pt x="163287" y="33182"/>
                        <a:pt x="155154" y="29405"/>
                      </a:cubicBezTo>
                      <a:cubicBezTo>
                        <a:pt x="147146" y="25493"/>
                        <a:pt x="132757" y="31293"/>
                        <a:pt x="127376" y="24549"/>
                      </a:cubicBezTo>
                      <a:cubicBezTo>
                        <a:pt x="121996" y="17804"/>
                        <a:pt x="87086" y="17804"/>
                        <a:pt x="75450" y="17804"/>
                      </a:cubicBezTo>
                      <a:cubicBezTo>
                        <a:pt x="63813" y="17804"/>
                        <a:pt x="61186" y="24549"/>
                        <a:pt x="55805" y="30349"/>
                      </a:cubicBezTo>
                      <a:cubicBezTo>
                        <a:pt x="50926" y="35610"/>
                        <a:pt x="45295" y="34531"/>
                        <a:pt x="39665" y="34261"/>
                      </a:cubicBezTo>
                      <a:cubicBezTo>
                        <a:pt x="40165" y="39117"/>
                        <a:pt x="41041" y="43433"/>
                        <a:pt x="42167" y="45322"/>
                      </a:cubicBezTo>
                      <a:cubicBezTo>
                        <a:pt x="44795" y="49638"/>
                        <a:pt x="57682" y="70681"/>
                        <a:pt x="54304" y="77155"/>
                      </a:cubicBezTo>
                      <a:cubicBezTo>
                        <a:pt x="50926" y="83630"/>
                        <a:pt x="44920" y="83630"/>
                        <a:pt x="40916" y="88756"/>
                      </a:cubicBezTo>
                      <a:cubicBezTo>
                        <a:pt x="36912" y="93746"/>
                        <a:pt x="13388" y="116273"/>
                        <a:pt x="12763" y="119915"/>
                      </a:cubicBezTo>
                      <a:cubicBezTo>
                        <a:pt x="12137" y="123557"/>
                        <a:pt x="16767" y="139474"/>
                        <a:pt x="13388" y="142441"/>
                      </a:cubicBezTo>
                      <a:cubicBezTo>
                        <a:pt x="10010" y="145409"/>
                        <a:pt x="0" y="160516"/>
                        <a:pt x="0" y="166316"/>
                      </a:cubicBezTo>
                      <a:cubicBezTo>
                        <a:pt x="0" y="172117"/>
                        <a:pt x="7382" y="180075"/>
                        <a:pt x="13388" y="182233"/>
                      </a:cubicBezTo>
                      <a:cubicBezTo>
                        <a:pt x="15891" y="183177"/>
                        <a:pt x="17517" y="184526"/>
                        <a:pt x="18268" y="186010"/>
                      </a:cubicBezTo>
                      <a:cubicBezTo>
                        <a:pt x="22898" y="185336"/>
                        <a:pt x="27277" y="184931"/>
                        <a:pt x="29905" y="184931"/>
                      </a:cubicBezTo>
                      <a:cubicBezTo>
                        <a:pt x="34409" y="184931"/>
                        <a:pt x="54054" y="190731"/>
                        <a:pt x="60310" y="190731"/>
                      </a:cubicBezTo>
                      <a:cubicBezTo>
                        <a:pt x="66566" y="190731"/>
                        <a:pt x="75575" y="193564"/>
                        <a:pt x="78203" y="196531"/>
                      </a:cubicBezTo>
                      <a:cubicBezTo>
                        <a:pt x="80830" y="199364"/>
                        <a:pt x="87086" y="197476"/>
                        <a:pt x="91591" y="192620"/>
                      </a:cubicBezTo>
                      <a:cubicBezTo>
                        <a:pt x="96095" y="187764"/>
                        <a:pt x="101476" y="190731"/>
                        <a:pt x="106856" y="190731"/>
                      </a:cubicBezTo>
                      <a:cubicBezTo>
                        <a:pt x="112236" y="190731"/>
                        <a:pt x="121245" y="185875"/>
                        <a:pt x="123873" y="181019"/>
                      </a:cubicBezTo>
                      <a:cubicBezTo>
                        <a:pt x="126626" y="176163"/>
                        <a:pt x="153402" y="168475"/>
                        <a:pt x="160534" y="167530"/>
                      </a:cubicBezTo>
                      <a:cubicBezTo>
                        <a:pt x="167666" y="166586"/>
                        <a:pt x="178427" y="181964"/>
                        <a:pt x="184683" y="181964"/>
                      </a:cubicBezTo>
                      <a:cubicBezTo>
                        <a:pt x="190940" y="181964"/>
                        <a:pt x="202576" y="186819"/>
                        <a:pt x="206205" y="199364"/>
                      </a:cubicBezTo>
                      <a:cubicBezTo>
                        <a:pt x="209833" y="211909"/>
                        <a:pt x="220594" y="227421"/>
                        <a:pt x="224973" y="232142"/>
                      </a:cubicBezTo>
                      <a:cubicBezTo>
                        <a:pt x="229478" y="236998"/>
                        <a:pt x="232106" y="249542"/>
                        <a:pt x="232106" y="253319"/>
                      </a:cubicBezTo>
                      <a:cubicBezTo>
                        <a:pt x="232106" y="257096"/>
                        <a:pt x="222221" y="252375"/>
                        <a:pt x="211460" y="249542"/>
                      </a:cubicBezTo>
                      <a:cubicBezTo>
                        <a:pt x="200699" y="246575"/>
                        <a:pt x="199823" y="258175"/>
                        <a:pt x="199823" y="263975"/>
                      </a:cubicBezTo>
                      <a:cubicBezTo>
                        <a:pt x="199823" y="269776"/>
                        <a:pt x="184683" y="290009"/>
                        <a:pt x="181931" y="293921"/>
                      </a:cubicBezTo>
                      <a:cubicBezTo>
                        <a:pt x="179303" y="297833"/>
                        <a:pt x="187311" y="300665"/>
                        <a:pt x="193567" y="301609"/>
                      </a:cubicBezTo>
                      <a:cubicBezTo>
                        <a:pt x="196320" y="302014"/>
                        <a:pt x="206955" y="293921"/>
                        <a:pt x="210584" y="293921"/>
                      </a:cubicBezTo>
                      <a:cubicBezTo>
                        <a:pt x="212086" y="293921"/>
                        <a:pt x="216465" y="297698"/>
                        <a:pt x="221219" y="302014"/>
                      </a:cubicBezTo>
                      <a:cubicBezTo>
                        <a:pt x="220219" y="286907"/>
                        <a:pt x="223097" y="287716"/>
                        <a:pt x="235609" y="277464"/>
                      </a:cubicBezTo>
                      <a:cubicBezTo>
                        <a:pt x="248622" y="266808"/>
                        <a:pt x="249873" y="247114"/>
                        <a:pt x="261509" y="244687"/>
                      </a:cubicBezTo>
                      <a:cubicBezTo>
                        <a:pt x="273146" y="242258"/>
                        <a:pt x="278151" y="236458"/>
                        <a:pt x="295168" y="239291"/>
                      </a:cubicBezTo>
                      <a:cubicBezTo>
                        <a:pt x="312185" y="242258"/>
                        <a:pt x="286659" y="253724"/>
                        <a:pt x="298296" y="260468"/>
                      </a:cubicBezTo>
                      <a:cubicBezTo>
                        <a:pt x="309933" y="267213"/>
                        <a:pt x="345718" y="258580"/>
                        <a:pt x="347595" y="268157"/>
                      </a:cubicBezTo>
                      <a:cubicBezTo>
                        <a:pt x="349347" y="277734"/>
                        <a:pt x="306429" y="287446"/>
                        <a:pt x="307305" y="292302"/>
                      </a:cubicBezTo>
                      <a:cubicBezTo>
                        <a:pt x="308181" y="297158"/>
                        <a:pt x="330078" y="302014"/>
                        <a:pt x="337710" y="307275"/>
                      </a:cubicBezTo>
                      <a:cubicBezTo>
                        <a:pt x="345343" y="312535"/>
                        <a:pt x="335458" y="327508"/>
                        <a:pt x="339087" y="332364"/>
                      </a:cubicBezTo>
                      <a:cubicBezTo>
                        <a:pt x="342715" y="337220"/>
                        <a:pt x="354352" y="333308"/>
                        <a:pt x="363736" y="326159"/>
                      </a:cubicBezTo>
                      <a:cubicBezTo>
                        <a:pt x="373120" y="318875"/>
                        <a:pt x="380753" y="321303"/>
                        <a:pt x="392890" y="312670"/>
                      </a:cubicBezTo>
                      <a:cubicBezTo>
                        <a:pt x="405027" y="303902"/>
                        <a:pt x="430052" y="311726"/>
                        <a:pt x="433180" y="306330"/>
                      </a:cubicBezTo>
                      <a:cubicBezTo>
                        <a:pt x="436308" y="301070"/>
                        <a:pt x="426048" y="295674"/>
                        <a:pt x="402649" y="297698"/>
                      </a:cubicBezTo>
                      <a:cubicBezTo>
                        <a:pt x="379376" y="299586"/>
                        <a:pt x="378000" y="275980"/>
                        <a:pt x="378000" y="271125"/>
                      </a:cubicBezTo>
                      <a:cubicBezTo>
                        <a:pt x="378000" y="266269"/>
                        <a:pt x="402274" y="246575"/>
                        <a:pt x="416038" y="245091"/>
                      </a:cubicBezTo>
                      <a:cubicBezTo>
                        <a:pt x="429927" y="243607"/>
                        <a:pt x="441063" y="239291"/>
                        <a:pt x="454576" y="232547"/>
                      </a:cubicBezTo>
                      <a:cubicBezTo>
                        <a:pt x="459956" y="229849"/>
                        <a:pt x="469466" y="227016"/>
                        <a:pt x="479226" y="225128"/>
                      </a:cubicBezTo>
                      <a:cubicBezTo>
                        <a:pt x="477724" y="218248"/>
                        <a:pt x="475847" y="210290"/>
                        <a:pt x="479851" y="20961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164B135A-7288-328A-8EE2-23F16D2625C4}"/>
                    </a:ext>
                  </a:extLst>
                </p:cNvPr>
                <p:cNvSpPr/>
                <p:nvPr/>
              </p:nvSpPr>
              <p:spPr>
                <a:xfrm>
                  <a:off x="6444822" y="2190137"/>
                  <a:ext cx="283381" cy="217408"/>
                </a:xfrm>
                <a:custGeom>
                  <a:avLst/>
                  <a:gdLst>
                    <a:gd name="connsiteX0" fmla="*/ 266389 w 283381"/>
                    <a:gd name="connsiteY0" fmla="*/ 107911 h 217408"/>
                    <a:gd name="connsiteX1" fmla="*/ 248872 w 283381"/>
                    <a:gd name="connsiteY1" fmla="*/ 89836 h 217408"/>
                    <a:gd name="connsiteX2" fmla="*/ 234733 w 283381"/>
                    <a:gd name="connsiteY2" fmla="*/ 69602 h 217408"/>
                    <a:gd name="connsiteX3" fmla="*/ 231355 w 283381"/>
                    <a:gd name="connsiteY3" fmla="*/ 46402 h 217408"/>
                    <a:gd name="connsiteX4" fmla="*/ 228727 w 283381"/>
                    <a:gd name="connsiteY4" fmla="*/ 24010 h 217408"/>
                    <a:gd name="connsiteX5" fmla="*/ 200574 w 283381"/>
                    <a:gd name="connsiteY5" fmla="*/ 15377 h 217408"/>
                    <a:gd name="connsiteX6" fmla="*/ 184433 w 283381"/>
                    <a:gd name="connsiteY6" fmla="*/ 15377 h 217408"/>
                    <a:gd name="connsiteX7" fmla="*/ 169043 w 283381"/>
                    <a:gd name="connsiteY7" fmla="*/ 7419 h 217408"/>
                    <a:gd name="connsiteX8" fmla="*/ 152902 w 283381"/>
                    <a:gd name="connsiteY8" fmla="*/ 2428 h 217408"/>
                    <a:gd name="connsiteX9" fmla="*/ 151400 w 283381"/>
                    <a:gd name="connsiteY9" fmla="*/ 0 h 217408"/>
                    <a:gd name="connsiteX10" fmla="*/ 142016 w 283381"/>
                    <a:gd name="connsiteY10" fmla="*/ 4047 h 217408"/>
                    <a:gd name="connsiteX11" fmla="*/ 130380 w 283381"/>
                    <a:gd name="connsiteY11" fmla="*/ 15647 h 217408"/>
                    <a:gd name="connsiteX12" fmla="*/ 109859 w 283381"/>
                    <a:gd name="connsiteY12" fmla="*/ 18615 h 217408"/>
                    <a:gd name="connsiteX13" fmla="*/ 101726 w 283381"/>
                    <a:gd name="connsiteY13" fmla="*/ 36015 h 217408"/>
                    <a:gd name="connsiteX14" fmla="*/ 98223 w 283381"/>
                    <a:gd name="connsiteY14" fmla="*/ 48560 h 217408"/>
                    <a:gd name="connsiteX15" fmla="*/ 88338 w 283381"/>
                    <a:gd name="connsiteY15" fmla="*/ 57193 h 217408"/>
                    <a:gd name="connsiteX16" fmla="*/ 73073 w 283381"/>
                    <a:gd name="connsiteY16" fmla="*/ 72570 h 217408"/>
                    <a:gd name="connsiteX17" fmla="*/ 68568 w 283381"/>
                    <a:gd name="connsiteY17" fmla="*/ 88082 h 217408"/>
                    <a:gd name="connsiteX18" fmla="*/ 48924 w 283381"/>
                    <a:gd name="connsiteY18" fmla="*/ 94826 h 217408"/>
                    <a:gd name="connsiteX19" fmla="*/ 33658 w 283381"/>
                    <a:gd name="connsiteY19" fmla="*/ 102515 h 217408"/>
                    <a:gd name="connsiteX20" fmla="*/ 11512 w 283381"/>
                    <a:gd name="connsiteY20" fmla="*/ 100762 h 217408"/>
                    <a:gd name="connsiteX21" fmla="*/ 11386 w 283381"/>
                    <a:gd name="connsiteY21" fmla="*/ 103594 h 217408"/>
                    <a:gd name="connsiteX22" fmla="*/ 16141 w 283381"/>
                    <a:gd name="connsiteY22" fmla="*/ 128144 h 217408"/>
                    <a:gd name="connsiteX23" fmla="*/ 17518 w 283381"/>
                    <a:gd name="connsiteY23" fmla="*/ 156335 h 217408"/>
                    <a:gd name="connsiteX24" fmla="*/ 0 w 283381"/>
                    <a:gd name="connsiteY24" fmla="*/ 173062 h 217408"/>
                    <a:gd name="connsiteX25" fmla="*/ 10010 w 283381"/>
                    <a:gd name="connsiteY25" fmla="*/ 189653 h 217408"/>
                    <a:gd name="connsiteX26" fmla="*/ 9510 w 283381"/>
                    <a:gd name="connsiteY26" fmla="*/ 207593 h 217408"/>
                    <a:gd name="connsiteX27" fmla="*/ 25651 w 283381"/>
                    <a:gd name="connsiteY27" fmla="*/ 203681 h 217408"/>
                    <a:gd name="connsiteX28" fmla="*/ 45295 w 283381"/>
                    <a:gd name="connsiteY28" fmla="*/ 191137 h 217408"/>
                    <a:gd name="connsiteX29" fmla="*/ 97222 w 283381"/>
                    <a:gd name="connsiteY29" fmla="*/ 197881 h 217408"/>
                    <a:gd name="connsiteX30" fmla="*/ 124999 w 283381"/>
                    <a:gd name="connsiteY30" fmla="*/ 202737 h 217408"/>
                    <a:gd name="connsiteX31" fmla="*/ 145645 w 283381"/>
                    <a:gd name="connsiteY31" fmla="*/ 205570 h 217408"/>
                    <a:gd name="connsiteX32" fmla="*/ 165289 w 283381"/>
                    <a:gd name="connsiteY32" fmla="*/ 207458 h 217408"/>
                    <a:gd name="connsiteX33" fmla="*/ 185059 w 283381"/>
                    <a:gd name="connsiteY33" fmla="*/ 214203 h 217408"/>
                    <a:gd name="connsiteX34" fmla="*/ 212836 w 283381"/>
                    <a:gd name="connsiteY34" fmla="*/ 216091 h 217408"/>
                    <a:gd name="connsiteX35" fmla="*/ 218217 w 283381"/>
                    <a:gd name="connsiteY35" fmla="*/ 205435 h 217408"/>
                    <a:gd name="connsiteX36" fmla="*/ 236110 w 283381"/>
                    <a:gd name="connsiteY36" fmla="*/ 184257 h 217408"/>
                    <a:gd name="connsiteX37" fmla="*/ 255504 w 283381"/>
                    <a:gd name="connsiteY37" fmla="*/ 180076 h 217408"/>
                    <a:gd name="connsiteX38" fmla="*/ 250999 w 283381"/>
                    <a:gd name="connsiteY38" fmla="*/ 166452 h 217408"/>
                    <a:gd name="connsiteX39" fmla="*/ 246369 w 283381"/>
                    <a:gd name="connsiteY39" fmla="*/ 136102 h 217408"/>
                    <a:gd name="connsiteX40" fmla="*/ 267766 w 283381"/>
                    <a:gd name="connsiteY40" fmla="*/ 139744 h 217408"/>
                    <a:gd name="connsiteX41" fmla="*/ 283281 w 283381"/>
                    <a:gd name="connsiteY41" fmla="*/ 124502 h 217408"/>
                    <a:gd name="connsiteX42" fmla="*/ 266515 w 283381"/>
                    <a:gd name="connsiteY42" fmla="*/ 107911 h 217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83381" h="217408">
                      <a:moveTo>
                        <a:pt x="266389" y="107911"/>
                      </a:moveTo>
                      <a:cubicBezTo>
                        <a:pt x="261009" y="106427"/>
                        <a:pt x="257631" y="93477"/>
                        <a:pt x="248872" y="89836"/>
                      </a:cubicBezTo>
                      <a:cubicBezTo>
                        <a:pt x="240113" y="86194"/>
                        <a:pt x="242115" y="74593"/>
                        <a:pt x="234733" y="69602"/>
                      </a:cubicBezTo>
                      <a:cubicBezTo>
                        <a:pt x="227351" y="64477"/>
                        <a:pt x="231980" y="54360"/>
                        <a:pt x="231355" y="46402"/>
                      </a:cubicBezTo>
                      <a:cubicBezTo>
                        <a:pt x="230729" y="38443"/>
                        <a:pt x="232731" y="26168"/>
                        <a:pt x="228727" y="24010"/>
                      </a:cubicBezTo>
                      <a:cubicBezTo>
                        <a:pt x="224723" y="21852"/>
                        <a:pt x="207831" y="11735"/>
                        <a:pt x="200574" y="15377"/>
                      </a:cubicBezTo>
                      <a:cubicBezTo>
                        <a:pt x="193192" y="19019"/>
                        <a:pt x="187811" y="21852"/>
                        <a:pt x="184433" y="15377"/>
                      </a:cubicBezTo>
                      <a:cubicBezTo>
                        <a:pt x="181055" y="8903"/>
                        <a:pt x="176425" y="5261"/>
                        <a:pt x="169043" y="7419"/>
                      </a:cubicBezTo>
                      <a:cubicBezTo>
                        <a:pt x="161661" y="9577"/>
                        <a:pt x="156906" y="5935"/>
                        <a:pt x="152902" y="2428"/>
                      </a:cubicBezTo>
                      <a:cubicBezTo>
                        <a:pt x="152276" y="1888"/>
                        <a:pt x="151776" y="1079"/>
                        <a:pt x="151400" y="0"/>
                      </a:cubicBezTo>
                      <a:cubicBezTo>
                        <a:pt x="148397" y="674"/>
                        <a:pt x="144519" y="1888"/>
                        <a:pt x="142016" y="4047"/>
                      </a:cubicBezTo>
                      <a:cubicBezTo>
                        <a:pt x="137512" y="7958"/>
                        <a:pt x="136636" y="15647"/>
                        <a:pt x="130380" y="15647"/>
                      </a:cubicBezTo>
                      <a:cubicBezTo>
                        <a:pt x="124123" y="15647"/>
                        <a:pt x="116991" y="12814"/>
                        <a:pt x="109859" y="18615"/>
                      </a:cubicBezTo>
                      <a:cubicBezTo>
                        <a:pt x="102727" y="24415"/>
                        <a:pt x="100975" y="31159"/>
                        <a:pt x="101726" y="36015"/>
                      </a:cubicBezTo>
                      <a:cubicBezTo>
                        <a:pt x="102602" y="40871"/>
                        <a:pt x="103603" y="48560"/>
                        <a:pt x="98223" y="48560"/>
                      </a:cubicBezTo>
                      <a:cubicBezTo>
                        <a:pt x="92842" y="48560"/>
                        <a:pt x="93718" y="55304"/>
                        <a:pt x="88338" y="57193"/>
                      </a:cubicBezTo>
                      <a:cubicBezTo>
                        <a:pt x="82957" y="59081"/>
                        <a:pt x="73948" y="67849"/>
                        <a:pt x="73073" y="72570"/>
                      </a:cubicBezTo>
                      <a:cubicBezTo>
                        <a:pt x="72197" y="77426"/>
                        <a:pt x="72197" y="88082"/>
                        <a:pt x="68568" y="88082"/>
                      </a:cubicBezTo>
                      <a:cubicBezTo>
                        <a:pt x="64939" y="88082"/>
                        <a:pt x="52427" y="89970"/>
                        <a:pt x="48924" y="94826"/>
                      </a:cubicBezTo>
                      <a:cubicBezTo>
                        <a:pt x="45420" y="99682"/>
                        <a:pt x="40916" y="104404"/>
                        <a:pt x="33658" y="102515"/>
                      </a:cubicBezTo>
                      <a:cubicBezTo>
                        <a:pt x="30030" y="101436"/>
                        <a:pt x="20145" y="101031"/>
                        <a:pt x="11512" y="100762"/>
                      </a:cubicBezTo>
                      <a:cubicBezTo>
                        <a:pt x="11637" y="101706"/>
                        <a:pt x="11637" y="102650"/>
                        <a:pt x="11386" y="103594"/>
                      </a:cubicBezTo>
                      <a:cubicBezTo>
                        <a:pt x="8008" y="113711"/>
                        <a:pt x="10761" y="123153"/>
                        <a:pt x="16141" y="128144"/>
                      </a:cubicBezTo>
                      <a:cubicBezTo>
                        <a:pt x="21521" y="133270"/>
                        <a:pt x="23523" y="153503"/>
                        <a:pt x="17518" y="156335"/>
                      </a:cubicBezTo>
                      <a:cubicBezTo>
                        <a:pt x="11512" y="159303"/>
                        <a:pt x="0" y="167936"/>
                        <a:pt x="0" y="173062"/>
                      </a:cubicBezTo>
                      <a:cubicBezTo>
                        <a:pt x="0" y="178187"/>
                        <a:pt x="12137" y="182504"/>
                        <a:pt x="10010" y="189653"/>
                      </a:cubicBezTo>
                      <a:cubicBezTo>
                        <a:pt x="8884" y="193834"/>
                        <a:pt x="8759" y="201253"/>
                        <a:pt x="9510" y="207593"/>
                      </a:cubicBezTo>
                      <a:cubicBezTo>
                        <a:pt x="15265" y="207863"/>
                        <a:pt x="20896" y="208942"/>
                        <a:pt x="25651" y="203681"/>
                      </a:cubicBezTo>
                      <a:cubicBezTo>
                        <a:pt x="31031" y="197881"/>
                        <a:pt x="33658" y="191137"/>
                        <a:pt x="45295" y="191137"/>
                      </a:cubicBezTo>
                      <a:cubicBezTo>
                        <a:pt x="56932" y="191137"/>
                        <a:pt x="91841" y="191137"/>
                        <a:pt x="97222" y="197881"/>
                      </a:cubicBezTo>
                      <a:cubicBezTo>
                        <a:pt x="102602" y="204626"/>
                        <a:pt x="116866" y="198825"/>
                        <a:pt x="124999" y="202737"/>
                      </a:cubicBezTo>
                      <a:cubicBezTo>
                        <a:pt x="133132" y="206514"/>
                        <a:pt x="144769" y="210426"/>
                        <a:pt x="145645" y="205570"/>
                      </a:cubicBezTo>
                      <a:cubicBezTo>
                        <a:pt x="146521" y="200714"/>
                        <a:pt x="157281" y="212314"/>
                        <a:pt x="165289" y="207458"/>
                      </a:cubicBezTo>
                      <a:cubicBezTo>
                        <a:pt x="173422" y="202602"/>
                        <a:pt x="180554" y="217035"/>
                        <a:pt x="185059" y="214203"/>
                      </a:cubicBezTo>
                      <a:cubicBezTo>
                        <a:pt x="189563" y="211370"/>
                        <a:pt x="208332" y="211370"/>
                        <a:pt x="212836" y="216091"/>
                      </a:cubicBezTo>
                      <a:cubicBezTo>
                        <a:pt x="217341" y="220947"/>
                        <a:pt x="218217" y="211235"/>
                        <a:pt x="218217" y="205435"/>
                      </a:cubicBezTo>
                      <a:cubicBezTo>
                        <a:pt x="218217" y="199635"/>
                        <a:pt x="236110" y="184257"/>
                        <a:pt x="236110" y="184257"/>
                      </a:cubicBezTo>
                      <a:cubicBezTo>
                        <a:pt x="236110" y="184257"/>
                        <a:pt x="248247" y="183583"/>
                        <a:pt x="255504" y="180076"/>
                      </a:cubicBezTo>
                      <a:cubicBezTo>
                        <a:pt x="253877" y="177513"/>
                        <a:pt x="252501" y="173466"/>
                        <a:pt x="250999" y="166452"/>
                      </a:cubicBezTo>
                      <a:cubicBezTo>
                        <a:pt x="247621" y="150535"/>
                        <a:pt x="242241" y="141093"/>
                        <a:pt x="246369" y="136102"/>
                      </a:cubicBezTo>
                      <a:cubicBezTo>
                        <a:pt x="250374" y="130976"/>
                        <a:pt x="261760" y="142577"/>
                        <a:pt x="267766" y="139744"/>
                      </a:cubicBezTo>
                      <a:cubicBezTo>
                        <a:pt x="273772" y="136912"/>
                        <a:pt x="284533" y="131111"/>
                        <a:pt x="283281" y="124502"/>
                      </a:cubicBezTo>
                      <a:cubicBezTo>
                        <a:pt x="281905" y="118027"/>
                        <a:pt x="271895" y="109394"/>
                        <a:pt x="266515" y="10791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8C23B7D3-362F-BFB3-2F10-877A06131C91}"/>
                    </a:ext>
                  </a:extLst>
                </p:cNvPr>
                <p:cNvSpPr/>
                <p:nvPr/>
              </p:nvSpPr>
              <p:spPr>
                <a:xfrm>
                  <a:off x="6376284" y="2102081"/>
                  <a:ext cx="219938" cy="113415"/>
                </a:xfrm>
                <a:custGeom>
                  <a:avLst/>
                  <a:gdLst>
                    <a:gd name="connsiteX0" fmla="*/ 72167 w 219938"/>
                    <a:gd name="connsiteY0" fmla="*/ 79154 h 113415"/>
                    <a:gd name="connsiteX1" fmla="*/ 110580 w 219938"/>
                    <a:gd name="connsiteY1" fmla="*/ 79154 h 113415"/>
                    <a:gd name="connsiteX2" fmla="*/ 128348 w 219938"/>
                    <a:gd name="connsiteY2" fmla="*/ 86438 h 113415"/>
                    <a:gd name="connsiteX3" fmla="*/ 157127 w 219938"/>
                    <a:gd name="connsiteY3" fmla="*/ 102759 h 113415"/>
                    <a:gd name="connsiteX4" fmla="*/ 172517 w 219938"/>
                    <a:gd name="connsiteY4" fmla="*/ 113415 h 113415"/>
                    <a:gd name="connsiteX5" fmla="*/ 178398 w 219938"/>
                    <a:gd name="connsiteY5" fmla="*/ 106401 h 113415"/>
                    <a:gd name="connsiteX6" fmla="*/ 198918 w 219938"/>
                    <a:gd name="connsiteY6" fmla="*/ 103434 h 113415"/>
                    <a:gd name="connsiteX7" fmla="*/ 210555 w 219938"/>
                    <a:gd name="connsiteY7" fmla="*/ 91833 h 113415"/>
                    <a:gd name="connsiteX8" fmla="*/ 219939 w 219938"/>
                    <a:gd name="connsiteY8" fmla="*/ 87786 h 113415"/>
                    <a:gd name="connsiteX9" fmla="*/ 213432 w 219938"/>
                    <a:gd name="connsiteY9" fmla="*/ 67688 h 113415"/>
                    <a:gd name="connsiteX10" fmla="*/ 204048 w 219938"/>
                    <a:gd name="connsiteY10" fmla="*/ 48804 h 113415"/>
                    <a:gd name="connsiteX11" fmla="*/ 200670 w 219938"/>
                    <a:gd name="connsiteY11" fmla="*/ 30729 h 113415"/>
                    <a:gd name="connsiteX12" fmla="*/ 195540 w 219938"/>
                    <a:gd name="connsiteY12" fmla="*/ 22366 h 113415"/>
                    <a:gd name="connsiteX13" fmla="*/ 166636 w 219938"/>
                    <a:gd name="connsiteY13" fmla="*/ 20342 h 113415"/>
                    <a:gd name="connsiteX14" fmla="*/ 136231 w 219938"/>
                    <a:gd name="connsiteY14" fmla="*/ 1053 h 113415"/>
                    <a:gd name="connsiteX15" fmla="*/ 103698 w 219938"/>
                    <a:gd name="connsiteY15" fmla="*/ 1593 h 113415"/>
                    <a:gd name="connsiteX16" fmla="*/ 100946 w 219938"/>
                    <a:gd name="connsiteY16" fmla="*/ 33831 h 113415"/>
                    <a:gd name="connsiteX17" fmla="*/ 76297 w 219938"/>
                    <a:gd name="connsiteY17" fmla="*/ 46376 h 113415"/>
                    <a:gd name="connsiteX18" fmla="*/ 49395 w 219938"/>
                    <a:gd name="connsiteY18" fmla="*/ 12519 h 113415"/>
                    <a:gd name="connsiteX19" fmla="*/ 20241 w 219938"/>
                    <a:gd name="connsiteY19" fmla="*/ 26952 h 113415"/>
                    <a:gd name="connsiteX20" fmla="*/ 8104 w 219938"/>
                    <a:gd name="connsiteY20" fmla="*/ 52985 h 113415"/>
                    <a:gd name="connsiteX21" fmla="*/ 3599 w 219938"/>
                    <a:gd name="connsiteY21" fmla="*/ 83875 h 113415"/>
                    <a:gd name="connsiteX22" fmla="*/ 4350 w 219938"/>
                    <a:gd name="connsiteY22" fmla="*/ 85628 h 113415"/>
                    <a:gd name="connsiteX23" fmla="*/ 28374 w 219938"/>
                    <a:gd name="connsiteY23" fmla="*/ 78884 h 113415"/>
                    <a:gd name="connsiteX24" fmla="*/ 72167 w 219938"/>
                    <a:gd name="connsiteY24" fmla="*/ 78884 h 113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9938" h="113415">
                      <a:moveTo>
                        <a:pt x="72167" y="79154"/>
                      </a:moveTo>
                      <a:cubicBezTo>
                        <a:pt x="80425" y="79154"/>
                        <a:pt x="99569" y="83605"/>
                        <a:pt x="110580" y="79154"/>
                      </a:cubicBezTo>
                      <a:cubicBezTo>
                        <a:pt x="121466" y="74702"/>
                        <a:pt x="121466" y="88056"/>
                        <a:pt x="128348" y="86438"/>
                      </a:cubicBezTo>
                      <a:cubicBezTo>
                        <a:pt x="135230" y="84954"/>
                        <a:pt x="148868" y="95340"/>
                        <a:pt x="157127" y="102759"/>
                      </a:cubicBezTo>
                      <a:cubicBezTo>
                        <a:pt x="161506" y="106671"/>
                        <a:pt x="166761" y="109773"/>
                        <a:pt x="172517" y="113415"/>
                      </a:cubicBezTo>
                      <a:cubicBezTo>
                        <a:pt x="173768" y="110987"/>
                        <a:pt x="175645" y="108559"/>
                        <a:pt x="178398" y="106401"/>
                      </a:cubicBezTo>
                      <a:cubicBezTo>
                        <a:pt x="185530" y="100601"/>
                        <a:pt x="192787" y="103434"/>
                        <a:pt x="198918" y="103434"/>
                      </a:cubicBezTo>
                      <a:cubicBezTo>
                        <a:pt x="205049" y="103434"/>
                        <a:pt x="206050" y="95745"/>
                        <a:pt x="210555" y="91833"/>
                      </a:cubicBezTo>
                      <a:cubicBezTo>
                        <a:pt x="213057" y="89675"/>
                        <a:pt x="217061" y="88461"/>
                        <a:pt x="219939" y="87786"/>
                      </a:cubicBezTo>
                      <a:cubicBezTo>
                        <a:pt x="217561" y="82391"/>
                        <a:pt x="217437" y="72005"/>
                        <a:pt x="213432" y="67688"/>
                      </a:cubicBezTo>
                      <a:cubicBezTo>
                        <a:pt x="208678" y="62562"/>
                        <a:pt x="202046" y="53930"/>
                        <a:pt x="204048" y="48804"/>
                      </a:cubicBezTo>
                      <a:cubicBezTo>
                        <a:pt x="206050" y="43678"/>
                        <a:pt x="206050" y="36529"/>
                        <a:pt x="200670" y="30729"/>
                      </a:cubicBezTo>
                      <a:cubicBezTo>
                        <a:pt x="198293" y="28301"/>
                        <a:pt x="196541" y="25198"/>
                        <a:pt x="195540" y="22366"/>
                      </a:cubicBezTo>
                      <a:cubicBezTo>
                        <a:pt x="184654" y="20882"/>
                        <a:pt x="169889" y="19128"/>
                        <a:pt x="166636" y="20342"/>
                      </a:cubicBezTo>
                      <a:cubicBezTo>
                        <a:pt x="161256" y="22231"/>
                        <a:pt x="139859" y="3886"/>
                        <a:pt x="136231" y="1053"/>
                      </a:cubicBezTo>
                      <a:cubicBezTo>
                        <a:pt x="133979" y="-835"/>
                        <a:pt x="117963" y="109"/>
                        <a:pt x="103698" y="1593"/>
                      </a:cubicBezTo>
                      <a:cubicBezTo>
                        <a:pt x="95441" y="11440"/>
                        <a:pt x="101321" y="18724"/>
                        <a:pt x="100946" y="33831"/>
                      </a:cubicBezTo>
                      <a:cubicBezTo>
                        <a:pt x="100445" y="49343"/>
                        <a:pt x="84805" y="46376"/>
                        <a:pt x="76297" y="46376"/>
                      </a:cubicBezTo>
                      <a:cubicBezTo>
                        <a:pt x="67788" y="46376"/>
                        <a:pt x="53899" y="18858"/>
                        <a:pt x="49395" y="12519"/>
                      </a:cubicBezTo>
                      <a:cubicBezTo>
                        <a:pt x="44890" y="6314"/>
                        <a:pt x="30626" y="20207"/>
                        <a:pt x="20241" y="26952"/>
                      </a:cubicBezTo>
                      <a:cubicBezTo>
                        <a:pt x="9855" y="33696"/>
                        <a:pt x="15361" y="46646"/>
                        <a:pt x="8104" y="52985"/>
                      </a:cubicBezTo>
                      <a:cubicBezTo>
                        <a:pt x="972" y="59190"/>
                        <a:pt x="-3533" y="69846"/>
                        <a:pt x="3599" y="83875"/>
                      </a:cubicBezTo>
                      <a:cubicBezTo>
                        <a:pt x="3850" y="84414"/>
                        <a:pt x="4100" y="85089"/>
                        <a:pt x="4350" y="85628"/>
                      </a:cubicBezTo>
                      <a:cubicBezTo>
                        <a:pt x="13359" y="84954"/>
                        <a:pt x="22868" y="83065"/>
                        <a:pt x="28374" y="78884"/>
                      </a:cubicBezTo>
                      <a:cubicBezTo>
                        <a:pt x="37883" y="71465"/>
                        <a:pt x="64034" y="78884"/>
                        <a:pt x="72167" y="7888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D0266B0D-7213-9334-831D-4EFAC4A04C59}"/>
                    </a:ext>
                  </a:extLst>
                </p:cNvPr>
                <p:cNvSpPr/>
                <p:nvPr/>
              </p:nvSpPr>
              <p:spPr>
                <a:xfrm>
                  <a:off x="6374912" y="2178342"/>
                  <a:ext cx="173763" cy="114728"/>
                </a:xfrm>
                <a:custGeom>
                  <a:avLst/>
                  <a:gdLst>
                    <a:gd name="connsiteX0" fmla="*/ 22739 w 173763"/>
                    <a:gd name="connsiteY0" fmla="*/ 56039 h 114728"/>
                    <a:gd name="connsiteX1" fmla="*/ 40882 w 173763"/>
                    <a:gd name="connsiteY1" fmla="*/ 63323 h 114728"/>
                    <a:gd name="connsiteX2" fmla="*/ 57648 w 173763"/>
                    <a:gd name="connsiteY2" fmla="*/ 74114 h 114728"/>
                    <a:gd name="connsiteX3" fmla="*/ 57648 w 173763"/>
                    <a:gd name="connsiteY3" fmla="*/ 97314 h 114728"/>
                    <a:gd name="connsiteX4" fmla="*/ 81297 w 173763"/>
                    <a:gd name="connsiteY4" fmla="*/ 112557 h 114728"/>
                    <a:gd name="connsiteX5" fmla="*/ 103444 w 173763"/>
                    <a:gd name="connsiteY5" fmla="*/ 114310 h 114728"/>
                    <a:gd name="connsiteX6" fmla="*/ 118709 w 173763"/>
                    <a:gd name="connsiteY6" fmla="*/ 106622 h 114728"/>
                    <a:gd name="connsiteX7" fmla="*/ 138353 w 173763"/>
                    <a:gd name="connsiteY7" fmla="*/ 99877 h 114728"/>
                    <a:gd name="connsiteX8" fmla="*/ 142858 w 173763"/>
                    <a:gd name="connsiteY8" fmla="*/ 84365 h 114728"/>
                    <a:gd name="connsiteX9" fmla="*/ 158123 w 173763"/>
                    <a:gd name="connsiteY9" fmla="*/ 68988 h 114728"/>
                    <a:gd name="connsiteX10" fmla="*/ 168008 w 173763"/>
                    <a:gd name="connsiteY10" fmla="*/ 60355 h 114728"/>
                    <a:gd name="connsiteX11" fmla="*/ 171511 w 173763"/>
                    <a:gd name="connsiteY11" fmla="*/ 47810 h 114728"/>
                    <a:gd name="connsiteX12" fmla="*/ 173764 w 173763"/>
                    <a:gd name="connsiteY12" fmla="*/ 37559 h 114728"/>
                    <a:gd name="connsiteX13" fmla="*/ 158373 w 173763"/>
                    <a:gd name="connsiteY13" fmla="*/ 26903 h 114728"/>
                    <a:gd name="connsiteX14" fmla="*/ 129595 w 173763"/>
                    <a:gd name="connsiteY14" fmla="*/ 10581 h 114728"/>
                    <a:gd name="connsiteX15" fmla="*/ 111827 w 173763"/>
                    <a:gd name="connsiteY15" fmla="*/ 3297 h 114728"/>
                    <a:gd name="connsiteX16" fmla="*/ 73414 w 173763"/>
                    <a:gd name="connsiteY16" fmla="*/ 3297 h 114728"/>
                    <a:gd name="connsiteX17" fmla="*/ 29620 w 173763"/>
                    <a:gd name="connsiteY17" fmla="*/ 3297 h 114728"/>
                    <a:gd name="connsiteX18" fmla="*/ 5597 w 173763"/>
                    <a:gd name="connsiteY18" fmla="*/ 10042 h 114728"/>
                    <a:gd name="connsiteX19" fmla="*/ 2594 w 173763"/>
                    <a:gd name="connsiteY19" fmla="*/ 45517 h 114728"/>
                    <a:gd name="connsiteX20" fmla="*/ 4095 w 173763"/>
                    <a:gd name="connsiteY20" fmla="*/ 54555 h 114728"/>
                    <a:gd name="connsiteX21" fmla="*/ 22489 w 173763"/>
                    <a:gd name="connsiteY21" fmla="*/ 56308 h 11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3763" h="114728">
                      <a:moveTo>
                        <a:pt x="22739" y="56039"/>
                      </a:moveTo>
                      <a:cubicBezTo>
                        <a:pt x="26117" y="61164"/>
                        <a:pt x="36878" y="65481"/>
                        <a:pt x="40882" y="63323"/>
                      </a:cubicBezTo>
                      <a:cubicBezTo>
                        <a:pt x="44886" y="61164"/>
                        <a:pt x="57648" y="68448"/>
                        <a:pt x="57648" y="74114"/>
                      </a:cubicBezTo>
                      <a:cubicBezTo>
                        <a:pt x="57648" y="79779"/>
                        <a:pt x="54270" y="97314"/>
                        <a:pt x="57648" y="97314"/>
                      </a:cubicBezTo>
                      <a:cubicBezTo>
                        <a:pt x="60651" y="97314"/>
                        <a:pt x="80045" y="103789"/>
                        <a:pt x="81297" y="112557"/>
                      </a:cubicBezTo>
                      <a:cubicBezTo>
                        <a:pt x="89930" y="112827"/>
                        <a:pt x="99815" y="113231"/>
                        <a:pt x="103444" y="114310"/>
                      </a:cubicBezTo>
                      <a:cubicBezTo>
                        <a:pt x="110576" y="116199"/>
                        <a:pt x="115080" y="111343"/>
                        <a:pt x="118709" y="106622"/>
                      </a:cubicBezTo>
                      <a:cubicBezTo>
                        <a:pt x="122337" y="101901"/>
                        <a:pt x="134850" y="99877"/>
                        <a:pt x="138353" y="99877"/>
                      </a:cubicBezTo>
                      <a:cubicBezTo>
                        <a:pt x="141857" y="99877"/>
                        <a:pt x="141982" y="89221"/>
                        <a:pt x="142858" y="84365"/>
                      </a:cubicBezTo>
                      <a:cubicBezTo>
                        <a:pt x="143734" y="79509"/>
                        <a:pt x="152743" y="70876"/>
                        <a:pt x="158123" y="68988"/>
                      </a:cubicBezTo>
                      <a:cubicBezTo>
                        <a:pt x="163503" y="67099"/>
                        <a:pt x="162627" y="60355"/>
                        <a:pt x="168008" y="60355"/>
                      </a:cubicBezTo>
                      <a:cubicBezTo>
                        <a:pt x="173388" y="60355"/>
                        <a:pt x="172512" y="52666"/>
                        <a:pt x="171511" y="47810"/>
                      </a:cubicBezTo>
                      <a:cubicBezTo>
                        <a:pt x="171011" y="44978"/>
                        <a:pt x="171511" y="41201"/>
                        <a:pt x="173764" y="37559"/>
                      </a:cubicBezTo>
                      <a:cubicBezTo>
                        <a:pt x="168008" y="33917"/>
                        <a:pt x="162753" y="30814"/>
                        <a:pt x="158373" y="26903"/>
                      </a:cubicBezTo>
                      <a:cubicBezTo>
                        <a:pt x="150240" y="19484"/>
                        <a:pt x="136476" y="9097"/>
                        <a:pt x="129595" y="10581"/>
                      </a:cubicBezTo>
                      <a:cubicBezTo>
                        <a:pt x="122713" y="12065"/>
                        <a:pt x="122713" y="-1154"/>
                        <a:pt x="111827" y="3297"/>
                      </a:cubicBezTo>
                      <a:cubicBezTo>
                        <a:pt x="100941" y="7749"/>
                        <a:pt x="81672" y="3297"/>
                        <a:pt x="73414" y="3297"/>
                      </a:cubicBezTo>
                      <a:cubicBezTo>
                        <a:pt x="65156" y="3297"/>
                        <a:pt x="39255" y="-4122"/>
                        <a:pt x="29620" y="3297"/>
                      </a:cubicBezTo>
                      <a:cubicBezTo>
                        <a:pt x="24115" y="7479"/>
                        <a:pt x="14606" y="9367"/>
                        <a:pt x="5597" y="10042"/>
                      </a:cubicBezTo>
                      <a:cubicBezTo>
                        <a:pt x="11728" y="23530"/>
                        <a:pt x="9476" y="37154"/>
                        <a:pt x="2594" y="45517"/>
                      </a:cubicBezTo>
                      <a:cubicBezTo>
                        <a:pt x="-2286" y="51452"/>
                        <a:pt x="592" y="52262"/>
                        <a:pt x="4095" y="54555"/>
                      </a:cubicBezTo>
                      <a:cubicBezTo>
                        <a:pt x="11478" y="53880"/>
                        <a:pt x="19861" y="52262"/>
                        <a:pt x="22489" y="5630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E61428EE-5C65-F9C6-01ED-56F4039FB422}"/>
                    </a:ext>
                  </a:extLst>
                </p:cNvPr>
                <p:cNvSpPr/>
                <p:nvPr/>
              </p:nvSpPr>
              <p:spPr>
                <a:xfrm>
                  <a:off x="5941616" y="2566244"/>
                  <a:ext cx="135215" cy="77387"/>
                </a:xfrm>
                <a:custGeom>
                  <a:avLst/>
                  <a:gdLst>
                    <a:gd name="connsiteX0" fmla="*/ 120326 w 135215"/>
                    <a:gd name="connsiteY0" fmla="*/ 32874 h 77387"/>
                    <a:gd name="connsiteX1" fmla="*/ 104935 w 135215"/>
                    <a:gd name="connsiteY1" fmla="*/ 24107 h 77387"/>
                    <a:gd name="connsiteX2" fmla="*/ 104935 w 135215"/>
                    <a:gd name="connsiteY2" fmla="*/ 10348 h 77387"/>
                    <a:gd name="connsiteX3" fmla="*/ 87418 w 135215"/>
                    <a:gd name="connsiteY3" fmla="*/ 2120 h 77387"/>
                    <a:gd name="connsiteX4" fmla="*/ 66897 w 135215"/>
                    <a:gd name="connsiteY4" fmla="*/ 3064 h 77387"/>
                    <a:gd name="connsiteX5" fmla="*/ 41247 w 135215"/>
                    <a:gd name="connsiteY5" fmla="*/ 4008 h 77387"/>
                    <a:gd name="connsiteX6" fmla="*/ 37118 w 135215"/>
                    <a:gd name="connsiteY6" fmla="*/ 8864 h 77387"/>
                    <a:gd name="connsiteX7" fmla="*/ 21602 w 135215"/>
                    <a:gd name="connsiteY7" fmla="*/ 22623 h 77387"/>
                    <a:gd name="connsiteX8" fmla="*/ 2083 w 135215"/>
                    <a:gd name="connsiteY8" fmla="*/ 48656 h 77387"/>
                    <a:gd name="connsiteX9" fmla="*/ 6087 w 135215"/>
                    <a:gd name="connsiteY9" fmla="*/ 59447 h 77387"/>
                    <a:gd name="connsiteX10" fmla="*/ 19476 w 135215"/>
                    <a:gd name="connsiteY10" fmla="*/ 60931 h 77387"/>
                    <a:gd name="connsiteX11" fmla="*/ 24856 w 135215"/>
                    <a:gd name="connsiteY11" fmla="*/ 76848 h 77387"/>
                    <a:gd name="connsiteX12" fmla="*/ 24856 w 135215"/>
                    <a:gd name="connsiteY12" fmla="*/ 77388 h 77387"/>
                    <a:gd name="connsiteX13" fmla="*/ 50631 w 135215"/>
                    <a:gd name="connsiteY13" fmla="*/ 75364 h 77387"/>
                    <a:gd name="connsiteX14" fmla="*/ 65771 w 135215"/>
                    <a:gd name="connsiteY14" fmla="*/ 52163 h 77387"/>
                    <a:gd name="connsiteX15" fmla="*/ 82788 w 135215"/>
                    <a:gd name="connsiteY15" fmla="*/ 74420 h 77387"/>
                    <a:gd name="connsiteX16" fmla="*/ 90796 w 135215"/>
                    <a:gd name="connsiteY16" fmla="*/ 62820 h 77387"/>
                    <a:gd name="connsiteX17" fmla="*/ 101557 w 135215"/>
                    <a:gd name="connsiteY17" fmla="*/ 56075 h 77387"/>
                    <a:gd name="connsiteX18" fmla="*/ 115821 w 135215"/>
                    <a:gd name="connsiteY18" fmla="*/ 52163 h 77387"/>
                    <a:gd name="connsiteX19" fmla="*/ 124830 w 135215"/>
                    <a:gd name="connsiteY19" fmla="*/ 48252 h 77387"/>
                    <a:gd name="connsiteX20" fmla="*/ 129335 w 135215"/>
                    <a:gd name="connsiteY20" fmla="*/ 40563 h 77387"/>
                    <a:gd name="connsiteX21" fmla="*/ 135215 w 135215"/>
                    <a:gd name="connsiteY21" fmla="*/ 34628 h 77387"/>
                    <a:gd name="connsiteX22" fmla="*/ 120200 w 135215"/>
                    <a:gd name="connsiteY22" fmla="*/ 32605 h 77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5215" h="77387">
                      <a:moveTo>
                        <a:pt x="120326" y="32874"/>
                      </a:moveTo>
                      <a:cubicBezTo>
                        <a:pt x="114320" y="35707"/>
                        <a:pt x="104935" y="27074"/>
                        <a:pt x="104935" y="24107"/>
                      </a:cubicBezTo>
                      <a:cubicBezTo>
                        <a:pt x="104935" y="22083"/>
                        <a:pt x="103684" y="14934"/>
                        <a:pt x="104935" y="10348"/>
                      </a:cubicBezTo>
                      <a:cubicBezTo>
                        <a:pt x="99930" y="7650"/>
                        <a:pt x="92798" y="3873"/>
                        <a:pt x="87418" y="2120"/>
                      </a:cubicBezTo>
                      <a:cubicBezTo>
                        <a:pt x="78409" y="-848"/>
                        <a:pt x="74030" y="-848"/>
                        <a:pt x="66897" y="3064"/>
                      </a:cubicBezTo>
                      <a:cubicBezTo>
                        <a:pt x="62268" y="5492"/>
                        <a:pt x="49755" y="4818"/>
                        <a:pt x="41247" y="4008"/>
                      </a:cubicBezTo>
                      <a:cubicBezTo>
                        <a:pt x="40496" y="6841"/>
                        <a:pt x="39245" y="8864"/>
                        <a:pt x="37118" y="8864"/>
                      </a:cubicBezTo>
                      <a:cubicBezTo>
                        <a:pt x="31112" y="8864"/>
                        <a:pt x="22979" y="15339"/>
                        <a:pt x="21602" y="22623"/>
                      </a:cubicBezTo>
                      <a:cubicBezTo>
                        <a:pt x="20226" y="29907"/>
                        <a:pt x="6212" y="35707"/>
                        <a:pt x="2083" y="48656"/>
                      </a:cubicBezTo>
                      <a:cubicBezTo>
                        <a:pt x="-1921" y="61740"/>
                        <a:pt x="81" y="67541"/>
                        <a:pt x="6087" y="59447"/>
                      </a:cubicBezTo>
                      <a:cubicBezTo>
                        <a:pt x="12093" y="51489"/>
                        <a:pt x="19476" y="54457"/>
                        <a:pt x="19476" y="60931"/>
                      </a:cubicBezTo>
                      <a:cubicBezTo>
                        <a:pt x="19476" y="67406"/>
                        <a:pt x="27483" y="68215"/>
                        <a:pt x="24856" y="76848"/>
                      </a:cubicBezTo>
                      <a:cubicBezTo>
                        <a:pt x="24856" y="76983"/>
                        <a:pt x="24856" y="77118"/>
                        <a:pt x="24856" y="77388"/>
                      </a:cubicBezTo>
                      <a:cubicBezTo>
                        <a:pt x="33990" y="76443"/>
                        <a:pt x="46753" y="75364"/>
                        <a:pt x="50631" y="75364"/>
                      </a:cubicBezTo>
                      <a:cubicBezTo>
                        <a:pt x="56888" y="75364"/>
                        <a:pt x="63144" y="54187"/>
                        <a:pt x="65771" y="52163"/>
                      </a:cubicBezTo>
                      <a:cubicBezTo>
                        <a:pt x="68399" y="50275"/>
                        <a:pt x="75656" y="67676"/>
                        <a:pt x="82788" y="74420"/>
                      </a:cubicBezTo>
                      <a:cubicBezTo>
                        <a:pt x="89920" y="81164"/>
                        <a:pt x="90796" y="68620"/>
                        <a:pt x="90796" y="62820"/>
                      </a:cubicBezTo>
                      <a:cubicBezTo>
                        <a:pt x="90796" y="57019"/>
                        <a:pt x="97052" y="55131"/>
                        <a:pt x="101557" y="56075"/>
                      </a:cubicBezTo>
                      <a:cubicBezTo>
                        <a:pt x="106061" y="57019"/>
                        <a:pt x="115821" y="58908"/>
                        <a:pt x="115821" y="52163"/>
                      </a:cubicBezTo>
                      <a:cubicBezTo>
                        <a:pt x="115821" y="45419"/>
                        <a:pt x="121201" y="48252"/>
                        <a:pt x="124830" y="48252"/>
                      </a:cubicBezTo>
                      <a:cubicBezTo>
                        <a:pt x="128459" y="48252"/>
                        <a:pt x="129335" y="40563"/>
                        <a:pt x="129335" y="40563"/>
                      </a:cubicBezTo>
                      <a:lnTo>
                        <a:pt x="135215" y="34628"/>
                      </a:lnTo>
                      <a:cubicBezTo>
                        <a:pt x="130461" y="32065"/>
                        <a:pt x="124955" y="30312"/>
                        <a:pt x="120200" y="3260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7A5625DB-D4ED-C5EE-C692-A65DBFD54670}"/>
                    </a:ext>
                  </a:extLst>
                </p:cNvPr>
                <p:cNvSpPr/>
                <p:nvPr/>
              </p:nvSpPr>
              <p:spPr>
                <a:xfrm>
                  <a:off x="5937764" y="2253400"/>
                  <a:ext cx="269053" cy="326835"/>
                </a:xfrm>
                <a:custGeom>
                  <a:avLst/>
                  <a:gdLst>
                    <a:gd name="connsiteX0" fmla="*/ 34089 w 269053"/>
                    <a:gd name="connsiteY0" fmla="*/ 86328 h 326835"/>
                    <a:gd name="connsiteX1" fmla="*/ 18824 w 269053"/>
                    <a:gd name="connsiteY1" fmla="*/ 101706 h 326835"/>
                    <a:gd name="connsiteX2" fmla="*/ 28709 w 269053"/>
                    <a:gd name="connsiteY2" fmla="*/ 119106 h 326835"/>
                    <a:gd name="connsiteX3" fmla="*/ 22453 w 269053"/>
                    <a:gd name="connsiteY3" fmla="*/ 129762 h 326835"/>
                    <a:gd name="connsiteX4" fmla="*/ 5436 w 269053"/>
                    <a:gd name="connsiteY4" fmla="*/ 138530 h 326835"/>
                    <a:gd name="connsiteX5" fmla="*/ 3684 w 269053"/>
                    <a:gd name="connsiteY5" fmla="*/ 153908 h 326835"/>
                    <a:gd name="connsiteX6" fmla="*/ 56 w 269053"/>
                    <a:gd name="connsiteY6" fmla="*/ 179941 h 326835"/>
                    <a:gd name="connsiteX7" fmla="*/ 8064 w 269053"/>
                    <a:gd name="connsiteY7" fmla="*/ 200174 h 326835"/>
                    <a:gd name="connsiteX8" fmla="*/ 1808 w 269053"/>
                    <a:gd name="connsiteY8" fmla="*/ 212719 h 326835"/>
                    <a:gd name="connsiteX9" fmla="*/ 11442 w 269053"/>
                    <a:gd name="connsiteY9" fmla="*/ 239696 h 326835"/>
                    <a:gd name="connsiteX10" fmla="*/ 18199 w 269053"/>
                    <a:gd name="connsiteY10" fmla="*/ 243473 h 326835"/>
                    <a:gd name="connsiteX11" fmla="*/ 37718 w 269053"/>
                    <a:gd name="connsiteY11" fmla="*/ 253590 h 326835"/>
                    <a:gd name="connsiteX12" fmla="*/ 53859 w 269053"/>
                    <a:gd name="connsiteY12" fmla="*/ 259390 h 326835"/>
                    <a:gd name="connsiteX13" fmla="*/ 59865 w 269053"/>
                    <a:gd name="connsiteY13" fmla="*/ 270181 h 326835"/>
                    <a:gd name="connsiteX14" fmla="*/ 47728 w 269053"/>
                    <a:gd name="connsiteY14" fmla="*/ 297024 h 326835"/>
                    <a:gd name="connsiteX15" fmla="*/ 45100 w 269053"/>
                    <a:gd name="connsiteY15" fmla="*/ 316852 h 326835"/>
                    <a:gd name="connsiteX16" fmla="*/ 70751 w 269053"/>
                    <a:gd name="connsiteY16" fmla="*/ 315908 h 326835"/>
                    <a:gd name="connsiteX17" fmla="*/ 91271 w 269053"/>
                    <a:gd name="connsiteY17" fmla="*/ 314964 h 326835"/>
                    <a:gd name="connsiteX18" fmla="*/ 108789 w 269053"/>
                    <a:gd name="connsiteY18" fmla="*/ 323192 h 326835"/>
                    <a:gd name="connsiteX19" fmla="*/ 112167 w 269053"/>
                    <a:gd name="connsiteY19" fmla="*/ 319550 h 326835"/>
                    <a:gd name="connsiteX20" fmla="*/ 129685 w 269053"/>
                    <a:gd name="connsiteY20" fmla="*/ 324676 h 326835"/>
                    <a:gd name="connsiteX21" fmla="*/ 147827 w 269053"/>
                    <a:gd name="connsiteY21" fmla="*/ 321708 h 326835"/>
                    <a:gd name="connsiteX22" fmla="*/ 165345 w 269053"/>
                    <a:gd name="connsiteY22" fmla="*/ 320225 h 326835"/>
                    <a:gd name="connsiteX23" fmla="*/ 196250 w 269053"/>
                    <a:gd name="connsiteY23" fmla="*/ 313750 h 326835"/>
                    <a:gd name="connsiteX24" fmla="*/ 208387 w 269053"/>
                    <a:gd name="connsiteY24" fmla="*/ 304308 h 326835"/>
                    <a:gd name="connsiteX25" fmla="*/ 220400 w 269053"/>
                    <a:gd name="connsiteY25" fmla="*/ 284075 h 326835"/>
                    <a:gd name="connsiteX26" fmla="*/ 237166 w 269053"/>
                    <a:gd name="connsiteY26" fmla="*/ 269642 h 326835"/>
                    <a:gd name="connsiteX27" fmla="*/ 205635 w 269053"/>
                    <a:gd name="connsiteY27" fmla="*/ 244283 h 326835"/>
                    <a:gd name="connsiteX28" fmla="*/ 195500 w 269053"/>
                    <a:gd name="connsiteY28" fmla="*/ 216765 h 326835"/>
                    <a:gd name="connsiteX29" fmla="*/ 193498 w 269053"/>
                    <a:gd name="connsiteY29" fmla="*/ 199365 h 326835"/>
                    <a:gd name="connsiteX30" fmla="*/ 225029 w 269053"/>
                    <a:gd name="connsiteY30" fmla="*/ 186281 h 326835"/>
                    <a:gd name="connsiteX31" fmla="*/ 249929 w 269053"/>
                    <a:gd name="connsiteY31" fmla="*/ 174006 h 326835"/>
                    <a:gd name="connsiteX32" fmla="*/ 266070 w 269053"/>
                    <a:gd name="connsiteY32" fmla="*/ 173197 h 326835"/>
                    <a:gd name="connsiteX33" fmla="*/ 266695 w 269053"/>
                    <a:gd name="connsiteY33" fmla="*/ 155122 h 326835"/>
                    <a:gd name="connsiteX34" fmla="*/ 259313 w 269053"/>
                    <a:gd name="connsiteY34" fmla="*/ 129088 h 326835"/>
                    <a:gd name="connsiteX35" fmla="*/ 255309 w 269053"/>
                    <a:gd name="connsiteY35" fmla="*/ 111687 h 326835"/>
                    <a:gd name="connsiteX36" fmla="*/ 248552 w 269053"/>
                    <a:gd name="connsiteY36" fmla="*/ 95771 h 326835"/>
                    <a:gd name="connsiteX37" fmla="*/ 246550 w 269053"/>
                    <a:gd name="connsiteY37" fmla="*/ 82686 h 326835"/>
                    <a:gd name="connsiteX38" fmla="*/ 247176 w 269053"/>
                    <a:gd name="connsiteY38" fmla="*/ 48695 h 326835"/>
                    <a:gd name="connsiteX39" fmla="*/ 247051 w 269053"/>
                    <a:gd name="connsiteY39" fmla="*/ 44783 h 326835"/>
                    <a:gd name="connsiteX40" fmla="*/ 244548 w 269053"/>
                    <a:gd name="connsiteY40" fmla="*/ 40736 h 326835"/>
                    <a:gd name="connsiteX41" fmla="*/ 226656 w 269053"/>
                    <a:gd name="connsiteY41" fmla="*/ 30080 h 326835"/>
                    <a:gd name="connsiteX42" fmla="*/ 229283 w 269053"/>
                    <a:gd name="connsiteY42" fmla="*/ 11196 h 326835"/>
                    <a:gd name="connsiteX43" fmla="*/ 202506 w 269053"/>
                    <a:gd name="connsiteY43" fmla="*/ 18884 h 326835"/>
                    <a:gd name="connsiteX44" fmla="*/ 168473 w 269053"/>
                    <a:gd name="connsiteY44" fmla="*/ 40197 h 326835"/>
                    <a:gd name="connsiteX45" fmla="*/ 152832 w 269053"/>
                    <a:gd name="connsiteY45" fmla="*/ 27652 h 326835"/>
                    <a:gd name="connsiteX46" fmla="*/ 142072 w 269053"/>
                    <a:gd name="connsiteY46" fmla="*/ 21852 h 326835"/>
                    <a:gd name="connsiteX47" fmla="*/ 119674 w 269053"/>
                    <a:gd name="connsiteY47" fmla="*/ 10251 h 326835"/>
                    <a:gd name="connsiteX48" fmla="*/ 117923 w 269053"/>
                    <a:gd name="connsiteY48" fmla="*/ 2698 h 326835"/>
                    <a:gd name="connsiteX49" fmla="*/ 106661 w 269053"/>
                    <a:gd name="connsiteY49" fmla="*/ 2968 h 326835"/>
                    <a:gd name="connsiteX50" fmla="*/ 79009 w 269053"/>
                    <a:gd name="connsiteY50" fmla="*/ 0 h 326835"/>
                    <a:gd name="connsiteX51" fmla="*/ 84264 w 269053"/>
                    <a:gd name="connsiteY51" fmla="*/ 15512 h 326835"/>
                    <a:gd name="connsiteX52" fmla="*/ 92272 w 269053"/>
                    <a:gd name="connsiteY52" fmla="*/ 43569 h 326835"/>
                    <a:gd name="connsiteX53" fmla="*/ 79259 w 269053"/>
                    <a:gd name="connsiteY53" fmla="*/ 56653 h 326835"/>
                    <a:gd name="connsiteX54" fmla="*/ 56862 w 269053"/>
                    <a:gd name="connsiteY54" fmla="*/ 53281 h 326835"/>
                    <a:gd name="connsiteX55" fmla="*/ 34089 w 269053"/>
                    <a:gd name="connsiteY55" fmla="*/ 57193 h 326835"/>
                    <a:gd name="connsiteX56" fmla="*/ 33214 w 269053"/>
                    <a:gd name="connsiteY56" fmla="*/ 64072 h 326835"/>
                    <a:gd name="connsiteX57" fmla="*/ 34089 w 269053"/>
                    <a:gd name="connsiteY57" fmla="*/ 86194 h 326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269053" h="326835">
                      <a:moveTo>
                        <a:pt x="34089" y="86328"/>
                      </a:moveTo>
                      <a:cubicBezTo>
                        <a:pt x="26957" y="97929"/>
                        <a:pt x="17073" y="98873"/>
                        <a:pt x="18824" y="101706"/>
                      </a:cubicBezTo>
                      <a:cubicBezTo>
                        <a:pt x="20576" y="104673"/>
                        <a:pt x="31337" y="114250"/>
                        <a:pt x="28709" y="119106"/>
                      </a:cubicBezTo>
                      <a:cubicBezTo>
                        <a:pt x="25956" y="123962"/>
                        <a:pt x="22453" y="120995"/>
                        <a:pt x="22453" y="129762"/>
                      </a:cubicBezTo>
                      <a:cubicBezTo>
                        <a:pt x="22453" y="138530"/>
                        <a:pt x="9941" y="138530"/>
                        <a:pt x="5436" y="138530"/>
                      </a:cubicBezTo>
                      <a:cubicBezTo>
                        <a:pt x="932" y="138530"/>
                        <a:pt x="6312" y="147163"/>
                        <a:pt x="3684" y="153908"/>
                      </a:cubicBezTo>
                      <a:cubicBezTo>
                        <a:pt x="932" y="160652"/>
                        <a:pt x="932" y="174141"/>
                        <a:pt x="56" y="179941"/>
                      </a:cubicBezTo>
                      <a:cubicBezTo>
                        <a:pt x="-820" y="185741"/>
                        <a:pt x="8939" y="195318"/>
                        <a:pt x="8064" y="200174"/>
                      </a:cubicBezTo>
                      <a:cubicBezTo>
                        <a:pt x="7188" y="205030"/>
                        <a:pt x="56" y="208807"/>
                        <a:pt x="1808" y="212719"/>
                      </a:cubicBezTo>
                      <a:cubicBezTo>
                        <a:pt x="3434" y="216361"/>
                        <a:pt x="9941" y="221891"/>
                        <a:pt x="11442" y="239696"/>
                      </a:cubicBezTo>
                      <a:cubicBezTo>
                        <a:pt x="14570" y="240641"/>
                        <a:pt x="17073" y="241855"/>
                        <a:pt x="18199" y="243473"/>
                      </a:cubicBezTo>
                      <a:cubicBezTo>
                        <a:pt x="22203" y="249273"/>
                        <a:pt x="28959" y="253590"/>
                        <a:pt x="37718" y="253590"/>
                      </a:cubicBezTo>
                      <a:cubicBezTo>
                        <a:pt x="46477" y="253590"/>
                        <a:pt x="49855" y="260065"/>
                        <a:pt x="53859" y="259390"/>
                      </a:cubicBezTo>
                      <a:cubicBezTo>
                        <a:pt x="57863" y="258716"/>
                        <a:pt x="68624" y="262358"/>
                        <a:pt x="59865" y="270181"/>
                      </a:cubicBezTo>
                      <a:cubicBezTo>
                        <a:pt x="51106" y="278140"/>
                        <a:pt x="49855" y="287582"/>
                        <a:pt x="47728" y="297024"/>
                      </a:cubicBezTo>
                      <a:cubicBezTo>
                        <a:pt x="46477" y="303094"/>
                        <a:pt x="46477" y="311592"/>
                        <a:pt x="45100" y="316852"/>
                      </a:cubicBezTo>
                      <a:cubicBezTo>
                        <a:pt x="53609" y="317662"/>
                        <a:pt x="66246" y="318336"/>
                        <a:pt x="70751" y="315908"/>
                      </a:cubicBezTo>
                      <a:cubicBezTo>
                        <a:pt x="77883" y="311996"/>
                        <a:pt x="82387" y="311996"/>
                        <a:pt x="91271" y="314964"/>
                      </a:cubicBezTo>
                      <a:cubicBezTo>
                        <a:pt x="96652" y="316718"/>
                        <a:pt x="103784" y="320494"/>
                        <a:pt x="108789" y="323192"/>
                      </a:cubicBezTo>
                      <a:cubicBezTo>
                        <a:pt x="109289" y="321304"/>
                        <a:pt x="110290" y="319820"/>
                        <a:pt x="112167" y="319550"/>
                      </a:cubicBezTo>
                      <a:cubicBezTo>
                        <a:pt x="118173" y="318876"/>
                        <a:pt x="125555" y="331825"/>
                        <a:pt x="129685" y="324676"/>
                      </a:cubicBezTo>
                      <a:cubicBezTo>
                        <a:pt x="133688" y="317392"/>
                        <a:pt x="143073" y="318876"/>
                        <a:pt x="147827" y="321708"/>
                      </a:cubicBezTo>
                      <a:cubicBezTo>
                        <a:pt x="152582" y="324676"/>
                        <a:pt x="159964" y="326025"/>
                        <a:pt x="165345" y="320225"/>
                      </a:cubicBezTo>
                      <a:cubicBezTo>
                        <a:pt x="170725" y="314425"/>
                        <a:pt x="191495" y="311592"/>
                        <a:pt x="196250" y="313750"/>
                      </a:cubicBezTo>
                      <a:cubicBezTo>
                        <a:pt x="200880" y="315908"/>
                        <a:pt x="213017" y="321708"/>
                        <a:pt x="208387" y="304308"/>
                      </a:cubicBezTo>
                      <a:cubicBezTo>
                        <a:pt x="203633" y="286907"/>
                        <a:pt x="218397" y="290549"/>
                        <a:pt x="220400" y="284075"/>
                      </a:cubicBezTo>
                      <a:cubicBezTo>
                        <a:pt x="222401" y="277600"/>
                        <a:pt x="239919" y="274633"/>
                        <a:pt x="237166" y="269642"/>
                      </a:cubicBezTo>
                      <a:cubicBezTo>
                        <a:pt x="234538" y="264651"/>
                        <a:pt x="212266" y="249408"/>
                        <a:pt x="205635" y="244283"/>
                      </a:cubicBezTo>
                      <a:cubicBezTo>
                        <a:pt x="198878" y="239157"/>
                        <a:pt x="198878" y="223240"/>
                        <a:pt x="195500" y="216765"/>
                      </a:cubicBezTo>
                      <a:cubicBezTo>
                        <a:pt x="192121" y="210291"/>
                        <a:pt x="184739" y="201523"/>
                        <a:pt x="193498" y="199365"/>
                      </a:cubicBezTo>
                      <a:cubicBezTo>
                        <a:pt x="202256" y="197207"/>
                        <a:pt x="217647" y="193565"/>
                        <a:pt x="225029" y="186281"/>
                      </a:cubicBezTo>
                      <a:cubicBezTo>
                        <a:pt x="232411" y="178997"/>
                        <a:pt x="245800" y="178322"/>
                        <a:pt x="249929" y="174006"/>
                      </a:cubicBezTo>
                      <a:cubicBezTo>
                        <a:pt x="253933" y="169689"/>
                        <a:pt x="263317" y="177648"/>
                        <a:pt x="266070" y="173197"/>
                      </a:cubicBezTo>
                      <a:cubicBezTo>
                        <a:pt x="268822" y="168880"/>
                        <a:pt x="270825" y="160112"/>
                        <a:pt x="266695" y="155122"/>
                      </a:cubicBezTo>
                      <a:cubicBezTo>
                        <a:pt x="262691" y="149996"/>
                        <a:pt x="259938" y="141363"/>
                        <a:pt x="259313" y="129088"/>
                      </a:cubicBezTo>
                      <a:cubicBezTo>
                        <a:pt x="258687" y="116813"/>
                        <a:pt x="255309" y="117488"/>
                        <a:pt x="255309" y="111687"/>
                      </a:cubicBezTo>
                      <a:cubicBezTo>
                        <a:pt x="255309" y="105887"/>
                        <a:pt x="253307" y="98738"/>
                        <a:pt x="248552" y="95771"/>
                      </a:cubicBezTo>
                      <a:cubicBezTo>
                        <a:pt x="243923" y="92803"/>
                        <a:pt x="241796" y="90645"/>
                        <a:pt x="246550" y="82686"/>
                      </a:cubicBezTo>
                      <a:cubicBezTo>
                        <a:pt x="251180" y="74728"/>
                        <a:pt x="249178" y="54495"/>
                        <a:pt x="247176" y="48695"/>
                      </a:cubicBezTo>
                      <a:cubicBezTo>
                        <a:pt x="246801" y="47616"/>
                        <a:pt x="246801" y="46132"/>
                        <a:pt x="247051" y="44783"/>
                      </a:cubicBezTo>
                      <a:cubicBezTo>
                        <a:pt x="245800" y="44243"/>
                        <a:pt x="244924" y="42894"/>
                        <a:pt x="244548" y="40736"/>
                      </a:cubicBezTo>
                      <a:cubicBezTo>
                        <a:pt x="243172" y="33048"/>
                        <a:pt x="238292" y="30080"/>
                        <a:pt x="226656" y="30080"/>
                      </a:cubicBezTo>
                      <a:cubicBezTo>
                        <a:pt x="215019" y="30080"/>
                        <a:pt x="233788" y="17536"/>
                        <a:pt x="229283" y="11196"/>
                      </a:cubicBezTo>
                      <a:cubicBezTo>
                        <a:pt x="224779" y="4991"/>
                        <a:pt x="213142" y="22796"/>
                        <a:pt x="202506" y="18884"/>
                      </a:cubicBezTo>
                      <a:cubicBezTo>
                        <a:pt x="191746" y="15107"/>
                        <a:pt x="177857" y="32373"/>
                        <a:pt x="168473" y="40197"/>
                      </a:cubicBezTo>
                      <a:cubicBezTo>
                        <a:pt x="159088" y="47885"/>
                        <a:pt x="145700" y="38848"/>
                        <a:pt x="152832" y="27652"/>
                      </a:cubicBezTo>
                      <a:cubicBezTo>
                        <a:pt x="159964" y="16591"/>
                        <a:pt x="152832" y="17536"/>
                        <a:pt x="142072" y="21852"/>
                      </a:cubicBezTo>
                      <a:cubicBezTo>
                        <a:pt x="131311" y="26168"/>
                        <a:pt x="118298" y="20908"/>
                        <a:pt x="119674" y="10251"/>
                      </a:cubicBezTo>
                      <a:cubicBezTo>
                        <a:pt x="120050" y="7554"/>
                        <a:pt x="119299" y="5126"/>
                        <a:pt x="117923" y="2698"/>
                      </a:cubicBezTo>
                      <a:cubicBezTo>
                        <a:pt x="112667" y="3507"/>
                        <a:pt x="108663" y="3642"/>
                        <a:pt x="106661" y="2968"/>
                      </a:cubicBezTo>
                      <a:cubicBezTo>
                        <a:pt x="101782" y="1214"/>
                        <a:pt x="90896" y="270"/>
                        <a:pt x="79009" y="0"/>
                      </a:cubicBezTo>
                      <a:cubicBezTo>
                        <a:pt x="82512" y="5665"/>
                        <a:pt x="86391" y="11061"/>
                        <a:pt x="84264" y="15512"/>
                      </a:cubicBezTo>
                      <a:cubicBezTo>
                        <a:pt x="80260" y="23740"/>
                        <a:pt x="86517" y="31429"/>
                        <a:pt x="92272" y="43569"/>
                      </a:cubicBezTo>
                      <a:cubicBezTo>
                        <a:pt x="98028" y="55574"/>
                        <a:pt x="79760" y="48964"/>
                        <a:pt x="79259" y="56653"/>
                      </a:cubicBezTo>
                      <a:cubicBezTo>
                        <a:pt x="78759" y="64342"/>
                        <a:pt x="62242" y="56114"/>
                        <a:pt x="56862" y="53281"/>
                      </a:cubicBezTo>
                      <a:cubicBezTo>
                        <a:pt x="51482" y="50448"/>
                        <a:pt x="33589" y="52337"/>
                        <a:pt x="34089" y="57193"/>
                      </a:cubicBezTo>
                      <a:cubicBezTo>
                        <a:pt x="34215" y="59081"/>
                        <a:pt x="34089" y="61779"/>
                        <a:pt x="33214" y="64072"/>
                      </a:cubicBezTo>
                      <a:cubicBezTo>
                        <a:pt x="35591" y="73379"/>
                        <a:pt x="36717" y="81877"/>
                        <a:pt x="34089" y="861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F2A2E5DC-BEA7-9565-70CF-57FD0B60B5F2}"/>
                    </a:ext>
                  </a:extLst>
                </p:cNvPr>
                <p:cNvSpPr/>
                <p:nvPr/>
              </p:nvSpPr>
              <p:spPr>
                <a:xfrm>
                  <a:off x="6379007" y="1465371"/>
                  <a:ext cx="316842" cy="541777"/>
                </a:xfrm>
                <a:custGeom>
                  <a:avLst/>
                  <a:gdLst>
                    <a:gd name="connsiteX0" fmla="*/ 270393 w 316842"/>
                    <a:gd name="connsiteY0" fmla="*/ 454584 h 541777"/>
                    <a:gd name="connsiteX1" fmla="*/ 315188 w 316842"/>
                    <a:gd name="connsiteY1" fmla="*/ 408318 h 541777"/>
                    <a:gd name="connsiteX2" fmla="*/ 307054 w 316842"/>
                    <a:gd name="connsiteY2" fmla="*/ 382284 h 541777"/>
                    <a:gd name="connsiteX3" fmla="*/ 268516 w 316842"/>
                    <a:gd name="connsiteY3" fmla="*/ 350451 h 541777"/>
                    <a:gd name="connsiteX4" fmla="*/ 287285 w 316842"/>
                    <a:gd name="connsiteY4" fmla="*/ 332106 h 541777"/>
                    <a:gd name="connsiteX5" fmla="*/ 271144 w 316842"/>
                    <a:gd name="connsiteY5" fmla="*/ 314705 h 541777"/>
                    <a:gd name="connsiteX6" fmla="*/ 275648 w 316842"/>
                    <a:gd name="connsiteY6" fmla="*/ 298249 h 541777"/>
                    <a:gd name="connsiteX7" fmla="*/ 260508 w 316842"/>
                    <a:gd name="connsiteY7" fmla="*/ 287593 h 541777"/>
                    <a:gd name="connsiteX8" fmla="*/ 267640 w 316842"/>
                    <a:gd name="connsiteY8" fmla="*/ 278016 h 541777"/>
                    <a:gd name="connsiteX9" fmla="*/ 263136 w 316842"/>
                    <a:gd name="connsiteY9" fmla="*/ 252926 h 541777"/>
                    <a:gd name="connsiteX10" fmla="*/ 273021 w 316842"/>
                    <a:gd name="connsiteY10" fmla="*/ 233637 h 541777"/>
                    <a:gd name="connsiteX11" fmla="*/ 244367 w 316842"/>
                    <a:gd name="connsiteY11" fmla="*/ 184403 h 541777"/>
                    <a:gd name="connsiteX12" fmla="*/ 253376 w 316842"/>
                    <a:gd name="connsiteY12" fmla="*/ 165114 h 541777"/>
                    <a:gd name="connsiteX13" fmla="*/ 272145 w 316842"/>
                    <a:gd name="connsiteY13" fmla="*/ 140969 h 541777"/>
                    <a:gd name="connsiteX14" fmla="*/ 250624 w 316842"/>
                    <a:gd name="connsiteY14" fmla="*/ 116824 h 541777"/>
                    <a:gd name="connsiteX15" fmla="*/ 231855 w 316842"/>
                    <a:gd name="connsiteY15" fmla="*/ 105224 h 541777"/>
                    <a:gd name="connsiteX16" fmla="*/ 227350 w 316842"/>
                    <a:gd name="connsiteY16" fmla="*/ 86879 h 541777"/>
                    <a:gd name="connsiteX17" fmla="*/ 231855 w 316842"/>
                    <a:gd name="connsiteY17" fmla="*/ 69478 h 541777"/>
                    <a:gd name="connsiteX18" fmla="*/ 243491 w 316842"/>
                    <a:gd name="connsiteY18" fmla="*/ 59901 h 541777"/>
                    <a:gd name="connsiteX19" fmla="*/ 250248 w 316842"/>
                    <a:gd name="connsiteY19" fmla="*/ 48031 h 541777"/>
                    <a:gd name="connsiteX20" fmla="*/ 250248 w 316842"/>
                    <a:gd name="connsiteY20" fmla="*/ 29821 h 541777"/>
                    <a:gd name="connsiteX21" fmla="*/ 218592 w 316842"/>
                    <a:gd name="connsiteY21" fmla="*/ 6486 h 541777"/>
                    <a:gd name="connsiteX22" fmla="*/ 194193 w 316842"/>
                    <a:gd name="connsiteY22" fmla="*/ 6486 h 541777"/>
                    <a:gd name="connsiteX23" fmla="*/ 163913 w 316842"/>
                    <a:gd name="connsiteY23" fmla="*/ 14174 h 541777"/>
                    <a:gd name="connsiteX24" fmla="*/ 145269 w 316842"/>
                    <a:gd name="connsiteY24" fmla="*/ 35891 h 541777"/>
                    <a:gd name="connsiteX25" fmla="*/ 139513 w 316842"/>
                    <a:gd name="connsiteY25" fmla="*/ 63813 h 541777"/>
                    <a:gd name="connsiteX26" fmla="*/ 126500 w 316842"/>
                    <a:gd name="connsiteY26" fmla="*/ 82428 h 541777"/>
                    <a:gd name="connsiteX27" fmla="*/ 109233 w 316842"/>
                    <a:gd name="connsiteY27" fmla="*/ 77707 h 541777"/>
                    <a:gd name="connsiteX28" fmla="*/ 86210 w 316842"/>
                    <a:gd name="connsiteY28" fmla="*/ 76088 h 541777"/>
                    <a:gd name="connsiteX29" fmla="*/ 53178 w 316842"/>
                    <a:gd name="connsiteY29" fmla="*/ 74604 h 541777"/>
                    <a:gd name="connsiteX30" fmla="*/ 20145 w 316842"/>
                    <a:gd name="connsiteY30" fmla="*/ 48301 h 541777"/>
                    <a:gd name="connsiteX31" fmla="*/ 0 w 316842"/>
                    <a:gd name="connsiteY31" fmla="*/ 64218 h 541777"/>
                    <a:gd name="connsiteX32" fmla="*/ 33033 w 316842"/>
                    <a:gd name="connsiteY32" fmla="*/ 90251 h 541777"/>
                    <a:gd name="connsiteX33" fmla="*/ 76201 w 316842"/>
                    <a:gd name="connsiteY33" fmla="*/ 118173 h 541777"/>
                    <a:gd name="connsiteX34" fmla="*/ 77577 w 316842"/>
                    <a:gd name="connsiteY34" fmla="*/ 149197 h 541777"/>
                    <a:gd name="connsiteX35" fmla="*/ 84709 w 316842"/>
                    <a:gd name="connsiteY35" fmla="*/ 178738 h 541777"/>
                    <a:gd name="connsiteX36" fmla="*/ 83333 w 316842"/>
                    <a:gd name="connsiteY36" fmla="*/ 206660 h 541777"/>
                    <a:gd name="connsiteX37" fmla="*/ 89088 w 316842"/>
                    <a:gd name="connsiteY37" fmla="*/ 223656 h 541777"/>
                    <a:gd name="connsiteX38" fmla="*/ 93343 w 316842"/>
                    <a:gd name="connsiteY38" fmla="*/ 239842 h 541777"/>
                    <a:gd name="connsiteX39" fmla="*/ 117742 w 316842"/>
                    <a:gd name="connsiteY39" fmla="*/ 250633 h 541777"/>
                    <a:gd name="connsiteX40" fmla="*/ 128502 w 316842"/>
                    <a:gd name="connsiteY40" fmla="*/ 275723 h 541777"/>
                    <a:gd name="connsiteX41" fmla="*/ 123122 w 316842"/>
                    <a:gd name="connsiteY41" fmla="*/ 287323 h 541777"/>
                    <a:gd name="connsiteX42" fmla="*/ 106606 w 316842"/>
                    <a:gd name="connsiteY42" fmla="*/ 301891 h 541777"/>
                    <a:gd name="connsiteX43" fmla="*/ 75700 w 316842"/>
                    <a:gd name="connsiteY43" fmla="*/ 334669 h 541777"/>
                    <a:gd name="connsiteX44" fmla="*/ 57807 w 316842"/>
                    <a:gd name="connsiteY44" fmla="*/ 349641 h 541777"/>
                    <a:gd name="connsiteX45" fmla="*/ 41666 w 316842"/>
                    <a:gd name="connsiteY45" fmla="*/ 367447 h 541777"/>
                    <a:gd name="connsiteX46" fmla="*/ 20645 w 316842"/>
                    <a:gd name="connsiteY46" fmla="*/ 378508 h 541777"/>
                    <a:gd name="connsiteX47" fmla="*/ 7257 w 316842"/>
                    <a:gd name="connsiteY47" fmla="*/ 399280 h 541777"/>
                    <a:gd name="connsiteX48" fmla="*/ 8133 w 316842"/>
                    <a:gd name="connsiteY48" fmla="*/ 418165 h 541777"/>
                    <a:gd name="connsiteX49" fmla="*/ 11261 w 316842"/>
                    <a:gd name="connsiteY49" fmla="*/ 440826 h 541777"/>
                    <a:gd name="connsiteX50" fmla="*/ 16641 w 316842"/>
                    <a:gd name="connsiteY50" fmla="*/ 477515 h 541777"/>
                    <a:gd name="connsiteX51" fmla="*/ 8634 w 316842"/>
                    <a:gd name="connsiteY51" fmla="*/ 511372 h 541777"/>
                    <a:gd name="connsiteX52" fmla="*/ 36787 w 316842"/>
                    <a:gd name="connsiteY52" fmla="*/ 523377 h 541777"/>
                    <a:gd name="connsiteX53" fmla="*/ 55055 w 316842"/>
                    <a:gd name="connsiteY53" fmla="*/ 534034 h 541777"/>
                    <a:gd name="connsiteX54" fmla="*/ 88212 w 316842"/>
                    <a:gd name="connsiteY54" fmla="*/ 541722 h 541777"/>
                    <a:gd name="connsiteX55" fmla="*/ 182181 w 316842"/>
                    <a:gd name="connsiteY55" fmla="*/ 518522 h 541777"/>
                    <a:gd name="connsiteX56" fmla="*/ 209332 w 316842"/>
                    <a:gd name="connsiteY56" fmla="*/ 515149 h 541777"/>
                    <a:gd name="connsiteX57" fmla="*/ 223847 w 316842"/>
                    <a:gd name="connsiteY57" fmla="*/ 495321 h 541777"/>
                    <a:gd name="connsiteX58" fmla="*/ 270393 w 316842"/>
                    <a:gd name="connsiteY58" fmla="*/ 454854 h 541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16842" h="541777">
                      <a:moveTo>
                        <a:pt x="270393" y="454584"/>
                      </a:moveTo>
                      <a:cubicBezTo>
                        <a:pt x="277525" y="437184"/>
                        <a:pt x="309807" y="423830"/>
                        <a:pt x="315188" y="408318"/>
                      </a:cubicBezTo>
                      <a:cubicBezTo>
                        <a:pt x="317815" y="400494"/>
                        <a:pt x="318691" y="396717"/>
                        <a:pt x="307054" y="382284"/>
                      </a:cubicBezTo>
                      <a:cubicBezTo>
                        <a:pt x="295418" y="367851"/>
                        <a:pt x="269392" y="358139"/>
                        <a:pt x="268516" y="350451"/>
                      </a:cubicBezTo>
                      <a:cubicBezTo>
                        <a:pt x="267640" y="342762"/>
                        <a:pt x="288286" y="341818"/>
                        <a:pt x="287285" y="332106"/>
                      </a:cubicBezTo>
                      <a:cubicBezTo>
                        <a:pt x="286409" y="322529"/>
                        <a:pt x="275648" y="322529"/>
                        <a:pt x="271144" y="314705"/>
                      </a:cubicBezTo>
                      <a:cubicBezTo>
                        <a:pt x="266640" y="307017"/>
                        <a:pt x="276524" y="302161"/>
                        <a:pt x="275648" y="298249"/>
                      </a:cubicBezTo>
                      <a:cubicBezTo>
                        <a:pt x="274773" y="294337"/>
                        <a:pt x="261384" y="292449"/>
                        <a:pt x="260508" y="287593"/>
                      </a:cubicBezTo>
                      <a:cubicBezTo>
                        <a:pt x="259633" y="282737"/>
                        <a:pt x="269392" y="283816"/>
                        <a:pt x="267640" y="278016"/>
                      </a:cubicBezTo>
                      <a:cubicBezTo>
                        <a:pt x="265889" y="272215"/>
                        <a:pt x="256880" y="261559"/>
                        <a:pt x="263136" y="252926"/>
                      </a:cubicBezTo>
                      <a:cubicBezTo>
                        <a:pt x="269392" y="244294"/>
                        <a:pt x="282781" y="252926"/>
                        <a:pt x="273021" y="233637"/>
                      </a:cubicBezTo>
                      <a:cubicBezTo>
                        <a:pt x="263136" y="214348"/>
                        <a:pt x="247996" y="190203"/>
                        <a:pt x="244367" y="184403"/>
                      </a:cubicBezTo>
                      <a:cubicBezTo>
                        <a:pt x="240739" y="178603"/>
                        <a:pt x="247996" y="168891"/>
                        <a:pt x="253376" y="165114"/>
                      </a:cubicBezTo>
                      <a:cubicBezTo>
                        <a:pt x="258757" y="161202"/>
                        <a:pt x="272145" y="146769"/>
                        <a:pt x="272145" y="140969"/>
                      </a:cubicBezTo>
                      <a:cubicBezTo>
                        <a:pt x="272145" y="135169"/>
                        <a:pt x="255128" y="119657"/>
                        <a:pt x="250624" y="116824"/>
                      </a:cubicBezTo>
                      <a:cubicBezTo>
                        <a:pt x="246119" y="113857"/>
                        <a:pt x="236234" y="114936"/>
                        <a:pt x="231855" y="105224"/>
                      </a:cubicBezTo>
                      <a:cubicBezTo>
                        <a:pt x="227350" y="95647"/>
                        <a:pt x="222846" y="92679"/>
                        <a:pt x="227350" y="86879"/>
                      </a:cubicBezTo>
                      <a:cubicBezTo>
                        <a:pt x="231855" y="81079"/>
                        <a:pt x="231855" y="75279"/>
                        <a:pt x="231855" y="69478"/>
                      </a:cubicBezTo>
                      <a:cubicBezTo>
                        <a:pt x="231855" y="63678"/>
                        <a:pt x="241615" y="68534"/>
                        <a:pt x="243491" y="59901"/>
                      </a:cubicBezTo>
                      <a:cubicBezTo>
                        <a:pt x="244242" y="55990"/>
                        <a:pt x="246870" y="51673"/>
                        <a:pt x="250248" y="48031"/>
                      </a:cubicBezTo>
                      <a:cubicBezTo>
                        <a:pt x="250248" y="41422"/>
                        <a:pt x="250874" y="34407"/>
                        <a:pt x="250248" y="29821"/>
                      </a:cubicBezTo>
                      <a:cubicBezTo>
                        <a:pt x="248747" y="20514"/>
                        <a:pt x="224347" y="17412"/>
                        <a:pt x="218592" y="6486"/>
                      </a:cubicBezTo>
                      <a:cubicBezTo>
                        <a:pt x="212836" y="-4306"/>
                        <a:pt x="198447" y="281"/>
                        <a:pt x="194193" y="6486"/>
                      </a:cubicBezTo>
                      <a:cubicBezTo>
                        <a:pt x="189938" y="12690"/>
                        <a:pt x="163913" y="5002"/>
                        <a:pt x="163913" y="14174"/>
                      </a:cubicBezTo>
                      <a:cubicBezTo>
                        <a:pt x="163913" y="23347"/>
                        <a:pt x="145269" y="25100"/>
                        <a:pt x="145269" y="35891"/>
                      </a:cubicBezTo>
                      <a:cubicBezTo>
                        <a:pt x="145269" y="46682"/>
                        <a:pt x="153903" y="65432"/>
                        <a:pt x="139513" y="63813"/>
                      </a:cubicBezTo>
                      <a:cubicBezTo>
                        <a:pt x="125124" y="62194"/>
                        <a:pt x="135259" y="70018"/>
                        <a:pt x="126500" y="82428"/>
                      </a:cubicBezTo>
                      <a:cubicBezTo>
                        <a:pt x="117867" y="94837"/>
                        <a:pt x="117867" y="74604"/>
                        <a:pt x="109233" y="77707"/>
                      </a:cubicBezTo>
                      <a:cubicBezTo>
                        <a:pt x="100600" y="80809"/>
                        <a:pt x="90590" y="68399"/>
                        <a:pt x="86210" y="76088"/>
                      </a:cubicBezTo>
                      <a:cubicBezTo>
                        <a:pt x="81831" y="83911"/>
                        <a:pt x="67442" y="77707"/>
                        <a:pt x="53178" y="74604"/>
                      </a:cubicBezTo>
                      <a:cubicBezTo>
                        <a:pt x="38789" y="71502"/>
                        <a:pt x="31656" y="49785"/>
                        <a:pt x="20145" y="48301"/>
                      </a:cubicBezTo>
                      <a:cubicBezTo>
                        <a:pt x="12512" y="47357"/>
                        <a:pt x="4379" y="53831"/>
                        <a:pt x="0" y="64218"/>
                      </a:cubicBezTo>
                      <a:cubicBezTo>
                        <a:pt x="11136" y="72041"/>
                        <a:pt x="18393" y="82967"/>
                        <a:pt x="33033" y="90251"/>
                      </a:cubicBezTo>
                      <a:cubicBezTo>
                        <a:pt x="48798" y="97940"/>
                        <a:pt x="77577" y="107247"/>
                        <a:pt x="76201" y="118173"/>
                      </a:cubicBezTo>
                      <a:cubicBezTo>
                        <a:pt x="74699" y="128964"/>
                        <a:pt x="70445" y="144476"/>
                        <a:pt x="77577" y="149197"/>
                      </a:cubicBezTo>
                      <a:cubicBezTo>
                        <a:pt x="84709" y="153784"/>
                        <a:pt x="76201" y="174017"/>
                        <a:pt x="84709" y="178738"/>
                      </a:cubicBezTo>
                      <a:cubicBezTo>
                        <a:pt x="93343" y="183459"/>
                        <a:pt x="90465" y="206660"/>
                        <a:pt x="83333" y="206660"/>
                      </a:cubicBezTo>
                      <a:cubicBezTo>
                        <a:pt x="76201" y="206660"/>
                        <a:pt x="84709" y="219070"/>
                        <a:pt x="89088" y="223656"/>
                      </a:cubicBezTo>
                      <a:cubicBezTo>
                        <a:pt x="91090" y="225814"/>
                        <a:pt x="92592" y="232154"/>
                        <a:pt x="93343" y="239842"/>
                      </a:cubicBezTo>
                      <a:cubicBezTo>
                        <a:pt x="102226" y="242135"/>
                        <a:pt x="109984" y="246991"/>
                        <a:pt x="117742" y="250633"/>
                      </a:cubicBezTo>
                      <a:cubicBezTo>
                        <a:pt x="129754" y="256434"/>
                        <a:pt x="128002" y="265606"/>
                        <a:pt x="128502" y="275723"/>
                      </a:cubicBezTo>
                      <a:cubicBezTo>
                        <a:pt x="129003" y="285839"/>
                        <a:pt x="129378" y="291639"/>
                        <a:pt x="123122" y="287323"/>
                      </a:cubicBezTo>
                      <a:cubicBezTo>
                        <a:pt x="116866" y="283007"/>
                        <a:pt x="110109" y="287323"/>
                        <a:pt x="106606" y="301891"/>
                      </a:cubicBezTo>
                      <a:cubicBezTo>
                        <a:pt x="102977" y="316324"/>
                        <a:pt x="85960" y="333725"/>
                        <a:pt x="75700" y="334669"/>
                      </a:cubicBezTo>
                      <a:cubicBezTo>
                        <a:pt x="65315" y="335613"/>
                        <a:pt x="66316" y="347213"/>
                        <a:pt x="57807" y="349641"/>
                      </a:cubicBezTo>
                      <a:cubicBezTo>
                        <a:pt x="49299" y="352069"/>
                        <a:pt x="41166" y="357330"/>
                        <a:pt x="41666" y="367447"/>
                      </a:cubicBezTo>
                      <a:cubicBezTo>
                        <a:pt x="42167" y="377563"/>
                        <a:pt x="29154" y="378508"/>
                        <a:pt x="20645" y="378508"/>
                      </a:cubicBezTo>
                      <a:cubicBezTo>
                        <a:pt x="12137" y="378508"/>
                        <a:pt x="13889" y="394964"/>
                        <a:pt x="7257" y="399280"/>
                      </a:cubicBezTo>
                      <a:cubicBezTo>
                        <a:pt x="500" y="403597"/>
                        <a:pt x="1877" y="409397"/>
                        <a:pt x="8133" y="418165"/>
                      </a:cubicBezTo>
                      <a:cubicBezTo>
                        <a:pt x="14389" y="426932"/>
                        <a:pt x="9134" y="434621"/>
                        <a:pt x="11261" y="440826"/>
                      </a:cubicBezTo>
                      <a:cubicBezTo>
                        <a:pt x="13513" y="447166"/>
                        <a:pt x="23398" y="461599"/>
                        <a:pt x="16641" y="477515"/>
                      </a:cubicBezTo>
                      <a:cubicBezTo>
                        <a:pt x="9885" y="493432"/>
                        <a:pt x="2753" y="513261"/>
                        <a:pt x="8634" y="511372"/>
                      </a:cubicBezTo>
                      <a:cubicBezTo>
                        <a:pt x="14389" y="509484"/>
                        <a:pt x="27902" y="524457"/>
                        <a:pt x="36787" y="523377"/>
                      </a:cubicBezTo>
                      <a:cubicBezTo>
                        <a:pt x="45670" y="522433"/>
                        <a:pt x="46671" y="536866"/>
                        <a:pt x="55055" y="534034"/>
                      </a:cubicBezTo>
                      <a:cubicBezTo>
                        <a:pt x="63563" y="531201"/>
                        <a:pt x="63563" y="542667"/>
                        <a:pt x="88212" y="541722"/>
                      </a:cubicBezTo>
                      <a:cubicBezTo>
                        <a:pt x="112862" y="540778"/>
                        <a:pt x="162536" y="518522"/>
                        <a:pt x="182181" y="518522"/>
                      </a:cubicBezTo>
                      <a:cubicBezTo>
                        <a:pt x="193317" y="518522"/>
                        <a:pt x="202326" y="517038"/>
                        <a:pt x="209332" y="515149"/>
                      </a:cubicBezTo>
                      <a:cubicBezTo>
                        <a:pt x="213587" y="508270"/>
                        <a:pt x="218717" y="500851"/>
                        <a:pt x="223847" y="495321"/>
                      </a:cubicBezTo>
                      <a:cubicBezTo>
                        <a:pt x="236359" y="481832"/>
                        <a:pt x="263261" y="472120"/>
                        <a:pt x="270393" y="45485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7C003253-B9D2-8E3F-5225-86D4CA6F61D9}"/>
                    </a:ext>
                  </a:extLst>
                </p:cNvPr>
                <p:cNvSpPr/>
                <p:nvPr/>
              </p:nvSpPr>
              <p:spPr>
                <a:xfrm>
                  <a:off x="6786161" y="3173143"/>
                  <a:ext cx="637382" cy="551078"/>
                </a:xfrm>
                <a:custGeom>
                  <a:avLst/>
                  <a:gdLst>
                    <a:gd name="connsiteX0" fmla="*/ 381128 w 637382"/>
                    <a:gd name="connsiteY0" fmla="*/ 115389 h 551078"/>
                    <a:gd name="connsiteX1" fmla="*/ 327325 w 637382"/>
                    <a:gd name="connsiteY1" fmla="*/ 108915 h 551078"/>
                    <a:gd name="connsiteX2" fmla="*/ 291414 w 637382"/>
                    <a:gd name="connsiteY2" fmla="*/ 95966 h 551078"/>
                    <a:gd name="connsiteX3" fmla="*/ 218467 w 637382"/>
                    <a:gd name="connsiteY3" fmla="*/ 37964 h 551078"/>
                    <a:gd name="connsiteX4" fmla="*/ 158658 w 637382"/>
                    <a:gd name="connsiteY4" fmla="*/ 600 h 551078"/>
                    <a:gd name="connsiteX5" fmla="*/ 133508 w 637382"/>
                    <a:gd name="connsiteY5" fmla="*/ 600 h 551078"/>
                    <a:gd name="connsiteX6" fmla="*/ 102477 w 637382"/>
                    <a:gd name="connsiteY6" fmla="*/ 10851 h 551078"/>
                    <a:gd name="connsiteX7" fmla="*/ 72572 w 637382"/>
                    <a:gd name="connsiteY7" fmla="*/ 31489 h 551078"/>
                    <a:gd name="connsiteX8" fmla="*/ 95345 w 637382"/>
                    <a:gd name="connsiteY8" fmla="*/ 59815 h 551078"/>
                    <a:gd name="connsiteX9" fmla="*/ 77452 w 637382"/>
                    <a:gd name="connsiteY9" fmla="*/ 75328 h 551078"/>
                    <a:gd name="connsiteX10" fmla="*/ 58308 w 637382"/>
                    <a:gd name="connsiteY10" fmla="*/ 84365 h 551078"/>
                    <a:gd name="connsiteX11" fmla="*/ 34409 w 637382"/>
                    <a:gd name="connsiteY11" fmla="*/ 103654 h 551078"/>
                    <a:gd name="connsiteX12" fmla="*/ 4379 w 637382"/>
                    <a:gd name="connsiteY12" fmla="*/ 89221 h 551078"/>
                    <a:gd name="connsiteX13" fmla="*/ 1251 w 637382"/>
                    <a:gd name="connsiteY13" fmla="*/ 98528 h 551078"/>
                    <a:gd name="connsiteX14" fmla="*/ 0 w 637382"/>
                    <a:gd name="connsiteY14" fmla="*/ 107431 h 551078"/>
                    <a:gd name="connsiteX15" fmla="*/ 5130 w 637382"/>
                    <a:gd name="connsiteY15" fmla="*/ 144660 h 551078"/>
                    <a:gd name="connsiteX16" fmla="*/ 29655 w 637382"/>
                    <a:gd name="connsiteY16" fmla="*/ 177033 h 551078"/>
                    <a:gd name="connsiteX17" fmla="*/ 73448 w 637382"/>
                    <a:gd name="connsiteY17" fmla="*/ 250413 h 551078"/>
                    <a:gd name="connsiteX18" fmla="*/ 96721 w 637382"/>
                    <a:gd name="connsiteY18" fmla="*/ 286563 h 551078"/>
                    <a:gd name="connsiteX19" fmla="*/ 123998 w 637382"/>
                    <a:gd name="connsiteY19" fmla="*/ 323252 h 551078"/>
                    <a:gd name="connsiteX20" fmla="*/ 131631 w 637382"/>
                    <a:gd name="connsiteY20" fmla="*/ 359402 h 551078"/>
                    <a:gd name="connsiteX21" fmla="*/ 156280 w 637382"/>
                    <a:gd name="connsiteY21" fmla="*/ 414437 h 551078"/>
                    <a:gd name="connsiteX22" fmla="*/ 191190 w 637382"/>
                    <a:gd name="connsiteY22" fmla="*/ 457331 h 551078"/>
                    <a:gd name="connsiteX23" fmla="*/ 218967 w 637382"/>
                    <a:gd name="connsiteY23" fmla="*/ 506970 h 551078"/>
                    <a:gd name="connsiteX24" fmla="*/ 229228 w 637382"/>
                    <a:gd name="connsiteY24" fmla="*/ 532059 h 551078"/>
                    <a:gd name="connsiteX25" fmla="*/ 239238 w 637382"/>
                    <a:gd name="connsiteY25" fmla="*/ 551079 h 551078"/>
                    <a:gd name="connsiteX26" fmla="*/ 253252 w 637382"/>
                    <a:gd name="connsiteY26" fmla="*/ 542850 h 551078"/>
                    <a:gd name="connsiteX27" fmla="*/ 252376 w 637382"/>
                    <a:gd name="connsiteY27" fmla="*/ 525045 h 551078"/>
                    <a:gd name="connsiteX28" fmla="*/ 265388 w 637382"/>
                    <a:gd name="connsiteY28" fmla="*/ 512905 h 551078"/>
                    <a:gd name="connsiteX29" fmla="*/ 287786 w 637382"/>
                    <a:gd name="connsiteY29" fmla="*/ 516682 h 551078"/>
                    <a:gd name="connsiteX30" fmla="*/ 325073 w 637382"/>
                    <a:gd name="connsiteY30" fmla="*/ 520459 h 551078"/>
                    <a:gd name="connsiteX31" fmla="*/ 367490 w 637382"/>
                    <a:gd name="connsiteY31" fmla="*/ 528013 h 551078"/>
                    <a:gd name="connsiteX32" fmla="*/ 388260 w 637382"/>
                    <a:gd name="connsiteY32" fmla="*/ 519650 h 551078"/>
                    <a:gd name="connsiteX33" fmla="*/ 434932 w 637382"/>
                    <a:gd name="connsiteY33" fmla="*/ 475811 h 551078"/>
                    <a:gd name="connsiteX34" fmla="*/ 494616 w 637382"/>
                    <a:gd name="connsiteY34" fmla="*/ 472034 h 551078"/>
                    <a:gd name="connsiteX35" fmla="*/ 616612 w 637382"/>
                    <a:gd name="connsiteY35" fmla="*/ 429140 h 551078"/>
                    <a:gd name="connsiteX36" fmla="*/ 637383 w 637382"/>
                    <a:gd name="connsiteY36" fmla="*/ 361021 h 551078"/>
                    <a:gd name="connsiteX37" fmla="*/ 621868 w 637382"/>
                    <a:gd name="connsiteY37" fmla="*/ 337685 h 551078"/>
                    <a:gd name="connsiteX38" fmla="*/ 545792 w 637382"/>
                    <a:gd name="connsiteY38" fmla="*/ 328378 h 551078"/>
                    <a:gd name="connsiteX39" fmla="*/ 523019 w 637382"/>
                    <a:gd name="connsiteY39" fmla="*/ 293307 h 551078"/>
                    <a:gd name="connsiteX40" fmla="*/ 510507 w 637382"/>
                    <a:gd name="connsiteY40" fmla="*/ 272399 h 551078"/>
                    <a:gd name="connsiteX41" fmla="*/ 485231 w 637382"/>
                    <a:gd name="connsiteY41" fmla="*/ 253650 h 551078"/>
                    <a:gd name="connsiteX42" fmla="*/ 469091 w 637382"/>
                    <a:gd name="connsiteY42" fmla="*/ 218444 h 551078"/>
                    <a:gd name="connsiteX43" fmla="*/ 455702 w 637382"/>
                    <a:gd name="connsiteY43" fmla="*/ 183238 h 551078"/>
                    <a:gd name="connsiteX44" fmla="*/ 424797 w 637382"/>
                    <a:gd name="connsiteY44" fmla="*/ 144660 h 551078"/>
                    <a:gd name="connsiteX45" fmla="*/ 421043 w 637382"/>
                    <a:gd name="connsiteY45" fmla="*/ 130767 h 551078"/>
                    <a:gd name="connsiteX46" fmla="*/ 397019 w 637382"/>
                    <a:gd name="connsiteY46" fmla="*/ 129418 h 551078"/>
                    <a:gd name="connsiteX47" fmla="*/ 381504 w 637382"/>
                    <a:gd name="connsiteY47" fmla="*/ 115255 h 55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37382" h="551078">
                      <a:moveTo>
                        <a:pt x="381128" y="115389"/>
                      </a:moveTo>
                      <a:cubicBezTo>
                        <a:pt x="381128" y="115389"/>
                        <a:pt x="334457" y="108915"/>
                        <a:pt x="327325" y="108915"/>
                      </a:cubicBezTo>
                      <a:cubicBezTo>
                        <a:pt x="320193" y="108915"/>
                        <a:pt x="302300" y="106352"/>
                        <a:pt x="291414" y="95966"/>
                      </a:cubicBezTo>
                      <a:cubicBezTo>
                        <a:pt x="280654" y="85579"/>
                        <a:pt x="228101" y="43089"/>
                        <a:pt x="218467" y="37964"/>
                      </a:cubicBezTo>
                      <a:cubicBezTo>
                        <a:pt x="208832" y="32838"/>
                        <a:pt x="169418" y="1949"/>
                        <a:pt x="158658" y="600"/>
                      </a:cubicBezTo>
                      <a:cubicBezTo>
                        <a:pt x="147897" y="-749"/>
                        <a:pt x="146771" y="600"/>
                        <a:pt x="133508" y="600"/>
                      </a:cubicBezTo>
                      <a:cubicBezTo>
                        <a:pt x="120245" y="600"/>
                        <a:pt x="126375" y="9637"/>
                        <a:pt x="102477" y="10851"/>
                      </a:cubicBezTo>
                      <a:cubicBezTo>
                        <a:pt x="78578" y="12200"/>
                        <a:pt x="65440" y="28926"/>
                        <a:pt x="72572" y="31489"/>
                      </a:cubicBezTo>
                      <a:cubicBezTo>
                        <a:pt x="79704" y="34052"/>
                        <a:pt x="102477" y="56039"/>
                        <a:pt x="95345" y="59815"/>
                      </a:cubicBezTo>
                      <a:cubicBezTo>
                        <a:pt x="88213" y="63727"/>
                        <a:pt x="86961" y="75328"/>
                        <a:pt x="77452" y="75328"/>
                      </a:cubicBezTo>
                      <a:cubicBezTo>
                        <a:pt x="67943" y="75328"/>
                        <a:pt x="58308" y="76677"/>
                        <a:pt x="58308" y="84365"/>
                      </a:cubicBezTo>
                      <a:cubicBezTo>
                        <a:pt x="58308" y="92054"/>
                        <a:pt x="45170" y="105003"/>
                        <a:pt x="34409" y="103654"/>
                      </a:cubicBezTo>
                      <a:cubicBezTo>
                        <a:pt x="28278" y="102980"/>
                        <a:pt x="14765" y="95561"/>
                        <a:pt x="4379" y="89221"/>
                      </a:cubicBezTo>
                      <a:lnTo>
                        <a:pt x="1251" y="98528"/>
                      </a:lnTo>
                      <a:lnTo>
                        <a:pt x="0" y="107431"/>
                      </a:lnTo>
                      <a:cubicBezTo>
                        <a:pt x="2127" y="114175"/>
                        <a:pt x="-1001" y="142367"/>
                        <a:pt x="5130" y="144660"/>
                      </a:cubicBezTo>
                      <a:cubicBezTo>
                        <a:pt x="11887" y="147088"/>
                        <a:pt x="15390" y="160038"/>
                        <a:pt x="29655" y="177033"/>
                      </a:cubicBezTo>
                      <a:cubicBezTo>
                        <a:pt x="44044" y="193894"/>
                        <a:pt x="73073" y="239352"/>
                        <a:pt x="73448" y="250413"/>
                      </a:cubicBezTo>
                      <a:cubicBezTo>
                        <a:pt x="73948" y="261608"/>
                        <a:pt x="78828" y="273614"/>
                        <a:pt x="96721" y="286563"/>
                      </a:cubicBezTo>
                      <a:cubicBezTo>
                        <a:pt x="114614" y="299647"/>
                        <a:pt x="114614" y="315564"/>
                        <a:pt x="123998" y="323252"/>
                      </a:cubicBezTo>
                      <a:cubicBezTo>
                        <a:pt x="133382" y="330941"/>
                        <a:pt x="131130" y="340113"/>
                        <a:pt x="131631" y="359402"/>
                      </a:cubicBezTo>
                      <a:cubicBezTo>
                        <a:pt x="132131" y="378691"/>
                        <a:pt x="140139" y="403781"/>
                        <a:pt x="156280" y="414437"/>
                      </a:cubicBezTo>
                      <a:cubicBezTo>
                        <a:pt x="172421" y="424958"/>
                        <a:pt x="183557" y="436559"/>
                        <a:pt x="191190" y="457331"/>
                      </a:cubicBezTo>
                      <a:cubicBezTo>
                        <a:pt x="198697" y="477969"/>
                        <a:pt x="208582" y="495909"/>
                        <a:pt x="218967" y="506970"/>
                      </a:cubicBezTo>
                      <a:cubicBezTo>
                        <a:pt x="229228" y="518031"/>
                        <a:pt x="223472" y="523831"/>
                        <a:pt x="229228" y="532059"/>
                      </a:cubicBezTo>
                      <a:cubicBezTo>
                        <a:pt x="232231" y="536241"/>
                        <a:pt x="236360" y="543525"/>
                        <a:pt x="239238" y="551079"/>
                      </a:cubicBezTo>
                      <a:cubicBezTo>
                        <a:pt x="247245" y="547032"/>
                        <a:pt x="252751" y="543795"/>
                        <a:pt x="253252" y="542850"/>
                      </a:cubicBezTo>
                      <a:cubicBezTo>
                        <a:pt x="255003" y="539074"/>
                        <a:pt x="249748" y="528822"/>
                        <a:pt x="252376" y="525045"/>
                      </a:cubicBezTo>
                      <a:cubicBezTo>
                        <a:pt x="255003" y="521268"/>
                        <a:pt x="260133" y="514794"/>
                        <a:pt x="265388" y="512905"/>
                      </a:cubicBezTo>
                      <a:cubicBezTo>
                        <a:pt x="270519" y="511017"/>
                        <a:pt x="276650" y="518570"/>
                        <a:pt x="287786" y="516682"/>
                      </a:cubicBezTo>
                      <a:cubicBezTo>
                        <a:pt x="299047" y="514794"/>
                        <a:pt x="322445" y="517626"/>
                        <a:pt x="325073" y="520459"/>
                      </a:cubicBezTo>
                      <a:cubicBezTo>
                        <a:pt x="327701" y="523292"/>
                        <a:pt x="359732" y="521403"/>
                        <a:pt x="367490" y="528013"/>
                      </a:cubicBezTo>
                      <a:cubicBezTo>
                        <a:pt x="375248" y="534487"/>
                        <a:pt x="383005" y="532599"/>
                        <a:pt x="388260" y="519650"/>
                      </a:cubicBezTo>
                      <a:cubicBezTo>
                        <a:pt x="393391" y="506565"/>
                        <a:pt x="429802" y="478644"/>
                        <a:pt x="434932" y="475811"/>
                      </a:cubicBezTo>
                      <a:cubicBezTo>
                        <a:pt x="440187" y="472978"/>
                        <a:pt x="479100" y="475811"/>
                        <a:pt x="494616" y="472034"/>
                      </a:cubicBezTo>
                      <a:cubicBezTo>
                        <a:pt x="510131" y="468257"/>
                        <a:pt x="612358" y="432917"/>
                        <a:pt x="616612" y="429140"/>
                      </a:cubicBezTo>
                      <a:cubicBezTo>
                        <a:pt x="620992" y="425363"/>
                        <a:pt x="637383" y="367631"/>
                        <a:pt x="637383" y="361021"/>
                      </a:cubicBezTo>
                      <a:cubicBezTo>
                        <a:pt x="637383" y="354411"/>
                        <a:pt x="629625" y="336741"/>
                        <a:pt x="621868" y="337685"/>
                      </a:cubicBezTo>
                      <a:cubicBezTo>
                        <a:pt x="614109" y="338630"/>
                        <a:pt x="550046" y="331211"/>
                        <a:pt x="545792" y="328378"/>
                      </a:cubicBezTo>
                      <a:cubicBezTo>
                        <a:pt x="542288" y="326085"/>
                        <a:pt x="525271" y="312326"/>
                        <a:pt x="523019" y="293307"/>
                      </a:cubicBezTo>
                      <a:cubicBezTo>
                        <a:pt x="518014" y="289126"/>
                        <a:pt x="512133" y="280223"/>
                        <a:pt x="510507" y="272399"/>
                      </a:cubicBezTo>
                      <a:cubicBezTo>
                        <a:pt x="503124" y="273478"/>
                        <a:pt x="491613" y="271590"/>
                        <a:pt x="485231" y="253650"/>
                      </a:cubicBezTo>
                      <a:cubicBezTo>
                        <a:pt x="479226" y="249199"/>
                        <a:pt x="463585" y="225188"/>
                        <a:pt x="469091" y="218444"/>
                      </a:cubicBezTo>
                      <a:cubicBezTo>
                        <a:pt x="475847" y="210216"/>
                        <a:pt x="465587" y="192815"/>
                        <a:pt x="455702" y="183238"/>
                      </a:cubicBezTo>
                      <a:cubicBezTo>
                        <a:pt x="445818" y="173526"/>
                        <a:pt x="425797" y="155721"/>
                        <a:pt x="424797" y="144660"/>
                      </a:cubicBezTo>
                      <a:cubicBezTo>
                        <a:pt x="424547" y="141558"/>
                        <a:pt x="423045" y="136567"/>
                        <a:pt x="421043" y="130767"/>
                      </a:cubicBezTo>
                      <a:lnTo>
                        <a:pt x="397019" y="129418"/>
                      </a:lnTo>
                      <a:lnTo>
                        <a:pt x="381504" y="115255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1F85FE2-B0C2-D8F1-D1F1-644BA401B391}"/>
                    </a:ext>
                  </a:extLst>
                </p:cNvPr>
                <p:cNvSpPr/>
                <p:nvPr/>
              </p:nvSpPr>
              <p:spPr>
                <a:xfrm>
                  <a:off x="7310056" y="3425983"/>
                  <a:ext cx="242028" cy="292437"/>
                </a:xfrm>
                <a:custGeom>
                  <a:avLst/>
                  <a:gdLst>
                    <a:gd name="connsiteX0" fmla="*/ 121120 w 242028"/>
                    <a:gd name="connsiteY0" fmla="*/ 6475 h 292437"/>
                    <a:gd name="connsiteX1" fmla="*/ 121120 w 242028"/>
                    <a:gd name="connsiteY1" fmla="*/ 31159 h 292437"/>
                    <a:gd name="connsiteX2" fmla="*/ 101976 w 242028"/>
                    <a:gd name="connsiteY2" fmla="*/ 57328 h 292437"/>
                    <a:gd name="connsiteX3" fmla="*/ 91841 w 242028"/>
                    <a:gd name="connsiteY3" fmla="*/ 84845 h 292437"/>
                    <a:gd name="connsiteX4" fmla="*/ 97972 w 242028"/>
                    <a:gd name="connsiteY4" fmla="*/ 84845 h 292437"/>
                    <a:gd name="connsiteX5" fmla="*/ 113488 w 242028"/>
                    <a:gd name="connsiteY5" fmla="*/ 108180 h 292437"/>
                    <a:gd name="connsiteX6" fmla="*/ 92717 w 242028"/>
                    <a:gd name="connsiteY6" fmla="*/ 176299 h 292437"/>
                    <a:gd name="connsiteX7" fmla="*/ 0 w 242028"/>
                    <a:gd name="connsiteY7" fmla="*/ 210021 h 292437"/>
                    <a:gd name="connsiteX8" fmla="*/ 37162 w 242028"/>
                    <a:gd name="connsiteY8" fmla="*/ 292438 h 292437"/>
                    <a:gd name="connsiteX9" fmla="*/ 44795 w 242028"/>
                    <a:gd name="connsiteY9" fmla="*/ 288391 h 292437"/>
                    <a:gd name="connsiteX10" fmla="*/ 94093 w 242028"/>
                    <a:gd name="connsiteY10" fmla="*/ 279219 h 292437"/>
                    <a:gd name="connsiteX11" fmla="*/ 105730 w 242028"/>
                    <a:gd name="connsiteY11" fmla="*/ 253590 h 292437"/>
                    <a:gd name="connsiteX12" fmla="*/ 138762 w 242028"/>
                    <a:gd name="connsiteY12" fmla="*/ 247790 h 292437"/>
                    <a:gd name="connsiteX13" fmla="*/ 158532 w 242028"/>
                    <a:gd name="connsiteY13" fmla="*/ 217845 h 292437"/>
                    <a:gd name="connsiteX14" fmla="*/ 177801 w 242028"/>
                    <a:gd name="connsiteY14" fmla="*/ 207188 h 292437"/>
                    <a:gd name="connsiteX15" fmla="*/ 188186 w 242028"/>
                    <a:gd name="connsiteY15" fmla="*/ 163350 h 292437"/>
                    <a:gd name="connsiteX16" fmla="*/ 212711 w 242028"/>
                    <a:gd name="connsiteY16" fmla="*/ 145005 h 292437"/>
                    <a:gd name="connsiteX17" fmla="*/ 237736 w 242028"/>
                    <a:gd name="connsiteY17" fmla="*/ 106967 h 292437"/>
                    <a:gd name="connsiteX18" fmla="*/ 235484 w 242028"/>
                    <a:gd name="connsiteY18" fmla="*/ 89161 h 292437"/>
                    <a:gd name="connsiteX19" fmla="*/ 209958 w 242028"/>
                    <a:gd name="connsiteY19" fmla="*/ 54900 h 292437"/>
                    <a:gd name="connsiteX20" fmla="*/ 159408 w 242028"/>
                    <a:gd name="connsiteY20" fmla="*/ 34666 h 292437"/>
                    <a:gd name="connsiteX21" fmla="*/ 143142 w 242028"/>
                    <a:gd name="connsiteY21" fmla="*/ 0 h 292437"/>
                    <a:gd name="connsiteX22" fmla="*/ 132631 w 242028"/>
                    <a:gd name="connsiteY22" fmla="*/ 6475 h 292437"/>
                    <a:gd name="connsiteX23" fmla="*/ 121120 w 242028"/>
                    <a:gd name="connsiteY23" fmla="*/ 6475 h 292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42028" h="292437">
                      <a:moveTo>
                        <a:pt x="121120" y="6475"/>
                      </a:moveTo>
                      <a:lnTo>
                        <a:pt x="121120" y="31159"/>
                      </a:lnTo>
                      <a:lnTo>
                        <a:pt x="101976" y="57328"/>
                      </a:lnTo>
                      <a:lnTo>
                        <a:pt x="91841" y="84845"/>
                      </a:lnTo>
                      <a:cubicBezTo>
                        <a:pt x="94719" y="84980"/>
                        <a:pt x="96971" y="85114"/>
                        <a:pt x="97972" y="84845"/>
                      </a:cubicBezTo>
                      <a:cubicBezTo>
                        <a:pt x="105730" y="83901"/>
                        <a:pt x="113488" y="101706"/>
                        <a:pt x="113488" y="108180"/>
                      </a:cubicBezTo>
                      <a:cubicBezTo>
                        <a:pt x="113488" y="114655"/>
                        <a:pt x="97096" y="172522"/>
                        <a:pt x="92717" y="176299"/>
                      </a:cubicBezTo>
                      <a:cubicBezTo>
                        <a:pt x="89589" y="178997"/>
                        <a:pt x="35660" y="198151"/>
                        <a:pt x="0" y="210021"/>
                      </a:cubicBezTo>
                      <a:cubicBezTo>
                        <a:pt x="7758" y="227287"/>
                        <a:pt x="23148" y="261683"/>
                        <a:pt x="37162" y="292438"/>
                      </a:cubicBezTo>
                      <a:cubicBezTo>
                        <a:pt x="39539" y="291359"/>
                        <a:pt x="42042" y="290145"/>
                        <a:pt x="44795" y="288391"/>
                      </a:cubicBezTo>
                      <a:cubicBezTo>
                        <a:pt x="61811" y="277735"/>
                        <a:pt x="80955" y="283131"/>
                        <a:pt x="94093" y="279219"/>
                      </a:cubicBezTo>
                      <a:cubicBezTo>
                        <a:pt x="107106" y="275442"/>
                        <a:pt x="94469" y="263707"/>
                        <a:pt x="105730" y="253590"/>
                      </a:cubicBezTo>
                      <a:cubicBezTo>
                        <a:pt x="116866" y="243473"/>
                        <a:pt x="133007" y="251162"/>
                        <a:pt x="138762" y="247790"/>
                      </a:cubicBezTo>
                      <a:cubicBezTo>
                        <a:pt x="144643" y="244418"/>
                        <a:pt x="148648" y="222296"/>
                        <a:pt x="158532" y="217845"/>
                      </a:cubicBezTo>
                      <a:cubicBezTo>
                        <a:pt x="168417" y="213528"/>
                        <a:pt x="179053" y="216361"/>
                        <a:pt x="177801" y="207188"/>
                      </a:cubicBezTo>
                      <a:cubicBezTo>
                        <a:pt x="176425" y="198016"/>
                        <a:pt x="178677" y="165238"/>
                        <a:pt x="188186" y="163350"/>
                      </a:cubicBezTo>
                      <a:cubicBezTo>
                        <a:pt x="197571" y="161461"/>
                        <a:pt x="212335" y="150805"/>
                        <a:pt x="212711" y="145005"/>
                      </a:cubicBezTo>
                      <a:cubicBezTo>
                        <a:pt x="213211" y="139205"/>
                        <a:pt x="231980" y="117488"/>
                        <a:pt x="237736" y="106967"/>
                      </a:cubicBezTo>
                      <a:cubicBezTo>
                        <a:pt x="243616" y="96310"/>
                        <a:pt x="243992" y="90510"/>
                        <a:pt x="235484" y="89161"/>
                      </a:cubicBezTo>
                      <a:cubicBezTo>
                        <a:pt x="226975" y="87677"/>
                        <a:pt x="213587" y="62049"/>
                        <a:pt x="209958" y="54900"/>
                      </a:cubicBezTo>
                      <a:cubicBezTo>
                        <a:pt x="206330" y="47616"/>
                        <a:pt x="180429" y="52472"/>
                        <a:pt x="159408" y="34666"/>
                      </a:cubicBezTo>
                      <a:cubicBezTo>
                        <a:pt x="150900" y="27382"/>
                        <a:pt x="146145" y="13759"/>
                        <a:pt x="143142" y="0"/>
                      </a:cubicBezTo>
                      <a:lnTo>
                        <a:pt x="132631" y="6475"/>
                      </a:lnTo>
                      <a:lnTo>
                        <a:pt x="121120" y="6475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13EB9F86-4269-4C28-BAFA-C581ED9E83D3}"/>
                    </a:ext>
                  </a:extLst>
                </p:cNvPr>
                <p:cNvSpPr/>
                <p:nvPr/>
              </p:nvSpPr>
              <p:spPr>
                <a:xfrm>
                  <a:off x="7271143" y="3394182"/>
                  <a:ext cx="31124" cy="51602"/>
                </a:xfrm>
                <a:custGeom>
                  <a:avLst/>
                  <a:gdLst>
                    <a:gd name="connsiteX0" fmla="*/ 25275 w 31124"/>
                    <a:gd name="connsiteY0" fmla="*/ 51360 h 51602"/>
                    <a:gd name="connsiteX1" fmla="*/ 25900 w 31124"/>
                    <a:gd name="connsiteY1" fmla="*/ 42322 h 51602"/>
                    <a:gd name="connsiteX2" fmla="*/ 22272 w 31124"/>
                    <a:gd name="connsiteY2" fmla="*/ 372 h 51602"/>
                    <a:gd name="connsiteX3" fmla="*/ 2127 w 31124"/>
                    <a:gd name="connsiteY3" fmla="*/ 32206 h 51602"/>
                    <a:gd name="connsiteX4" fmla="*/ 0 w 31124"/>
                    <a:gd name="connsiteY4" fmla="*/ 32610 h 51602"/>
                    <a:gd name="connsiteX5" fmla="*/ 25275 w 31124"/>
                    <a:gd name="connsiteY5" fmla="*/ 51360 h 5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24" h="51602">
                      <a:moveTo>
                        <a:pt x="25275" y="51360"/>
                      </a:moveTo>
                      <a:cubicBezTo>
                        <a:pt x="24524" y="47988"/>
                        <a:pt x="24649" y="44750"/>
                        <a:pt x="25900" y="42322"/>
                      </a:cubicBezTo>
                      <a:cubicBezTo>
                        <a:pt x="31656" y="31801"/>
                        <a:pt x="35284" y="4284"/>
                        <a:pt x="22272" y="372"/>
                      </a:cubicBezTo>
                      <a:cubicBezTo>
                        <a:pt x="9259" y="-3540"/>
                        <a:pt x="2127" y="24517"/>
                        <a:pt x="2127" y="32206"/>
                      </a:cubicBezTo>
                      <a:cubicBezTo>
                        <a:pt x="2127" y="33689"/>
                        <a:pt x="1251" y="33555"/>
                        <a:pt x="0" y="32610"/>
                      </a:cubicBezTo>
                      <a:cubicBezTo>
                        <a:pt x="6381" y="50550"/>
                        <a:pt x="17893" y="52439"/>
                        <a:pt x="25275" y="5136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3B6B263B-0A85-7735-9084-E3B39BDA2606}"/>
                    </a:ext>
                  </a:extLst>
                </p:cNvPr>
                <p:cNvSpPr/>
                <p:nvPr/>
              </p:nvSpPr>
              <p:spPr>
                <a:xfrm>
                  <a:off x="7309055" y="3385242"/>
                  <a:ext cx="144017" cy="125451"/>
                </a:xfrm>
                <a:custGeom>
                  <a:avLst/>
                  <a:gdLst>
                    <a:gd name="connsiteX0" fmla="*/ 22773 w 144018"/>
                    <a:gd name="connsiteY0" fmla="*/ 116278 h 125450"/>
                    <a:gd name="connsiteX1" fmla="*/ 92717 w 144018"/>
                    <a:gd name="connsiteY1" fmla="*/ 125451 h 125450"/>
                    <a:gd name="connsiteX2" fmla="*/ 102852 w 144018"/>
                    <a:gd name="connsiteY2" fmla="*/ 97934 h 125450"/>
                    <a:gd name="connsiteX3" fmla="*/ 121996 w 144018"/>
                    <a:gd name="connsiteY3" fmla="*/ 71765 h 125450"/>
                    <a:gd name="connsiteX4" fmla="*/ 121996 w 144018"/>
                    <a:gd name="connsiteY4" fmla="*/ 47081 h 125450"/>
                    <a:gd name="connsiteX5" fmla="*/ 133507 w 144018"/>
                    <a:gd name="connsiteY5" fmla="*/ 47081 h 125450"/>
                    <a:gd name="connsiteX6" fmla="*/ 144018 w 144018"/>
                    <a:gd name="connsiteY6" fmla="*/ 40606 h 125450"/>
                    <a:gd name="connsiteX7" fmla="*/ 135759 w 144018"/>
                    <a:gd name="connsiteY7" fmla="*/ 5 h 125450"/>
                    <a:gd name="connsiteX8" fmla="*/ 99474 w 144018"/>
                    <a:gd name="connsiteY8" fmla="*/ 43978 h 125450"/>
                    <a:gd name="connsiteX9" fmla="*/ 42167 w 144018"/>
                    <a:gd name="connsiteY9" fmla="*/ 72979 h 125450"/>
                    <a:gd name="connsiteX10" fmla="*/ 6381 w 144018"/>
                    <a:gd name="connsiteY10" fmla="*/ 83096 h 125450"/>
                    <a:gd name="connsiteX11" fmla="*/ 0 w 144018"/>
                    <a:gd name="connsiteY11" fmla="*/ 81207 h 125450"/>
                    <a:gd name="connsiteX12" fmla="*/ 22773 w 144018"/>
                    <a:gd name="connsiteY12" fmla="*/ 116278 h 12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4018" h="125450">
                      <a:moveTo>
                        <a:pt x="22773" y="116278"/>
                      </a:moveTo>
                      <a:cubicBezTo>
                        <a:pt x="26526" y="118706"/>
                        <a:pt x="74574" y="124507"/>
                        <a:pt x="92717" y="125451"/>
                      </a:cubicBezTo>
                      <a:lnTo>
                        <a:pt x="102852" y="97934"/>
                      </a:lnTo>
                      <a:lnTo>
                        <a:pt x="121996" y="71765"/>
                      </a:lnTo>
                      <a:lnTo>
                        <a:pt x="121996" y="47081"/>
                      </a:lnTo>
                      <a:lnTo>
                        <a:pt x="133507" y="47081"/>
                      </a:lnTo>
                      <a:lnTo>
                        <a:pt x="144018" y="40606"/>
                      </a:lnTo>
                      <a:cubicBezTo>
                        <a:pt x="139639" y="20508"/>
                        <a:pt x="138887" y="274"/>
                        <a:pt x="135759" y="5"/>
                      </a:cubicBezTo>
                      <a:cubicBezTo>
                        <a:pt x="130379" y="-400"/>
                        <a:pt x="108358" y="25094"/>
                        <a:pt x="99474" y="43978"/>
                      </a:cubicBezTo>
                      <a:cubicBezTo>
                        <a:pt x="90590" y="62728"/>
                        <a:pt x="64564" y="77296"/>
                        <a:pt x="42167" y="72979"/>
                      </a:cubicBezTo>
                      <a:cubicBezTo>
                        <a:pt x="19770" y="68663"/>
                        <a:pt x="12137" y="78779"/>
                        <a:pt x="6381" y="83096"/>
                      </a:cubicBezTo>
                      <a:cubicBezTo>
                        <a:pt x="4880" y="84175"/>
                        <a:pt x="2503" y="83231"/>
                        <a:pt x="0" y="81207"/>
                      </a:cubicBezTo>
                      <a:cubicBezTo>
                        <a:pt x="2377" y="100227"/>
                        <a:pt x="19394" y="113985"/>
                        <a:pt x="22773" y="1162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2663927B-E149-2914-879C-428803F3B423}"/>
                    </a:ext>
                  </a:extLst>
                </p:cNvPr>
                <p:cNvSpPr/>
                <p:nvPr/>
              </p:nvSpPr>
              <p:spPr>
                <a:xfrm>
                  <a:off x="8739725" y="4052809"/>
                  <a:ext cx="584822" cy="192089"/>
                </a:xfrm>
                <a:custGeom>
                  <a:avLst/>
                  <a:gdLst>
                    <a:gd name="connsiteX0" fmla="*/ 105980 w 584822"/>
                    <a:gd name="connsiteY0" fmla="*/ 69872 h 192089"/>
                    <a:gd name="connsiteX1" fmla="*/ 82707 w 584822"/>
                    <a:gd name="connsiteY1" fmla="*/ 35611 h 192089"/>
                    <a:gd name="connsiteX2" fmla="*/ 67942 w 584822"/>
                    <a:gd name="connsiteY2" fmla="*/ 19694 h 192089"/>
                    <a:gd name="connsiteX3" fmla="*/ 65565 w 584822"/>
                    <a:gd name="connsiteY3" fmla="*/ 15107 h 192089"/>
                    <a:gd name="connsiteX4" fmla="*/ 56306 w 584822"/>
                    <a:gd name="connsiteY4" fmla="*/ 28192 h 192089"/>
                    <a:gd name="connsiteX5" fmla="*/ 32407 w 584822"/>
                    <a:gd name="connsiteY5" fmla="*/ 24954 h 192089"/>
                    <a:gd name="connsiteX6" fmla="*/ 17517 w 584822"/>
                    <a:gd name="connsiteY6" fmla="*/ 5665 h 192089"/>
                    <a:gd name="connsiteX7" fmla="*/ 0 w 584822"/>
                    <a:gd name="connsiteY7" fmla="*/ 4317 h 192089"/>
                    <a:gd name="connsiteX8" fmla="*/ 8383 w 584822"/>
                    <a:gd name="connsiteY8" fmla="*/ 54225 h 192089"/>
                    <a:gd name="connsiteX9" fmla="*/ 39288 w 584822"/>
                    <a:gd name="connsiteY9" fmla="*/ 116948 h 192089"/>
                    <a:gd name="connsiteX10" fmla="*/ 68443 w 584822"/>
                    <a:gd name="connsiteY10" fmla="*/ 146894 h 192089"/>
                    <a:gd name="connsiteX11" fmla="*/ 126626 w 584822"/>
                    <a:gd name="connsiteY11" fmla="*/ 178727 h 192089"/>
                    <a:gd name="connsiteX12" fmla="*/ 106480 w 584822"/>
                    <a:gd name="connsiteY12" fmla="*/ 132325 h 192089"/>
                    <a:gd name="connsiteX13" fmla="*/ 105980 w 584822"/>
                    <a:gd name="connsiteY13" fmla="*/ 69602 h 192089"/>
                    <a:gd name="connsiteX14" fmla="*/ 563935 w 584822"/>
                    <a:gd name="connsiteY14" fmla="*/ 32778 h 192089"/>
                    <a:gd name="connsiteX15" fmla="*/ 537033 w 584822"/>
                    <a:gd name="connsiteY15" fmla="*/ 25089 h 192089"/>
                    <a:gd name="connsiteX16" fmla="*/ 509255 w 584822"/>
                    <a:gd name="connsiteY16" fmla="*/ 0 h 192089"/>
                    <a:gd name="connsiteX17" fmla="*/ 485106 w 584822"/>
                    <a:gd name="connsiteY17" fmla="*/ 32778 h 192089"/>
                    <a:gd name="connsiteX18" fmla="*/ 468965 w 584822"/>
                    <a:gd name="connsiteY18" fmla="*/ 54900 h 192089"/>
                    <a:gd name="connsiteX19" fmla="*/ 462333 w 584822"/>
                    <a:gd name="connsiteY19" fmla="*/ 63937 h 192089"/>
                    <a:gd name="connsiteX20" fmla="*/ 462584 w 584822"/>
                    <a:gd name="connsiteY20" fmla="*/ 82956 h 192089"/>
                    <a:gd name="connsiteX21" fmla="*/ 442939 w 584822"/>
                    <a:gd name="connsiteY21" fmla="*/ 90645 h 192089"/>
                    <a:gd name="connsiteX22" fmla="*/ 426548 w 584822"/>
                    <a:gd name="connsiteY22" fmla="*/ 67579 h 192089"/>
                    <a:gd name="connsiteX23" fmla="*/ 425922 w 584822"/>
                    <a:gd name="connsiteY23" fmla="*/ 67579 h 192089"/>
                    <a:gd name="connsiteX24" fmla="*/ 399020 w 584822"/>
                    <a:gd name="connsiteY24" fmla="*/ 112901 h 192089"/>
                    <a:gd name="connsiteX25" fmla="*/ 355227 w 584822"/>
                    <a:gd name="connsiteY25" fmla="*/ 127335 h 192089"/>
                    <a:gd name="connsiteX26" fmla="*/ 335583 w 584822"/>
                    <a:gd name="connsiteY26" fmla="*/ 168880 h 192089"/>
                    <a:gd name="connsiteX27" fmla="*/ 290663 w 584822"/>
                    <a:gd name="connsiteY27" fmla="*/ 156606 h 192089"/>
                    <a:gd name="connsiteX28" fmla="*/ 299672 w 584822"/>
                    <a:gd name="connsiteY28" fmla="*/ 177513 h 192089"/>
                    <a:gd name="connsiteX29" fmla="*/ 324697 w 584822"/>
                    <a:gd name="connsiteY29" fmla="*/ 191002 h 192089"/>
                    <a:gd name="connsiteX30" fmla="*/ 364111 w 584822"/>
                    <a:gd name="connsiteY30" fmla="*/ 187225 h 192089"/>
                    <a:gd name="connsiteX31" fmla="*/ 394516 w 584822"/>
                    <a:gd name="connsiteY31" fmla="*/ 173736 h 192089"/>
                    <a:gd name="connsiteX32" fmla="*/ 423170 w 584822"/>
                    <a:gd name="connsiteY32" fmla="*/ 179536 h 192089"/>
                    <a:gd name="connsiteX33" fmla="*/ 450071 w 584822"/>
                    <a:gd name="connsiteY33" fmla="*/ 160247 h 192089"/>
                    <a:gd name="connsiteX34" fmla="*/ 458955 w 584822"/>
                    <a:gd name="connsiteY34" fmla="*/ 129358 h 192089"/>
                    <a:gd name="connsiteX35" fmla="*/ 476848 w 584822"/>
                    <a:gd name="connsiteY35" fmla="*/ 100357 h 192089"/>
                    <a:gd name="connsiteX36" fmla="*/ 523394 w 584822"/>
                    <a:gd name="connsiteY36" fmla="*/ 79179 h 192089"/>
                    <a:gd name="connsiteX37" fmla="*/ 537783 w 584822"/>
                    <a:gd name="connsiteY37" fmla="*/ 84440 h 192089"/>
                    <a:gd name="connsiteX38" fmla="*/ 556552 w 584822"/>
                    <a:gd name="connsiteY38" fmla="*/ 64746 h 192089"/>
                    <a:gd name="connsiteX39" fmla="*/ 584329 w 584822"/>
                    <a:gd name="connsiteY39" fmla="*/ 52202 h 192089"/>
                    <a:gd name="connsiteX40" fmla="*/ 563809 w 584822"/>
                    <a:gd name="connsiteY40" fmla="*/ 32913 h 192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84822" h="192089">
                      <a:moveTo>
                        <a:pt x="105980" y="69872"/>
                      </a:moveTo>
                      <a:cubicBezTo>
                        <a:pt x="106480" y="48155"/>
                        <a:pt x="87211" y="50583"/>
                        <a:pt x="82707" y="35611"/>
                      </a:cubicBezTo>
                      <a:cubicBezTo>
                        <a:pt x="78203" y="20638"/>
                        <a:pt x="70569" y="29271"/>
                        <a:pt x="67942" y="19694"/>
                      </a:cubicBezTo>
                      <a:cubicBezTo>
                        <a:pt x="67567" y="18210"/>
                        <a:pt x="66691" y="16726"/>
                        <a:pt x="65565" y="15107"/>
                      </a:cubicBezTo>
                      <a:cubicBezTo>
                        <a:pt x="55430" y="18615"/>
                        <a:pt x="59058" y="27652"/>
                        <a:pt x="56306" y="28192"/>
                      </a:cubicBezTo>
                      <a:cubicBezTo>
                        <a:pt x="52552" y="29001"/>
                        <a:pt x="32407" y="31429"/>
                        <a:pt x="32407" y="24954"/>
                      </a:cubicBezTo>
                      <a:cubicBezTo>
                        <a:pt x="32407" y="18480"/>
                        <a:pt x="29404" y="8093"/>
                        <a:pt x="17517" y="5665"/>
                      </a:cubicBezTo>
                      <a:cubicBezTo>
                        <a:pt x="11386" y="4452"/>
                        <a:pt x="5380" y="4046"/>
                        <a:pt x="0" y="4317"/>
                      </a:cubicBezTo>
                      <a:cubicBezTo>
                        <a:pt x="7132" y="21447"/>
                        <a:pt x="8007" y="39657"/>
                        <a:pt x="8383" y="54225"/>
                      </a:cubicBezTo>
                      <a:cubicBezTo>
                        <a:pt x="8883" y="73514"/>
                        <a:pt x="35285" y="104403"/>
                        <a:pt x="39288" y="116948"/>
                      </a:cubicBezTo>
                      <a:cubicBezTo>
                        <a:pt x="43292" y="129493"/>
                        <a:pt x="50926" y="133405"/>
                        <a:pt x="68443" y="146894"/>
                      </a:cubicBezTo>
                      <a:cubicBezTo>
                        <a:pt x="85960" y="160382"/>
                        <a:pt x="119994" y="182099"/>
                        <a:pt x="126626" y="178727"/>
                      </a:cubicBezTo>
                      <a:cubicBezTo>
                        <a:pt x="133382" y="175355"/>
                        <a:pt x="116365" y="143521"/>
                        <a:pt x="106480" y="132325"/>
                      </a:cubicBezTo>
                      <a:cubicBezTo>
                        <a:pt x="96595" y="121130"/>
                        <a:pt x="105605" y="91319"/>
                        <a:pt x="105980" y="69602"/>
                      </a:cubicBezTo>
                      <a:close/>
                      <a:moveTo>
                        <a:pt x="563935" y="32778"/>
                      </a:moveTo>
                      <a:cubicBezTo>
                        <a:pt x="555926" y="34666"/>
                        <a:pt x="537033" y="33722"/>
                        <a:pt x="537033" y="25089"/>
                      </a:cubicBezTo>
                      <a:cubicBezTo>
                        <a:pt x="537033" y="16456"/>
                        <a:pt x="520016" y="0"/>
                        <a:pt x="509255" y="0"/>
                      </a:cubicBezTo>
                      <a:cubicBezTo>
                        <a:pt x="498494" y="0"/>
                        <a:pt x="485857" y="23066"/>
                        <a:pt x="485106" y="32778"/>
                      </a:cubicBezTo>
                      <a:cubicBezTo>
                        <a:pt x="484230" y="42490"/>
                        <a:pt x="467213" y="41411"/>
                        <a:pt x="468965" y="54900"/>
                      </a:cubicBezTo>
                      <a:cubicBezTo>
                        <a:pt x="469591" y="60295"/>
                        <a:pt x="466462" y="62588"/>
                        <a:pt x="462333" y="63937"/>
                      </a:cubicBezTo>
                      <a:cubicBezTo>
                        <a:pt x="465086" y="75538"/>
                        <a:pt x="466588" y="84036"/>
                        <a:pt x="462584" y="82956"/>
                      </a:cubicBezTo>
                      <a:cubicBezTo>
                        <a:pt x="455451" y="81068"/>
                        <a:pt x="453700" y="90645"/>
                        <a:pt x="442939" y="90645"/>
                      </a:cubicBezTo>
                      <a:cubicBezTo>
                        <a:pt x="439185" y="90645"/>
                        <a:pt x="433054" y="80663"/>
                        <a:pt x="426548" y="67579"/>
                      </a:cubicBezTo>
                      <a:cubicBezTo>
                        <a:pt x="426423" y="67579"/>
                        <a:pt x="426173" y="67579"/>
                        <a:pt x="425922" y="67579"/>
                      </a:cubicBezTo>
                      <a:cubicBezTo>
                        <a:pt x="418790" y="67579"/>
                        <a:pt x="402649" y="94557"/>
                        <a:pt x="399020" y="112901"/>
                      </a:cubicBezTo>
                      <a:cubicBezTo>
                        <a:pt x="395517" y="131246"/>
                        <a:pt x="379376" y="125446"/>
                        <a:pt x="355227" y="127335"/>
                      </a:cubicBezTo>
                      <a:cubicBezTo>
                        <a:pt x="331078" y="129223"/>
                        <a:pt x="340838" y="156335"/>
                        <a:pt x="335583" y="168880"/>
                      </a:cubicBezTo>
                      <a:cubicBezTo>
                        <a:pt x="330703" y="180346"/>
                        <a:pt x="304177" y="159708"/>
                        <a:pt x="290663" y="156606"/>
                      </a:cubicBezTo>
                      <a:cubicBezTo>
                        <a:pt x="292915" y="166992"/>
                        <a:pt x="296043" y="177513"/>
                        <a:pt x="299672" y="177513"/>
                      </a:cubicBezTo>
                      <a:cubicBezTo>
                        <a:pt x="306804" y="177513"/>
                        <a:pt x="317690" y="196802"/>
                        <a:pt x="324697" y="191002"/>
                      </a:cubicBezTo>
                      <a:cubicBezTo>
                        <a:pt x="331829" y="185336"/>
                        <a:pt x="353350" y="191002"/>
                        <a:pt x="364111" y="187225"/>
                      </a:cubicBezTo>
                      <a:cubicBezTo>
                        <a:pt x="374871" y="183448"/>
                        <a:pt x="376623" y="173736"/>
                        <a:pt x="394516" y="173736"/>
                      </a:cubicBezTo>
                      <a:cubicBezTo>
                        <a:pt x="412409" y="173736"/>
                        <a:pt x="405277" y="189113"/>
                        <a:pt x="423170" y="179536"/>
                      </a:cubicBezTo>
                      <a:cubicBezTo>
                        <a:pt x="441063" y="169824"/>
                        <a:pt x="451823" y="177513"/>
                        <a:pt x="450071" y="160247"/>
                      </a:cubicBezTo>
                      <a:cubicBezTo>
                        <a:pt x="448319" y="142847"/>
                        <a:pt x="460832" y="142847"/>
                        <a:pt x="458955" y="129358"/>
                      </a:cubicBezTo>
                      <a:cubicBezTo>
                        <a:pt x="457203" y="115869"/>
                        <a:pt x="478724" y="125446"/>
                        <a:pt x="476848" y="100357"/>
                      </a:cubicBezTo>
                      <a:cubicBezTo>
                        <a:pt x="475096" y="75268"/>
                        <a:pt x="509130" y="79179"/>
                        <a:pt x="523394" y="79179"/>
                      </a:cubicBezTo>
                      <a:cubicBezTo>
                        <a:pt x="526647" y="79179"/>
                        <a:pt x="531778" y="81338"/>
                        <a:pt x="537783" y="84440"/>
                      </a:cubicBezTo>
                      <a:cubicBezTo>
                        <a:pt x="548419" y="78775"/>
                        <a:pt x="563559" y="71356"/>
                        <a:pt x="556552" y="64746"/>
                      </a:cubicBezTo>
                      <a:cubicBezTo>
                        <a:pt x="548544" y="57058"/>
                        <a:pt x="580701" y="63802"/>
                        <a:pt x="584329" y="52202"/>
                      </a:cubicBezTo>
                      <a:cubicBezTo>
                        <a:pt x="587833" y="40602"/>
                        <a:pt x="571817" y="30890"/>
                        <a:pt x="563809" y="3291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629E7033-CD3E-E9BD-A78D-5A86DC9FC612}"/>
                    </a:ext>
                  </a:extLst>
                </p:cNvPr>
                <p:cNvSpPr/>
                <p:nvPr/>
              </p:nvSpPr>
              <p:spPr>
                <a:xfrm>
                  <a:off x="9166398" y="4116746"/>
                  <a:ext cx="38445" cy="26843"/>
                </a:xfrm>
                <a:custGeom>
                  <a:avLst/>
                  <a:gdLst>
                    <a:gd name="connsiteX0" fmla="*/ 16391 w 38445"/>
                    <a:gd name="connsiteY0" fmla="*/ 26708 h 26843"/>
                    <a:gd name="connsiteX1" fmla="*/ 36036 w 38445"/>
                    <a:gd name="connsiteY1" fmla="*/ 19019 h 26843"/>
                    <a:gd name="connsiteX2" fmla="*/ 35785 w 38445"/>
                    <a:gd name="connsiteY2" fmla="*/ 0 h 26843"/>
                    <a:gd name="connsiteX3" fmla="*/ 20896 w 38445"/>
                    <a:gd name="connsiteY3" fmla="*/ 7419 h 26843"/>
                    <a:gd name="connsiteX4" fmla="*/ 0 w 38445"/>
                    <a:gd name="connsiteY4" fmla="*/ 3777 h 26843"/>
                    <a:gd name="connsiteX5" fmla="*/ 16391 w 38445"/>
                    <a:gd name="connsiteY5" fmla="*/ 26843 h 26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445" h="26843">
                      <a:moveTo>
                        <a:pt x="16391" y="26708"/>
                      </a:moveTo>
                      <a:cubicBezTo>
                        <a:pt x="27152" y="26708"/>
                        <a:pt x="28904" y="17131"/>
                        <a:pt x="36036" y="19019"/>
                      </a:cubicBezTo>
                      <a:cubicBezTo>
                        <a:pt x="40040" y="20099"/>
                        <a:pt x="38413" y="11736"/>
                        <a:pt x="35785" y="0"/>
                      </a:cubicBezTo>
                      <a:cubicBezTo>
                        <a:pt x="29404" y="2158"/>
                        <a:pt x="20896" y="2158"/>
                        <a:pt x="20896" y="7419"/>
                      </a:cubicBezTo>
                      <a:cubicBezTo>
                        <a:pt x="20896" y="15917"/>
                        <a:pt x="7383" y="4317"/>
                        <a:pt x="0" y="3777"/>
                      </a:cubicBezTo>
                      <a:cubicBezTo>
                        <a:pt x="6507" y="16861"/>
                        <a:pt x="12763" y="26843"/>
                        <a:pt x="16391" y="2684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A8127E5F-9A54-7A66-1D9D-A570B0E45C48}"/>
                    </a:ext>
                  </a:extLst>
                </p:cNvPr>
                <p:cNvSpPr/>
                <p:nvPr/>
              </p:nvSpPr>
              <p:spPr>
                <a:xfrm>
                  <a:off x="6911536" y="2975382"/>
                  <a:ext cx="296669" cy="310452"/>
                </a:xfrm>
                <a:custGeom>
                  <a:avLst/>
                  <a:gdLst>
                    <a:gd name="connsiteX0" fmla="*/ 249622 w 296669"/>
                    <a:gd name="connsiteY0" fmla="*/ 281856 h 310452"/>
                    <a:gd name="connsiteX1" fmla="*/ 263387 w 296669"/>
                    <a:gd name="connsiteY1" fmla="*/ 269851 h 310452"/>
                    <a:gd name="connsiteX2" fmla="*/ 283406 w 296669"/>
                    <a:gd name="connsiteY2" fmla="*/ 281991 h 310452"/>
                    <a:gd name="connsiteX3" fmla="*/ 296669 w 296669"/>
                    <a:gd name="connsiteY3" fmla="*/ 274303 h 310452"/>
                    <a:gd name="connsiteX4" fmla="*/ 279527 w 296669"/>
                    <a:gd name="connsiteY4" fmla="*/ 248674 h 310452"/>
                    <a:gd name="connsiteX5" fmla="*/ 268767 w 296669"/>
                    <a:gd name="connsiteY5" fmla="*/ 226687 h 310452"/>
                    <a:gd name="connsiteX6" fmla="*/ 271144 w 296669"/>
                    <a:gd name="connsiteY6" fmla="*/ 204835 h 310452"/>
                    <a:gd name="connsiteX7" fmla="*/ 256755 w 296669"/>
                    <a:gd name="connsiteY7" fmla="*/ 185546 h 310452"/>
                    <a:gd name="connsiteX8" fmla="*/ 223221 w 296669"/>
                    <a:gd name="connsiteY8" fmla="*/ 160996 h 310452"/>
                    <a:gd name="connsiteX9" fmla="*/ 208832 w 296669"/>
                    <a:gd name="connsiteY9" fmla="*/ 142921 h 310452"/>
                    <a:gd name="connsiteX10" fmla="*/ 205329 w 296669"/>
                    <a:gd name="connsiteY10" fmla="*/ 113246 h 310452"/>
                    <a:gd name="connsiteX11" fmla="*/ 217216 w 296669"/>
                    <a:gd name="connsiteY11" fmla="*/ 87482 h 310452"/>
                    <a:gd name="connsiteX12" fmla="*/ 220844 w 296669"/>
                    <a:gd name="connsiteY12" fmla="*/ 68193 h 310452"/>
                    <a:gd name="connsiteX13" fmla="*/ 208832 w 296669"/>
                    <a:gd name="connsiteY13" fmla="*/ 56593 h 310452"/>
                    <a:gd name="connsiteX14" fmla="*/ 192066 w 296669"/>
                    <a:gd name="connsiteY14" fmla="*/ 37169 h 310452"/>
                    <a:gd name="connsiteX15" fmla="*/ 181305 w 296669"/>
                    <a:gd name="connsiteY15" fmla="*/ 11405 h 310452"/>
                    <a:gd name="connsiteX16" fmla="*/ 149273 w 296669"/>
                    <a:gd name="connsiteY16" fmla="*/ 6010 h 310452"/>
                    <a:gd name="connsiteX17" fmla="*/ 122497 w 296669"/>
                    <a:gd name="connsiteY17" fmla="*/ 210 h 310452"/>
                    <a:gd name="connsiteX18" fmla="*/ 108983 w 296669"/>
                    <a:gd name="connsiteY18" fmla="*/ 11270 h 310452"/>
                    <a:gd name="connsiteX19" fmla="*/ 109484 w 296669"/>
                    <a:gd name="connsiteY19" fmla="*/ 11270 h 310452"/>
                    <a:gd name="connsiteX20" fmla="*/ 91591 w 296669"/>
                    <a:gd name="connsiteY20" fmla="*/ 25569 h 310452"/>
                    <a:gd name="connsiteX21" fmla="*/ 72447 w 296669"/>
                    <a:gd name="connsiteY21" fmla="*/ 40946 h 310452"/>
                    <a:gd name="connsiteX22" fmla="*/ 74824 w 296669"/>
                    <a:gd name="connsiteY22" fmla="*/ 68058 h 310452"/>
                    <a:gd name="connsiteX23" fmla="*/ 72447 w 296669"/>
                    <a:gd name="connsiteY23" fmla="*/ 93822 h 310452"/>
                    <a:gd name="connsiteX24" fmla="*/ 65315 w 296669"/>
                    <a:gd name="connsiteY24" fmla="*/ 113111 h 310452"/>
                    <a:gd name="connsiteX25" fmla="*/ 0 w 296669"/>
                    <a:gd name="connsiteY25" fmla="*/ 150070 h 310452"/>
                    <a:gd name="connsiteX26" fmla="*/ 2377 w 296669"/>
                    <a:gd name="connsiteY26" fmla="*/ 166122 h 310452"/>
                    <a:gd name="connsiteX27" fmla="*/ 9509 w 296669"/>
                    <a:gd name="connsiteY27" fmla="*/ 198226 h 310452"/>
                    <a:gd name="connsiteX28" fmla="*/ 32908 w 296669"/>
                    <a:gd name="connsiteY28" fmla="*/ 198226 h 310452"/>
                    <a:gd name="connsiteX29" fmla="*/ 92717 w 296669"/>
                    <a:gd name="connsiteY29" fmla="*/ 235590 h 310452"/>
                    <a:gd name="connsiteX30" fmla="*/ 165665 w 296669"/>
                    <a:gd name="connsiteY30" fmla="*/ 293592 h 310452"/>
                    <a:gd name="connsiteX31" fmla="*/ 201575 w 296669"/>
                    <a:gd name="connsiteY31" fmla="*/ 306541 h 310452"/>
                    <a:gd name="connsiteX32" fmla="*/ 236610 w 296669"/>
                    <a:gd name="connsiteY32" fmla="*/ 310453 h 310452"/>
                    <a:gd name="connsiteX33" fmla="*/ 249247 w 296669"/>
                    <a:gd name="connsiteY33" fmla="*/ 281722 h 31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96669" h="310452">
                      <a:moveTo>
                        <a:pt x="249622" y="281856"/>
                      </a:moveTo>
                      <a:cubicBezTo>
                        <a:pt x="253501" y="277405"/>
                        <a:pt x="254127" y="271335"/>
                        <a:pt x="263387" y="269851"/>
                      </a:cubicBezTo>
                      <a:cubicBezTo>
                        <a:pt x="270768" y="268637"/>
                        <a:pt x="275273" y="273898"/>
                        <a:pt x="283406" y="281991"/>
                      </a:cubicBezTo>
                      <a:cubicBezTo>
                        <a:pt x="286534" y="278754"/>
                        <a:pt x="291664" y="275921"/>
                        <a:pt x="296669" y="274303"/>
                      </a:cubicBezTo>
                      <a:cubicBezTo>
                        <a:pt x="288536" y="265265"/>
                        <a:pt x="278902" y="254879"/>
                        <a:pt x="279527" y="248674"/>
                      </a:cubicBezTo>
                      <a:cubicBezTo>
                        <a:pt x="280778" y="238288"/>
                        <a:pt x="270018" y="233162"/>
                        <a:pt x="268767" y="226687"/>
                      </a:cubicBezTo>
                      <a:cubicBezTo>
                        <a:pt x="267515" y="220212"/>
                        <a:pt x="275899" y="209961"/>
                        <a:pt x="271144" y="204835"/>
                      </a:cubicBezTo>
                      <a:cubicBezTo>
                        <a:pt x="266264" y="199709"/>
                        <a:pt x="265138" y="186760"/>
                        <a:pt x="256755" y="185546"/>
                      </a:cubicBezTo>
                      <a:cubicBezTo>
                        <a:pt x="248372" y="184197"/>
                        <a:pt x="221970" y="170034"/>
                        <a:pt x="223221" y="160996"/>
                      </a:cubicBezTo>
                      <a:cubicBezTo>
                        <a:pt x="224348" y="151959"/>
                        <a:pt x="213712" y="145484"/>
                        <a:pt x="208832" y="142921"/>
                      </a:cubicBezTo>
                      <a:cubicBezTo>
                        <a:pt x="204077" y="140358"/>
                        <a:pt x="199323" y="117158"/>
                        <a:pt x="205329" y="113246"/>
                      </a:cubicBezTo>
                      <a:cubicBezTo>
                        <a:pt x="211334" y="109469"/>
                        <a:pt x="210084" y="87482"/>
                        <a:pt x="217216" y="87482"/>
                      </a:cubicBezTo>
                      <a:cubicBezTo>
                        <a:pt x="224348" y="87482"/>
                        <a:pt x="218467" y="75882"/>
                        <a:pt x="220844" y="68193"/>
                      </a:cubicBezTo>
                      <a:cubicBezTo>
                        <a:pt x="223221" y="60505"/>
                        <a:pt x="214838" y="56593"/>
                        <a:pt x="208832" y="56593"/>
                      </a:cubicBezTo>
                      <a:cubicBezTo>
                        <a:pt x="202826" y="56593"/>
                        <a:pt x="192066" y="46207"/>
                        <a:pt x="192066" y="37169"/>
                      </a:cubicBezTo>
                      <a:cubicBezTo>
                        <a:pt x="192066" y="28132"/>
                        <a:pt x="180053" y="15317"/>
                        <a:pt x="181305" y="11405"/>
                      </a:cubicBezTo>
                      <a:cubicBezTo>
                        <a:pt x="179303" y="28401"/>
                        <a:pt x="156530" y="2098"/>
                        <a:pt x="149273" y="6010"/>
                      </a:cubicBezTo>
                      <a:cubicBezTo>
                        <a:pt x="142141" y="9922"/>
                        <a:pt x="136761" y="-1679"/>
                        <a:pt x="122497" y="210"/>
                      </a:cubicBezTo>
                      <a:cubicBezTo>
                        <a:pt x="113362" y="1424"/>
                        <a:pt x="113613" y="6684"/>
                        <a:pt x="108983" y="11270"/>
                      </a:cubicBezTo>
                      <a:lnTo>
                        <a:pt x="109484" y="11270"/>
                      </a:lnTo>
                      <a:cubicBezTo>
                        <a:pt x="109484" y="11270"/>
                        <a:pt x="91591" y="25569"/>
                        <a:pt x="91591" y="25569"/>
                      </a:cubicBezTo>
                      <a:cubicBezTo>
                        <a:pt x="91591" y="25569"/>
                        <a:pt x="76075" y="30694"/>
                        <a:pt x="72447" y="40946"/>
                      </a:cubicBezTo>
                      <a:cubicBezTo>
                        <a:pt x="68818" y="51197"/>
                        <a:pt x="79579" y="61584"/>
                        <a:pt x="74824" y="68058"/>
                      </a:cubicBezTo>
                      <a:cubicBezTo>
                        <a:pt x="70070" y="74533"/>
                        <a:pt x="71321" y="88696"/>
                        <a:pt x="72447" y="93822"/>
                      </a:cubicBezTo>
                      <a:cubicBezTo>
                        <a:pt x="73573" y="98948"/>
                        <a:pt x="65315" y="113111"/>
                        <a:pt x="65315" y="113111"/>
                      </a:cubicBezTo>
                      <a:cubicBezTo>
                        <a:pt x="65315" y="113111"/>
                        <a:pt x="29780" y="133749"/>
                        <a:pt x="0" y="150070"/>
                      </a:cubicBezTo>
                      <a:cubicBezTo>
                        <a:pt x="501" y="156006"/>
                        <a:pt x="1251" y="161806"/>
                        <a:pt x="2377" y="166122"/>
                      </a:cubicBezTo>
                      <a:cubicBezTo>
                        <a:pt x="4254" y="173271"/>
                        <a:pt x="7132" y="186895"/>
                        <a:pt x="9509" y="198226"/>
                      </a:cubicBezTo>
                      <a:cubicBezTo>
                        <a:pt x="21021" y="198226"/>
                        <a:pt x="22647" y="197012"/>
                        <a:pt x="32908" y="198226"/>
                      </a:cubicBezTo>
                      <a:cubicBezTo>
                        <a:pt x="43668" y="199574"/>
                        <a:pt x="83082" y="230464"/>
                        <a:pt x="92717" y="235590"/>
                      </a:cubicBezTo>
                      <a:cubicBezTo>
                        <a:pt x="102351" y="240715"/>
                        <a:pt x="154903" y="283205"/>
                        <a:pt x="165665" y="293592"/>
                      </a:cubicBezTo>
                      <a:cubicBezTo>
                        <a:pt x="176425" y="303978"/>
                        <a:pt x="194318" y="306541"/>
                        <a:pt x="201575" y="306541"/>
                      </a:cubicBezTo>
                      <a:cubicBezTo>
                        <a:pt x="205704" y="306541"/>
                        <a:pt x="222846" y="308699"/>
                        <a:pt x="236610" y="310453"/>
                      </a:cubicBezTo>
                      <a:cubicBezTo>
                        <a:pt x="240739" y="299527"/>
                        <a:pt x="246745" y="284419"/>
                        <a:pt x="249247" y="28172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01B90F55-7755-4209-15BE-324419D6D4B5}"/>
                    </a:ext>
                  </a:extLst>
                </p:cNvPr>
                <p:cNvSpPr/>
                <p:nvPr/>
              </p:nvSpPr>
              <p:spPr>
                <a:xfrm>
                  <a:off x="7148520" y="3245090"/>
                  <a:ext cx="58308" cy="58954"/>
                </a:xfrm>
                <a:custGeom>
                  <a:avLst/>
                  <a:gdLst>
                    <a:gd name="connsiteX0" fmla="*/ 18769 w 58308"/>
                    <a:gd name="connsiteY0" fmla="*/ 43442 h 58954"/>
                    <a:gd name="connsiteX1" fmla="*/ 34285 w 58308"/>
                    <a:gd name="connsiteY1" fmla="*/ 57605 h 58954"/>
                    <a:gd name="connsiteX2" fmla="*/ 58308 w 58308"/>
                    <a:gd name="connsiteY2" fmla="*/ 58954 h 58954"/>
                    <a:gd name="connsiteX3" fmla="*/ 43793 w 58308"/>
                    <a:gd name="connsiteY3" fmla="*/ 17813 h 58954"/>
                    <a:gd name="connsiteX4" fmla="*/ 46421 w 58308"/>
                    <a:gd name="connsiteY4" fmla="*/ 12283 h 58954"/>
                    <a:gd name="connsiteX5" fmla="*/ 26402 w 58308"/>
                    <a:gd name="connsiteY5" fmla="*/ 143 h 58954"/>
                    <a:gd name="connsiteX6" fmla="*/ 12638 w 58308"/>
                    <a:gd name="connsiteY6" fmla="*/ 12148 h 58954"/>
                    <a:gd name="connsiteX7" fmla="*/ 0 w 58308"/>
                    <a:gd name="connsiteY7" fmla="*/ 40879 h 58954"/>
                    <a:gd name="connsiteX8" fmla="*/ 18769 w 58308"/>
                    <a:gd name="connsiteY8" fmla="*/ 43442 h 58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308" h="58954">
                      <a:moveTo>
                        <a:pt x="18769" y="43442"/>
                      </a:moveTo>
                      <a:lnTo>
                        <a:pt x="34285" y="57605"/>
                      </a:lnTo>
                      <a:lnTo>
                        <a:pt x="58308" y="58954"/>
                      </a:lnTo>
                      <a:cubicBezTo>
                        <a:pt x="52928" y="43712"/>
                        <a:pt x="43793" y="23074"/>
                        <a:pt x="43793" y="17813"/>
                      </a:cubicBezTo>
                      <a:cubicBezTo>
                        <a:pt x="43793" y="15925"/>
                        <a:pt x="44795" y="14171"/>
                        <a:pt x="46421" y="12283"/>
                      </a:cubicBezTo>
                      <a:cubicBezTo>
                        <a:pt x="38288" y="4190"/>
                        <a:pt x="33784" y="-936"/>
                        <a:pt x="26402" y="143"/>
                      </a:cubicBezTo>
                      <a:cubicBezTo>
                        <a:pt x="17142" y="1627"/>
                        <a:pt x="16391" y="7697"/>
                        <a:pt x="12638" y="12148"/>
                      </a:cubicBezTo>
                      <a:cubicBezTo>
                        <a:pt x="10260" y="14846"/>
                        <a:pt x="4255" y="29953"/>
                        <a:pt x="0" y="40879"/>
                      </a:cubicBezTo>
                      <a:cubicBezTo>
                        <a:pt x="10260" y="42228"/>
                        <a:pt x="18769" y="43442"/>
                        <a:pt x="18769" y="4344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D8DEFF0A-223D-CBEA-AB81-99A1E2A8BC10}"/>
                    </a:ext>
                  </a:extLst>
                </p:cNvPr>
                <p:cNvSpPr/>
                <p:nvPr/>
              </p:nvSpPr>
              <p:spPr>
                <a:xfrm>
                  <a:off x="5606431" y="2422685"/>
                  <a:ext cx="436674" cy="396775"/>
                </a:xfrm>
                <a:custGeom>
                  <a:avLst/>
                  <a:gdLst>
                    <a:gd name="connsiteX0" fmla="*/ 385067 w 436674"/>
                    <a:gd name="connsiteY0" fmla="*/ 90240 h 396775"/>
                    <a:gd name="connsiteX1" fmla="*/ 368926 w 436674"/>
                    <a:gd name="connsiteY1" fmla="*/ 84440 h 396775"/>
                    <a:gd name="connsiteX2" fmla="*/ 349406 w 436674"/>
                    <a:gd name="connsiteY2" fmla="*/ 74323 h 396775"/>
                    <a:gd name="connsiteX3" fmla="*/ 317875 w 436674"/>
                    <a:gd name="connsiteY3" fmla="*/ 68523 h 396775"/>
                    <a:gd name="connsiteX4" fmla="*/ 302485 w 436674"/>
                    <a:gd name="connsiteY4" fmla="*/ 57732 h 396775"/>
                    <a:gd name="connsiteX5" fmla="*/ 293726 w 436674"/>
                    <a:gd name="connsiteY5" fmla="*/ 42490 h 396775"/>
                    <a:gd name="connsiteX6" fmla="*/ 280338 w 436674"/>
                    <a:gd name="connsiteY6" fmla="*/ 49774 h 396775"/>
                    <a:gd name="connsiteX7" fmla="*/ 271579 w 436674"/>
                    <a:gd name="connsiteY7" fmla="*/ 38983 h 396775"/>
                    <a:gd name="connsiteX8" fmla="*/ 252811 w 436674"/>
                    <a:gd name="connsiteY8" fmla="*/ 26708 h 396775"/>
                    <a:gd name="connsiteX9" fmla="*/ 237420 w 436674"/>
                    <a:gd name="connsiteY9" fmla="*/ 16591 h 396775"/>
                    <a:gd name="connsiteX10" fmla="*/ 226660 w 436674"/>
                    <a:gd name="connsiteY10" fmla="*/ 4316 h 396775"/>
                    <a:gd name="connsiteX11" fmla="*/ 222781 w 436674"/>
                    <a:gd name="connsiteY11" fmla="*/ 0 h 396775"/>
                    <a:gd name="connsiteX12" fmla="*/ 215899 w 436674"/>
                    <a:gd name="connsiteY12" fmla="*/ 674 h 396775"/>
                    <a:gd name="connsiteX13" fmla="*/ 197505 w 436674"/>
                    <a:gd name="connsiteY13" fmla="*/ 28731 h 396775"/>
                    <a:gd name="connsiteX14" fmla="*/ 166100 w 436674"/>
                    <a:gd name="connsiteY14" fmla="*/ 51392 h 396775"/>
                    <a:gd name="connsiteX15" fmla="*/ 146455 w 436674"/>
                    <a:gd name="connsiteY15" fmla="*/ 74593 h 396775"/>
                    <a:gd name="connsiteX16" fmla="*/ 108417 w 436674"/>
                    <a:gd name="connsiteY16" fmla="*/ 60565 h 396775"/>
                    <a:gd name="connsiteX17" fmla="*/ 90900 w 436674"/>
                    <a:gd name="connsiteY17" fmla="*/ 73109 h 396775"/>
                    <a:gd name="connsiteX18" fmla="*/ 94904 w 436674"/>
                    <a:gd name="connsiteY18" fmla="*/ 107911 h 396775"/>
                    <a:gd name="connsiteX19" fmla="*/ 68503 w 436674"/>
                    <a:gd name="connsiteY19" fmla="*/ 106427 h 396775"/>
                    <a:gd name="connsiteX20" fmla="*/ 50109 w 436674"/>
                    <a:gd name="connsiteY20" fmla="*/ 96850 h 396775"/>
                    <a:gd name="connsiteX21" fmla="*/ 20580 w 436674"/>
                    <a:gd name="connsiteY21" fmla="*/ 100222 h 396775"/>
                    <a:gd name="connsiteX22" fmla="*/ 1811 w 436674"/>
                    <a:gd name="connsiteY22" fmla="*/ 115599 h 396775"/>
                    <a:gd name="connsiteX23" fmla="*/ 5440 w 436674"/>
                    <a:gd name="connsiteY23" fmla="*/ 135832 h 396775"/>
                    <a:gd name="connsiteX24" fmla="*/ 45730 w 436674"/>
                    <a:gd name="connsiteY24" fmla="*/ 149861 h 396775"/>
                    <a:gd name="connsiteX25" fmla="*/ 72131 w 436674"/>
                    <a:gd name="connsiteY25" fmla="*/ 157549 h 396775"/>
                    <a:gd name="connsiteX26" fmla="*/ 82016 w 436674"/>
                    <a:gd name="connsiteY26" fmla="*/ 171983 h 396775"/>
                    <a:gd name="connsiteX27" fmla="*/ 105790 w 436674"/>
                    <a:gd name="connsiteY27" fmla="*/ 200039 h 396775"/>
                    <a:gd name="connsiteX28" fmla="*/ 113798 w 436674"/>
                    <a:gd name="connsiteY28" fmla="*/ 225668 h 396775"/>
                    <a:gd name="connsiteX29" fmla="*/ 109293 w 436674"/>
                    <a:gd name="connsiteY29" fmla="*/ 264786 h 396775"/>
                    <a:gd name="connsiteX30" fmla="*/ 95029 w 436674"/>
                    <a:gd name="connsiteY30" fmla="*/ 323597 h 396775"/>
                    <a:gd name="connsiteX31" fmla="*/ 93277 w 436674"/>
                    <a:gd name="connsiteY31" fmla="*/ 324002 h 396775"/>
                    <a:gd name="connsiteX32" fmla="*/ 110419 w 436674"/>
                    <a:gd name="connsiteY32" fmla="*/ 333174 h 396775"/>
                    <a:gd name="connsiteX33" fmla="*/ 139823 w 436674"/>
                    <a:gd name="connsiteY33" fmla="*/ 348416 h 396775"/>
                    <a:gd name="connsiteX34" fmla="*/ 163847 w 436674"/>
                    <a:gd name="connsiteY34" fmla="*/ 345988 h 396775"/>
                    <a:gd name="connsiteX35" fmla="*/ 177986 w 436674"/>
                    <a:gd name="connsiteY35" fmla="*/ 349495 h 396775"/>
                    <a:gd name="connsiteX36" fmla="*/ 213897 w 436674"/>
                    <a:gd name="connsiteY36" fmla="*/ 358938 h 396775"/>
                    <a:gd name="connsiteX37" fmla="*/ 245053 w 436674"/>
                    <a:gd name="connsiteY37" fmla="*/ 359882 h 396775"/>
                    <a:gd name="connsiteX38" fmla="*/ 243301 w 436674"/>
                    <a:gd name="connsiteY38" fmla="*/ 351519 h 396775"/>
                    <a:gd name="connsiteX39" fmla="*/ 268326 w 436674"/>
                    <a:gd name="connsiteY39" fmla="*/ 319146 h 396775"/>
                    <a:gd name="connsiteX40" fmla="*/ 323881 w 436674"/>
                    <a:gd name="connsiteY40" fmla="*/ 332230 h 396775"/>
                    <a:gd name="connsiteX41" fmla="*/ 358791 w 436674"/>
                    <a:gd name="connsiteY41" fmla="*/ 319685 h 396775"/>
                    <a:gd name="connsiteX42" fmla="*/ 377685 w 436674"/>
                    <a:gd name="connsiteY42" fmla="*/ 306331 h 396775"/>
                    <a:gd name="connsiteX43" fmla="*/ 381063 w 436674"/>
                    <a:gd name="connsiteY43" fmla="*/ 295270 h 396775"/>
                    <a:gd name="connsiteX44" fmla="*/ 366924 w 436674"/>
                    <a:gd name="connsiteY44" fmla="*/ 290145 h 396775"/>
                    <a:gd name="connsiteX45" fmla="*/ 360167 w 436674"/>
                    <a:gd name="connsiteY45" fmla="*/ 274228 h 396775"/>
                    <a:gd name="connsiteX46" fmla="*/ 351408 w 436674"/>
                    <a:gd name="connsiteY46" fmla="*/ 257636 h 396775"/>
                    <a:gd name="connsiteX47" fmla="*/ 357414 w 436674"/>
                    <a:gd name="connsiteY47" fmla="*/ 249678 h 396775"/>
                    <a:gd name="connsiteX48" fmla="*/ 363420 w 436674"/>
                    <a:gd name="connsiteY48" fmla="*/ 236594 h 396775"/>
                    <a:gd name="connsiteX49" fmla="*/ 360042 w 436674"/>
                    <a:gd name="connsiteY49" fmla="*/ 220677 h 396775"/>
                    <a:gd name="connsiteX50" fmla="*/ 354662 w 436674"/>
                    <a:gd name="connsiteY50" fmla="*/ 204760 h 396775"/>
                    <a:gd name="connsiteX51" fmla="*/ 341273 w 436674"/>
                    <a:gd name="connsiteY51" fmla="*/ 203277 h 396775"/>
                    <a:gd name="connsiteX52" fmla="*/ 337269 w 436674"/>
                    <a:gd name="connsiteY52" fmla="*/ 192485 h 396775"/>
                    <a:gd name="connsiteX53" fmla="*/ 356789 w 436674"/>
                    <a:gd name="connsiteY53" fmla="*/ 166452 h 396775"/>
                    <a:gd name="connsiteX54" fmla="*/ 372304 w 436674"/>
                    <a:gd name="connsiteY54" fmla="*/ 152693 h 396775"/>
                    <a:gd name="connsiteX55" fmla="*/ 379061 w 436674"/>
                    <a:gd name="connsiteY55" fmla="*/ 128144 h 396775"/>
                    <a:gd name="connsiteX56" fmla="*/ 391198 w 436674"/>
                    <a:gd name="connsiteY56" fmla="*/ 101301 h 396775"/>
                    <a:gd name="connsiteX57" fmla="*/ 385192 w 436674"/>
                    <a:gd name="connsiteY57" fmla="*/ 90510 h 396775"/>
                    <a:gd name="connsiteX58" fmla="*/ 432989 w 436674"/>
                    <a:gd name="connsiteY58" fmla="*/ 335872 h 396775"/>
                    <a:gd name="connsiteX59" fmla="*/ 414221 w 436674"/>
                    <a:gd name="connsiteY59" fmla="*/ 353272 h 396775"/>
                    <a:gd name="connsiteX60" fmla="*/ 426733 w 436674"/>
                    <a:gd name="connsiteY60" fmla="*/ 396706 h 396775"/>
                    <a:gd name="connsiteX61" fmla="*/ 432989 w 436674"/>
                    <a:gd name="connsiteY61" fmla="*/ 335872 h 39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436674" h="396775">
                      <a:moveTo>
                        <a:pt x="385067" y="90240"/>
                      </a:moveTo>
                      <a:cubicBezTo>
                        <a:pt x="381063" y="90915"/>
                        <a:pt x="377685" y="84440"/>
                        <a:pt x="368926" y="84440"/>
                      </a:cubicBezTo>
                      <a:cubicBezTo>
                        <a:pt x="360167" y="84440"/>
                        <a:pt x="353535" y="80123"/>
                        <a:pt x="349406" y="74323"/>
                      </a:cubicBezTo>
                      <a:cubicBezTo>
                        <a:pt x="345402" y="68523"/>
                        <a:pt x="324507" y="67039"/>
                        <a:pt x="317875" y="68523"/>
                      </a:cubicBezTo>
                      <a:cubicBezTo>
                        <a:pt x="311118" y="70007"/>
                        <a:pt x="309116" y="56248"/>
                        <a:pt x="302485" y="57732"/>
                      </a:cubicBezTo>
                      <a:cubicBezTo>
                        <a:pt x="295728" y="59216"/>
                        <a:pt x="293726" y="48290"/>
                        <a:pt x="293726" y="42490"/>
                      </a:cubicBezTo>
                      <a:cubicBezTo>
                        <a:pt x="293726" y="36689"/>
                        <a:pt x="286344" y="46806"/>
                        <a:pt x="280338" y="49774"/>
                      </a:cubicBezTo>
                      <a:cubicBezTo>
                        <a:pt x="274332" y="52606"/>
                        <a:pt x="272205" y="43299"/>
                        <a:pt x="271579" y="38983"/>
                      </a:cubicBezTo>
                      <a:cubicBezTo>
                        <a:pt x="270954" y="34666"/>
                        <a:pt x="258817" y="30350"/>
                        <a:pt x="252811" y="26708"/>
                      </a:cubicBezTo>
                      <a:cubicBezTo>
                        <a:pt x="246804" y="23066"/>
                        <a:pt x="240048" y="11465"/>
                        <a:pt x="237420" y="16591"/>
                      </a:cubicBezTo>
                      <a:cubicBezTo>
                        <a:pt x="234793" y="21582"/>
                        <a:pt x="227285" y="9307"/>
                        <a:pt x="226660" y="4316"/>
                      </a:cubicBezTo>
                      <a:cubicBezTo>
                        <a:pt x="226159" y="944"/>
                        <a:pt x="224157" y="2023"/>
                        <a:pt x="222781" y="0"/>
                      </a:cubicBezTo>
                      <a:cubicBezTo>
                        <a:pt x="220529" y="539"/>
                        <a:pt x="218276" y="809"/>
                        <a:pt x="215899" y="674"/>
                      </a:cubicBezTo>
                      <a:cubicBezTo>
                        <a:pt x="205138" y="135"/>
                        <a:pt x="195754" y="9442"/>
                        <a:pt x="197505" y="28731"/>
                      </a:cubicBezTo>
                      <a:cubicBezTo>
                        <a:pt x="199257" y="48020"/>
                        <a:pt x="184493" y="49909"/>
                        <a:pt x="166100" y="51392"/>
                      </a:cubicBezTo>
                      <a:cubicBezTo>
                        <a:pt x="147706" y="52876"/>
                        <a:pt x="154087" y="68253"/>
                        <a:pt x="146455" y="74593"/>
                      </a:cubicBezTo>
                      <a:cubicBezTo>
                        <a:pt x="138823" y="80933"/>
                        <a:pt x="112046" y="71221"/>
                        <a:pt x="108417" y="60565"/>
                      </a:cubicBezTo>
                      <a:cubicBezTo>
                        <a:pt x="104789" y="49909"/>
                        <a:pt x="80640" y="60565"/>
                        <a:pt x="90900" y="73109"/>
                      </a:cubicBezTo>
                      <a:cubicBezTo>
                        <a:pt x="101160" y="85654"/>
                        <a:pt x="100785" y="103055"/>
                        <a:pt x="94904" y="107911"/>
                      </a:cubicBezTo>
                      <a:cubicBezTo>
                        <a:pt x="89023" y="112767"/>
                        <a:pt x="76511" y="100222"/>
                        <a:pt x="68503" y="106427"/>
                      </a:cubicBezTo>
                      <a:cubicBezTo>
                        <a:pt x="60495" y="112767"/>
                        <a:pt x="59994" y="100627"/>
                        <a:pt x="50109" y="96850"/>
                      </a:cubicBezTo>
                      <a:cubicBezTo>
                        <a:pt x="40225" y="92938"/>
                        <a:pt x="36221" y="101571"/>
                        <a:pt x="20580" y="100222"/>
                      </a:cubicBezTo>
                      <a:cubicBezTo>
                        <a:pt x="4940" y="98738"/>
                        <a:pt x="-4069" y="108315"/>
                        <a:pt x="1811" y="115599"/>
                      </a:cubicBezTo>
                      <a:cubicBezTo>
                        <a:pt x="7567" y="122883"/>
                        <a:pt x="936" y="129628"/>
                        <a:pt x="5440" y="135832"/>
                      </a:cubicBezTo>
                      <a:cubicBezTo>
                        <a:pt x="9944" y="142037"/>
                        <a:pt x="30465" y="141093"/>
                        <a:pt x="45730" y="149861"/>
                      </a:cubicBezTo>
                      <a:cubicBezTo>
                        <a:pt x="60995" y="158494"/>
                        <a:pt x="64499" y="151210"/>
                        <a:pt x="72131" y="157549"/>
                      </a:cubicBezTo>
                      <a:cubicBezTo>
                        <a:pt x="79764" y="163889"/>
                        <a:pt x="81516" y="159978"/>
                        <a:pt x="82016" y="171983"/>
                      </a:cubicBezTo>
                      <a:cubicBezTo>
                        <a:pt x="82517" y="183988"/>
                        <a:pt x="90900" y="195588"/>
                        <a:pt x="105790" y="200039"/>
                      </a:cubicBezTo>
                      <a:cubicBezTo>
                        <a:pt x="120554" y="204356"/>
                        <a:pt x="109293" y="215012"/>
                        <a:pt x="113798" y="225668"/>
                      </a:cubicBezTo>
                      <a:cubicBezTo>
                        <a:pt x="118177" y="236324"/>
                        <a:pt x="107041" y="251701"/>
                        <a:pt x="109293" y="264786"/>
                      </a:cubicBezTo>
                      <a:cubicBezTo>
                        <a:pt x="111545" y="277870"/>
                        <a:pt x="102161" y="319820"/>
                        <a:pt x="95029" y="323597"/>
                      </a:cubicBezTo>
                      <a:cubicBezTo>
                        <a:pt x="94529" y="323867"/>
                        <a:pt x="93903" y="323867"/>
                        <a:pt x="93277" y="324002"/>
                      </a:cubicBezTo>
                      <a:cubicBezTo>
                        <a:pt x="100034" y="327644"/>
                        <a:pt x="107041" y="330746"/>
                        <a:pt x="110419" y="333174"/>
                      </a:cubicBezTo>
                      <a:cubicBezTo>
                        <a:pt x="116926" y="337895"/>
                        <a:pt x="131065" y="342481"/>
                        <a:pt x="139823" y="348416"/>
                      </a:cubicBezTo>
                      <a:cubicBezTo>
                        <a:pt x="148582" y="354351"/>
                        <a:pt x="163847" y="353137"/>
                        <a:pt x="163847" y="345988"/>
                      </a:cubicBezTo>
                      <a:cubicBezTo>
                        <a:pt x="163847" y="338839"/>
                        <a:pt x="172606" y="343695"/>
                        <a:pt x="177986" y="349495"/>
                      </a:cubicBezTo>
                      <a:cubicBezTo>
                        <a:pt x="183492" y="355431"/>
                        <a:pt x="204137" y="356510"/>
                        <a:pt x="213897" y="358938"/>
                      </a:cubicBezTo>
                      <a:cubicBezTo>
                        <a:pt x="222155" y="360961"/>
                        <a:pt x="234292" y="359612"/>
                        <a:pt x="245053" y="359882"/>
                      </a:cubicBezTo>
                      <a:cubicBezTo>
                        <a:pt x="244678" y="357319"/>
                        <a:pt x="244052" y="354486"/>
                        <a:pt x="243301" y="351519"/>
                      </a:cubicBezTo>
                      <a:cubicBezTo>
                        <a:pt x="237921" y="332634"/>
                        <a:pt x="253561" y="321574"/>
                        <a:pt x="268326" y="319146"/>
                      </a:cubicBezTo>
                      <a:cubicBezTo>
                        <a:pt x="283091" y="316718"/>
                        <a:pt x="315247" y="326430"/>
                        <a:pt x="323881" y="332230"/>
                      </a:cubicBezTo>
                      <a:cubicBezTo>
                        <a:pt x="332389" y="338030"/>
                        <a:pt x="344026" y="336546"/>
                        <a:pt x="358791" y="319685"/>
                      </a:cubicBezTo>
                      <a:cubicBezTo>
                        <a:pt x="366173" y="311187"/>
                        <a:pt x="372304" y="308085"/>
                        <a:pt x="377685" y="306331"/>
                      </a:cubicBezTo>
                      <a:cubicBezTo>
                        <a:pt x="378060" y="302554"/>
                        <a:pt x="379937" y="298643"/>
                        <a:pt x="381063" y="295270"/>
                      </a:cubicBezTo>
                      <a:cubicBezTo>
                        <a:pt x="383065" y="289470"/>
                        <a:pt x="373680" y="290819"/>
                        <a:pt x="366924" y="290145"/>
                      </a:cubicBezTo>
                      <a:cubicBezTo>
                        <a:pt x="360167" y="289470"/>
                        <a:pt x="355537" y="282186"/>
                        <a:pt x="360167" y="274228"/>
                      </a:cubicBezTo>
                      <a:cubicBezTo>
                        <a:pt x="364922" y="266269"/>
                        <a:pt x="356163" y="265460"/>
                        <a:pt x="351408" y="257636"/>
                      </a:cubicBezTo>
                      <a:cubicBezTo>
                        <a:pt x="346654" y="249678"/>
                        <a:pt x="353410" y="251836"/>
                        <a:pt x="357414" y="249678"/>
                      </a:cubicBezTo>
                      <a:cubicBezTo>
                        <a:pt x="361418" y="247520"/>
                        <a:pt x="366798" y="238752"/>
                        <a:pt x="363420" y="236594"/>
                      </a:cubicBezTo>
                      <a:cubicBezTo>
                        <a:pt x="360042" y="234436"/>
                        <a:pt x="357414" y="229310"/>
                        <a:pt x="360042" y="220677"/>
                      </a:cubicBezTo>
                      <a:cubicBezTo>
                        <a:pt x="362795" y="211909"/>
                        <a:pt x="354662" y="211235"/>
                        <a:pt x="354662" y="204760"/>
                      </a:cubicBezTo>
                      <a:cubicBezTo>
                        <a:pt x="354662" y="198286"/>
                        <a:pt x="347279" y="195318"/>
                        <a:pt x="341273" y="203277"/>
                      </a:cubicBezTo>
                      <a:cubicBezTo>
                        <a:pt x="335267" y="211235"/>
                        <a:pt x="333265" y="205435"/>
                        <a:pt x="337269" y="192485"/>
                      </a:cubicBezTo>
                      <a:cubicBezTo>
                        <a:pt x="341273" y="179401"/>
                        <a:pt x="355412" y="173736"/>
                        <a:pt x="356789" y="166452"/>
                      </a:cubicBezTo>
                      <a:cubicBezTo>
                        <a:pt x="358165" y="159168"/>
                        <a:pt x="366173" y="152693"/>
                        <a:pt x="372304" y="152693"/>
                      </a:cubicBezTo>
                      <a:cubicBezTo>
                        <a:pt x="378435" y="152693"/>
                        <a:pt x="376934" y="137451"/>
                        <a:pt x="379061" y="128144"/>
                      </a:cubicBezTo>
                      <a:cubicBezTo>
                        <a:pt x="381063" y="118702"/>
                        <a:pt x="382439" y="109394"/>
                        <a:pt x="391198" y="101301"/>
                      </a:cubicBezTo>
                      <a:cubicBezTo>
                        <a:pt x="399957" y="93343"/>
                        <a:pt x="389196" y="89701"/>
                        <a:pt x="385192" y="90510"/>
                      </a:cubicBezTo>
                      <a:close/>
                      <a:moveTo>
                        <a:pt x="432989" y="335872"/>
                      </a:moveTo>
                      <a:cubicBezTo>
                        <a:pt x="428110" y="335332"/>
                        <a:pt x="426733" y="345044"/>
                        <a:pt x="414221" y="353272"/>
                      </a:cubicBezTo>
                      <a:cubicBezTo>
                        <a:pt x="401708" y="361500"/>
                        <a:pt x="414221" y="398595"/>
                        <a:pt x="426733" y="396706"/>
                      </a:cubicBezTo>
                      <a:cubicBezTo>
                        <a:pt x="439746" y="394818"/>
                        <a:pt x="437869" y="336411"/>
                        <a:pt x="432989" y="3358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AA55BE68-CC20-BA2B-2EFF-9D4D28A5F33D}"/>
                    </a:ext>
                  </a:extLst>
                </p:cNvPr>
                <p:cNvSpPr/>
                <p:nvPr/>
              </p:nvSpPr>
              <p:spPr>
                <a:xfrm>
                  <a:off x="5470604" y="2729286"/>
                  <a:ext cx="383730" cy="297000"/>
                </a:xfrm>
                <a:custGeom>
                  <a:avLst/>
                  <a:gdLst>
                    <a:gd name="connsiteX0" fmla="*/ 380880 w 383730"/>
                    <a:gd name="connsiteY0" fmla="*/ 53146 h 297000"/>
                    <a:gd name="connsiteX1" fmla="*/ 349724 w 383730"/>
                    <a:gd name="connsiteY1" fmla="*/ 52202 h 297000"/>
                    <a:gd name="connsiteX2" fmla="*/ 313813 w 383730"/>
                    <a:gd name="connsiteY2" fmla="*/ 42760 h 297000"/>
                    <a:gd name="connsiteX3" fmla="*/ 299675 w 383730"/>
                    <a:gd name="connsiteY3" fmla="*/ 39253 h 297000"/>
                    <a:gd name="connsiteX4" fmla="*/ 275651 w 383730"/>
                    <a:gd name="connsiteY4" fmla="*/ 41680 h 297000"/>
                    <a:gd name="connsiteX5" fmla="*/ 246246 w 383730"/>
                    <a:gd name="connsiteY5" fmla="*/ 26438 h 297000"/>
                    <a:gd name="connsiteX6" fmla="*/ 229104 w 383730"/>
                    <a:gd name="connsiteY6" fmla="*/ 17266 h 297000"/>
                    <a:gd name="connsiteX7" fmla="*/ 176677 w 383730"/>
                    <a:gd name="connsiteY7" fmla="*/ 11061 h 297000"/>
                    <a:gd name="connsiteX8" fmla="*/ 76828 w 383730"/>
                    <a:gd name="connsiteY8" fmla="*/ 10117 h 297000"/>
                    <a:gd name="connsiteX9" fmla="*/ 40167 w 383730"/>
                    <a:gd name="connsiteY9" fmla="*/ 0 h 297000"/>
                    <a:gd name="connsiteX10" fmla="*/ 15142 w 383730"/>
                    <a:gd name="connsiteY10" fmla="*/ 16861 h 297000"/>
                    <a:gd name="connsiteX11" fmla="*/ 8385 w 383730"/>
                    <a:gd name="connsiteY11" fmla="*/ 40466 h 297000"/>
                    <a:gd name="connsiteX12" fmla="*/ 13891 w 383730"/>
                    <a:gd name="connsiteY12" fmla="*/ 72300 h 297000"/>
                    <a:gd name="connsiteX13" fmla="*/ 21899 w 383730"/>
                    <a:gd name="connsiteY13" fmla="*/ 68658 h 297000"/>
                    <a:gd name="connsiteX14" fmla="*/ 32785 w 383730"/>
                    <a:gd name="connsiteY14" fmla="*/ 69872 h 297000"/>
                    <a:gd name="connsiteX15" fmla="*/ 51303 w 383730"/>
                    <a:gd name="connsiteY15" fmla="*/ 74593 h 297000"/>
                    <a:gd name="connsiteX16" fmla="*/ 63315 w 383730"/>
                    <a:gd name="connsiteY16" fmla="*/ 74593 h 297000"/>
                    <a:gd name="connsiteX17" fmla="*/ 81833 w 383730"/>
                    <a:gd name="connsiteY17" fmla="*/ 78100 h 297000"/>
                    <a:gd name="connsiteX18" fmla="*/ 89466 w 383730"/>
                    <a:gd name="connsiteY18" fmla="*/ 91050 h 297000"/>
                    <a:gd name="connsiteX19" fmla="*/ 69821 w 383730"/>
                    <a:gd name="connsiteY19" fmla="*/ 109799 h 297000"/>
                    <a:gd name="connsiteX20" fmla="*/ 71949 w 383730"/>
                    <a:gd name="connsiteY20" fmla="*/ 140284 h 297000"/>
                    <a:gd name="connsiteX21" fmla="*/ 66568 w 383730"/>
                    <a:gd name="connsiteY21" fmla="*/ 162675 h 297000"/>
                    <a:gd name="connsiteX22" fmla="*/ 58936 w 383730"/>
                    <a:gd name="connsiteY22" fmla="*/ 175625 h 297000"/>
                    <a:gd name="connsiteX23" fmla="*/ 67694 w 383730"/>
                    <a:gd name="connsiteY23" fmla="*/ 193295 h 297000"/>
                    <a:gd name="connsiteX24" fmla="*/ 60062 w 383730"/>
                    <a:gd name="connsiteY24" fmla="*/ 210830 h 297000"/>
                    <a:gd name="connsiteX25" fmla="*/ 66568 w 383730"/>
                    <a:gd name="connsiteY25" fmla="*/ 227287 h 297000"/>
                    <a:gd name="connsiteX26" fmla="*/ 54556 w 383730"/>
                    <a:gd name="connsiteY26" fmla="*/ 247250 h 297000"/>
                    <a:gd name="connsiteX27" fmla="*/ 58936 w 383730"/>
                    <a:gd name="connsiteY27" fmla="*/ 257906 h 297000"/>
                    <a:gd name="connsiteX28" fmla="*/ 75077 w 383730"/>
                    <a:gd name="connsiteY28" fmla="*/ 259255 h 297000"/>
                    <a:gd name="connsiteX29" fmla="*/ 111738 w 383730"/>
                    <a:gd name="connsiteY29" fmla="*/ 296889 h 297000"/>
                    <a:gd name="connsiteX30" fmla="*/ 118870 w 383730"/>
                    <a:gd name="connsiteY30" fmla="*/ 286233 h 297000"/>
                    <a:gd name="connsiteX31" fmla="*/ 136387 w 383730"/>
                    <a:gd name="connsiteY31" fmla="*/ 285289 h 297000"/>
                    <a:gd name="connsiteX32" fmla="*/ 164165 w 383730"/>
                    <a:gd name="connsiteY32" fmla="*/ 273688 h 297000"/>
                    <a:gd name="connsiteX33" fmla="*/ 202703 w 383730"/>
                    <a:gd name="connsiteY33" fmla="*/ 272204 h 297000"/>
                    <a:gd name="connsiteX34" fmla="*/ 224600 w 383730"/>
                    <a:gd name="connsiteY34" fmla="*/ 260604 h 297000"/>
                    <a:gd name="connsiteX35" fmla="*/ 248374 w 383730"/>
                    <a:gd name="connsiteY35" fmla="*/ 243204 h 297000"/>
                    <a:gd name="connsiteX36" fmla="*/ 259510 w 383730"/>
                    <a:gd name="connsiteY36" fmla="*/ 220003 h 297000"/>
                    <a:gd name="connsiteX37" fmla="*/ 281907 w 383730"/>
                    <a:gd name="connsiteY37" fmla="*/ 194914 h 297000"/>
                    <a:gd name="connsiteX38" fmla="*/ 282282 w 383730"/>
                    <a:gd name="connsiteY38" fmla="*/ 147163 h 297000"/>
                    <a:gd name="connsiteX39" fmla="*/ 307307 w 383730"/>
                    <a:gd name="connsiteY39" fmla="*/ 115330 h 297000"/>
                    <a:gd name="connsiteX40" fmla="*/ 335085 w 383730"/>
                    <a:gd name="connsiteY40" fmla="*/ 99413 h 297000"/>
                    <a:gd name="connsiteX41" fmla="*/ 368242 w 383730"/>
                    <a:gd name="connsiteY41" fmla="*/ 80663 h 297000"/>
                    <a:gd name="connsiteX42" fmla="*/ 380755 w 383730"/>
                    <a:gd name="connsiteY42" fmla="*/ 53416 h 297000"/>
                    <a:gd name="connsiteX43" fmla="*/ 383508 w 383730"/>
                    <a:gd name="connsiteY43" fmla="*/ 158629 h 297000"/>
                    <a:gd name="connsiteX44" fmla="*/ 357107 w 383730"/>
                    <a:gd name="connsiteY44" fmla="*/ 168341 h 297000"/>
                    <a:gd name="connsiteX45" fmla="*/ 383508 w 383730"/>
                    <a:gd name="connsiteY45" fmla="*/ 158629 h 29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83730" h="297000">
                      <a:moveTo>
                        <a:pt x="380880" y="53146"/>
                      </a:moveTo>
                      <a:cubicBezTo>
                        <a:pt x="370119" y="52876"/>
                        <a:pt x="357982" y="54225"/>
                        <a:pt x="349724" y="52202"/>
                      </a:cubicBezTo>
                      <a:cubicBezTo>
                        <a:pt x="339964" y="49909"/>
                        <a:pt x="319194" y="48695"/>
                        <a:pt x="313813" y="42760"/>
                      </a:cubicBezTo>
                      <a:cubicBezTo>
                        <a:pt x="308308" y="36959"/>
                        <a:pt x="299675" y="32238"/>
                        <a:pt x="299675" y="39253"/>
                      </a:cubicBezTo>
                      <a:cubicBezTo>
                        <a:pt x="299675" y="46267"/>
                        <a:pt x="284409" y="47481"/>
                        <a:pt x="275651" y="41680"/>
                      </a:cubicBezTo>
                      <a:cubicBezTo>
                        <a:pt x="266892" y="35745"/>
                        <a:pt x="252753" y="31159"/>
                        <a:pt x="246246" y="26438"/>
                      </a:cubicBezTo>
                      <a:cubicBezTo>
                        <a:pt x="242868" y="24010"/>
                        <a:pt x="235736" y="20773"/>
                        <a:pt x="229104" y="17266"/>
                      </a:cubicBezTo>
                      <a:cubicBezTo>
                        <a:pt x="219970" y="19154"/>
                        <a:pt x="193945" y="8903"/>
                        <a:pt x="176677" y="11061"/>
                      </a:cubicBezTo>
                      <a:cubicBezTo>
                        <a:pt x="158284" y="13489"/>
                        <a:pt x="99726" y="8228"/>
                        <a:pt x="76828" y="10117"/>
                      </a:cubicBezTo>
                      <a:cubicBezTo>
                        <a:pt x="54056" y="12005"/>
                        <a:pt x="52679" y="0"/>
                        <a:pt x="40167" y="0"/>
                      </a:cubicBezTo>
                      <a:cubicBezTo>
                        <a:pt x="27654" y="0"/>
                        <a:pt x="33035" y="16321"/>
                        <a:pt x="15142" y="16861"/>
                      </a:cubicBezTo>
                      <a:cubicBezTo>
                        <a:pt x="-2751" y="17400"/>
                        <a:pt x="-4503" y="29406"/>
                        <a:pt x="8385" y="40466"/>
                      </a:cubicBezTo>
                      <a:cubicBezTo>
                        <a:pt x="15768" y="46806"/>
                        <a:pt x="14892" y="60160"/>
                        <a:pt x="13891" y="72300"/>
                      </a:cubicBezTo>
                      <a:cubicBezTo>
                        <a:pt x="17645" y="71760"/>
                        <a:pt x="20272" y="70681"/>
                        <a:pt x="21899" y="68658"/>
                      </a:cubicBezTo>
                      <a:cubicBezTo>
                        <a:pt x="27404" y="61644"/>
                        <a:pt x="32785" y="62723"/>
                        <a:pt x="32785" y="69872"/>
                      </a:cubicBezTo>
                      <a:cubicBezTo>
                        <a:pt x="32785" y="77021"/>
                        <a:pt x="44796" y="74593"/>
                        <a:pt x="51303" y="74593"/>
                      </a:cubicBezTo>
                      <a:cubicBezTo>
                        <a:pt x="57809" y="74593"/>
                        <a:pt x="55683" y="80528"/>
                        <a:pt x="63315" y="74593"/>
                      </a:cubicBezTo>
                      <a:cubicBezTo>
                        <a:pt x="70947" y="68658"/>
                        <a:pt x="81833" y="71086"/>
                        <a:pt x="81833" y="78100"/>
                      </a:cubicBezTo>
                      <a:cubicBezTo>
                        <a:pt x="81833" y="85114"/>
                        <a:pt x="98099" y="81607"/>
                        <a:pt x="89466" y="91050"/>
                      </a:cubicBezTo>
                      <a:cubicBezTo>
                        <a:pt x="80707" y="100492"/>
                        <a:pt x="69821" y="102785"/>
                        <a:pt x="69821" y="109799"/>
                      </a:cubicBezTo>
                      <a:cubicBezTo>
                        <a:pt x="69821" y="116813"/>
                        <a:pt x="79581" y="132056"/>
                        <a:pt x="71949" y="140284"/>
                      </a:cubicBezTo>
                      <a:cubicBezTo>
                        <a:pt x="64316" y="148512"/>
                        <a:pt x="74201" y="162675"/>
                        <a:pt x="66568" y="162675"/>
                      </a:cubicBezTo>
                      <a:cubicBezTo>
                        <a:pt x="58936" y="162675"/>
                        <a:pt x="50177" y="166182"/>
                        <a:pt x="58936" y="175625"/>
                      </a:cubicBezTo>
                      <a:cubicBezTo>
                        <a:pt x="67694" y="185067"/>
                        <a:pt x="74201" y="193295"/>
                        <a:pt x="67694" y="193295"/>
                      </a:cubicBezTo>
                      <a:cubicBezTo>
                        <a:pt x="61188" y="193295"/>
                        <a:pt x="56809" y="207323"/>
                        <a:pt x="60062" y="210830"/>
                      </a:cubicBezTo>
                      <a:cubicBezTo>
                        <a:pt x="63315" y="214337"/>
                        <a:pt x="78580" y="224994"/>
                        <a:pt x="66568" y="227287"/>
                      </a:cubicBezTo>
                      <a:cubicBezTo>
                        <a:pt x="54556" y="229580"/>
                        <a:pt x="54556" y="240236"/>
                        <a:pt x="54556" y="247250"/>
                      </a:cubicBezTo>
                      <a:cubicBezTo>
                        <a:pt x="54556" y="249948"/>
                        <a:pt x="56558" y="253860"/>
                        <a:pt x="58936" y="257906"/>
                      </a:cubicBezTo>
                      <a:cubicBezTo>
                        <a:pt x="64441" y="256827"/>
                        <a:pt x="69947" y="256692"/>
                        <a:pt x="75077" y="259255"/>
                      </a:cubicBezTo>
                      <a:cubicBezTo>
                        <a:pt x="87589" y="265460"/>
                        <a:pt x="94846" y="299182"/>
                        <a:pt x="111738" y="296889"/>
                      </a:cubicBezTo>
                      <a:cubicBezTo>
                        <a:pt x="118870" y="295945"/>
                        <a:pt x="115367" y="290145"/>
                        <a:pt x="118870" y="286233"/>
                      </a:cubicBezTo>
                      <a:cubicBezTo>
                        <a:pt x="122374" y="282321"/>
                        <a:pt x="129130" y="285289"/>
                        <a:pt x="136387" y="285289"/>
                      </a:cubicBezTo>
                      <a:cubicBezTo>
                        <a:pt x="143645" y="285289"/>
                        <a:pt x="147148" y="274093"/>
                        <a:pt x="164165" y="273688"/>
                      </a:cubicBezTo>
                      <a:cubicBezTo>
                        <a:pt x="181182" y="273284"/>
                        <a:pt x="191943" y="271800"/>
                        <a:pt x="202703" y="272204"/>
                      </a:cubicBezTo>
                      <a:cubicBezTo>
                        <a:pt x="213464" y="272744"/>
                        <a:pt x="221972" y="268832"/>
                        <a:pt x="224600" y="260604"/>
                      </a:cubicBezTo>
                      <a:cubicBezTo>
                        <a:pt x="227353" y="252376"/>
                        <a:pt x="236237" y="245227"/>
                        <a:pt x="248374" y="243204"/>
                      </a:cubicBezTo>
                      <a:cubicBezTo>
                        <a:pt x="260511" y="241315"/>
                        <a:pt x="258634" y="227691"/>
                        <a:pt x="259510" y="220003"/>
                      </a:cubicBezTo>
                      <a:cubicBezTo>
                        <a:pt x="260385" y="212314"/>
                        <a:pt x="280530" y="200714"/>
                        <a:pt x="281907" y="194914"/>
                      </a:cubicBezTo>
                      <a:cubicBezTo>
                        <a:pt x="283283" y="189113"/>
                        <a:pt x="270270" y="166857"/>
                        <a:pt x="282282" y="147163"/>
                      </a:cubicBezTo>
                      <a:cubicBezTo>
                        <a:pt x="294419" y="127335"/>
                        <a:pt x="307307" y="126390"/>
                        <a:pt x="307307" y="115330"/>
                      </a:cubicBezTo>
                      <a:cubicBezTo>
                        <a:pt x="307307" y="105213"/>
                        <a:pt x="319819" y="101436"/>
                        <a:pt x="335085" y="99413"/>
                      </a:cubicBezTo>
                      <a:cubicBezTo>
                        <a:pt x="350350" y="97524"/>
                        <a:pt x="355229" y="86463"/>
                        <a:pt x="368242" y="80663"/>
                      </a:cubicBezTo>
                      <a:cubicBezTo>
                        <a:pt x="379128" y="75807"/>
                        <a:pt x="383007" y="67174"/>
                        <a:pt x="380755" y="53416"/>
                      </a:cubicBezTo>
                      <a:close/>
                      <a:moveTo>
                        <a:pt x="383508" y="158629"/>
                      </a:moveTo>
                      <a:cubicBezTo>
                        <a:pt x="381255" y="142172"/>
                        <a:pt x="350475" y="163620"/>
                        <a:pt x="357107" y="168341"/>
                      </a:cubicBezTo>
                      <a:cubicBezTo>
                        <a:pt x="370495" y="177918"/>
                        <a:pt x="385760" y="175085"/>
                        <a:pt x="383508" y="15862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EE57D7AA-258C-62FD-490E-8016F0DBD79A}"/>
                    </a:ext>
                  </a:extLst>
                </p:cNvPr>
                <p:cNvSpPr/>
                <p:nvPr/>
              </p:nvSpPr>
              <p:spPr>
                <a:xfrm>
                  <a:off x="6143605" y="2600427"/>
                  <a:ext cx="101769" cy="60200"/>
                </a:xfrm>
                <a:custGeom>
                  <a:avLst/>
                  <a:gdLst>
                    <a:gd name="connsiteX0" fmla="*/ 44 w 101769"/>
                    <a:gd name="connsiteY0" fmla="*/ 53187 h 60200"/>
                    <a:gd name="connsiteX1" fmla="*/ 19438 w 101769"/>
                    <a:gd name="connsiteY1" fmla="*/ 50489 h 60200"/>
                    <a:gd name="connsiteX2" fmla="*/ 24694 w 101769"/>
                    <a:gd name="connsiteY2" fmla="*/ 60201 h 60200"/>
                    <a:gd name="connsiteX3" fmla="*/ 46090 w 101769"/>
                    <a:gd name="connsiteY3" fmla="*/ 55749 h 60200"/>
                    <a:gd name="connsiteX4" fmla="*/ 64858 w 101769"/>
                    <a:gd name="connsiteY4" fmla="*/ 56424 h 60200"/>
                    <a:gd name="connsiteX5" fmla="*/ 75619 w 101769"/>
                    <a:gd name="connsiteY5" fmla="*/ 41991 h 60200"/>
                    <a:gd name="connsiteX6" fmla="*/ 83001 w 101769"/>
                    <a:gd name="connsiteY6" fmla="*/ 26074 h 60200"/>
                    <a:gd name="connsiteX7" fmla="*/ 101770 w 101769"/>
                    <a:gd name="connsiteY7" fmla="*/ 12315 h 60200"/>
                    <a:gd name="connsiteX8" fmla="*/ 94388 w 101769"/>
                    <a:gd name="connsiteY8" fmla="*/ 41 h 60200"/>
                    <a:gd name="connsiteX9" fmla="*/ 73617 w 101769"/>
                    <a:gd name="connsiteY9" fmla="*/ 7324 h 60200"/>
                    <a:gd name="connsiteX10" fmla="*/ 47466 w 101769"/>
                    <a:gd name="connsiteY10" fmla="*/ 17441 h 60200"/>
                    <a:gd name="connsiteX11" fmla="*/ 13933 w 101769"/>
                    <a:gd name="connsiteY11" fmla="*/ 10966 h 60200"/>
                    <a:gd name="connsiteX12" fmla="*/ 1796 w 101769"/>
                    <a:gd name="connsiteY12" fmla="*/ 9887 h 60200"/>
                    <a:gd name="connsiteX13" fmla="*/ 294 w 101769"/>
                    <a:gd name="connsiteY13" fmla="*/ 53187 h 6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69" h="60200">
                      <a:moveTo>
                        <a:pt x="44" y="53187"/>
                      </a:moveTo>
                      <a:cubicBezTo>
                        <a:pt x="7301" y="50084"/>
                        <a:pt x="15434" y="48735"/>
                        <a:pt x="19438" y="50489"/>
                      </a:cubicBezTo>
                      <a:cubicBezTo>
                        <a:pt x="22942" y="51973"/>
                        <a:pt x="24068" y="56019"/>
                        <a:pt x="24694" y="60201"/>
                      </a:cubicBezTo>
                      <a:cubicBezTo>
                        <a:pt x="30825" y="59257"/>
                        <a:pt x="42211" y="57368"/>
                        <a:pt x="46090" y="55749"/>
                      </a:cubicBezTo>
                      <a:cubicBezTo>
                        <a:pt x="51470" y="53591"/>
                        <a:pt x="63607" y="60740"/>
                        <a:pt x="64858" y="56424"/>
                      </a:cubicBezTo>
                      <a:cubicBezTo>
                        <a:pt x="66235" y="52107"/>
                        <a:pt x="70239" y="41991"/>
                        <a:pt x="75619" y="41991"/>
                      </a:cubicBezTo>
                      <a:cubicBezTo>
                        <a:pt x="81000" y="41991"/>
                        <a:pt x="77621" y="26748"/>
                        <a:pt x="83001" y="26074"/>
                      </a:cubicBezTo>
                      <a:cubicBezTo>
                        <a:pt x="88382" y="25400"/>
                        <a:pt x="101770" y="12315"/>
                        <a:pt x="101770" y="12315"/>
                      </a:cubicBezTo>
                      <a:cubicBezTo>
                        <a:pt x="101770" y="12315"/>
                        <a:pt x="96390" y="715"/>
                        <a:pt x="94388" y="41"/>
                      </a:cubicBezTo>
                      <a:cubicBezTo>
                        <a:pt x="92386" y="-634"/>
                        <a:pt x="85629" y="7324"/>
                        <a:pt x="73617" y="7324"/>
                      </a:cubicBezTo>
                      <a:cubicBezTo>
                        <a:pt x="61605" y="7324"/>
                        <a:pt x="52847" y="17441"/>
                        <a:pt x="47466" y="17441"/>
                      </a:cubicBezTo>
                      <a:cubicBezTo>
                        <a:pt x="42086" y="17441"/>
                        <a:pt x="25319" y="11641"/>
                        <a:pt x="13933" y="10966"/>
                      </a:cubicBezTo>
                      <a:cubicBezTo>
                        <a:pt x="9929" y="10697"/>
                        <a:pt x="5675" y="10427"/>
                        <a:pt x="1796" y="9887"/>
                      </a:cubicBezTo>
                      <a:cubicBezTo>
                        <a:pt x="670" y="20813"/>
                        <a:pt x="-582" y="37674"/>
                        <a:pt x="294" y="5318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91FA0626-66E0-B2DA-B433-B682B4A4A2B8}"/>
                    </a:ext>
                  </a:extLst>
                </p:cNvPr>
                <p:cNvSpPr/>
                <p:nvPr/>
              </p:nvSpPr>
              <p:spPr>
                <a:xfrm>
                  <a:off x="6352856" y="2806846"/>
                  <a:ext cx="191815" cy="258603"/>
                </a:xfrm>
                <a:custGeom>
                  <a:avLst/>
                  <a:gdLst>
                    <a:gd name="connsiteX0" fmla="*/ 189438 w 191815"/>
                    <a:gd name="connsiteY0" fmla="*/ 135 h 258603"/>
                    <a:gd name="connsiteX1" fmla="*/ 174923 w 191815"/>
                    <a:gd name="connsiteY1" fmla="*/ 7689 h 258603"/>
                    <a:gd name="connsiteX2" fmla="*/ 163287 w 191815"/>
                    <a:gd name="connsiteY2" fmla="*/ 15377 h 258603"/>
                    <a:gd name="connsiteX3" fmla="*/ 131005 w 191815"/>
                    <a:gd name="connsiteY3" fmla="*/ 9577 h 258603"/>
                    <a:gd name="connsiteX4" fmla="*/ 90340 w 191815"/>
                    <a:gd name="connsiteY4" fmla="*/ 9037 h 258603"/>
                    <a:gd name="connsiteX5" fmla="*/ 89839 w 191815"/>
                    <a:gd name="connsiteY5" fmla="*/ 10521 h 258603"/>
                    <a:gd name="connsiteX6" fmla="*/ 61686 w 191815"/>
                    <a:gd name="connsiteY6" fmla="*/ 24415 h 258603"/>
                    <a:gd name="connsiteX7" fmla="*/ 47672 w 191815"/>
                    <a:gd name="connsiteY7" fmla="*/ 33857 h 258603"/>
                    <a:gd name="connsiteX8" fmla="*/ 26902 w 191815"/>
                    <a:gd name="connsiteY8" fmla="*/ 36690 h 258603"/>
                    <a:gd name="connsiteX9" fmla="*/ 16141 w 191815"/>
                    <a:gd name="connsiteY9" fmla="*/ 55574 h 258603"/>
                    <a:gd name="connsiteX10" fmla="*/ 8758 w 191815"/>
                    <a:gd name="connsiteY10" fmla="*/ 67849 h 258603"/>
                    <a:gd name="connsiteX11" fmla="*/ 0 w 191815"/>
                    <a:gd name="connsiteY11" fmla="*/ 85384 h 258603"/>
                    <a:gd name="connsiteX12" fmla="*/ 1376 w 191815"/>
                    <a:gd name="connsiteY12" fmla="*/ 86194 h 258603"/>
                    <a:gd name="connsiteX13" fmla="*/ 17517 w 191815"/>
                    <a:gd name="connsiteY13" fmla="*/ 114115 h 258603"/>
                    <a:gd name="connsiteX14" fmla="*/ 39039 w 191815"/>
                    <a:gd name="connsiteY14" fmla="*/ 121804 h 258603"/>
                    <a:gd name="connsiteX15" fmla="*/ 66316 w 191815"/>
                    <a:gd name="connsiteY15" fmla="*/ 132460 h 258603"/>
                    <a:gd name="connsiteX16" fmla="*/ 34034 w 191815"/>
                    <a:gd name="connsiteY16" fmla="*/ 135293 h 258603"/>
                    <a:gd name="connsiteX17" fmla="*/ 40290 w 191815"/>
                    <a:gd name="connsiteY17" fmla="*/ 162810 h 258603"/>
                    <a:gd name="connsiteX18" fmla="*/ 55931 w 191815"/>
                    <a:gd name="connsiteY18" fmla="*/ 185471 h 258603"/>
                    <a:gd name="connsiteX19" fmla="*/ 84083 w 191815"/>
                    <a:gd name="connsiteY19" fmla="*/ 199904 h 258603"/>
                    <a:gd name="connsiteX20" fmla="*/ 78703 w 191815"/>
                    <a:gd name="connsiteY20" fmla="*/ 167127 h 258603"/>
                    <a:gd name="connsiteX21" fmla="*/ 99724 w 191815"/>
                    <a:gd name="connsiteY21" fmla="*/ 166182 h 258603"/>
                    <a:gd name="connsiteX22" fmla="*/ 85835 w 191815"/>
                    <a:gd name="connsiteY22" fmla="*/ 153098 h 258603"/>
                    <a:gd name="connsiteX23" fmla="*/ 96596 w 191815"/>
                    <a:gd name="connsiteY23" fmla="*/ 146893 h 258603"/>
                    <a:gd name="connsiteX24" fmla="*/ 118493 w 191815"/>
                    <a:gd name="connsiteY24" fmla="*/ 144061 h 258603"/>
                    <a:gd name="connsiteX25" fmla="*/ 108608 w 191815"/>
                    <a:gd name="connsiteY25" fmla="*/ 117488 h 258603"/>
                    <a:gd name="connsiteX26" fmla="*/ 83583 w 191815"/>
                    <a:gd name="connsiteY26" fmla="*/ 118432 h 258603"/>
                    <a:gd name="connsiteX27" fmla="*/ 93468 w 191815"/>
                    <a:gd name="connsiteY27" fmla="*/ 101031 h 258603"/>
                    <a:gd name="connsiteX28" fmla="*/ 68818 w 191815"/>
                    <a:gd name="connsiteY28" fmla="*/ 64342 h 258603"/>
                    <a:gd name="connsiteX29" fmla="*/ 84459 w 191815"/>
                    <a:gd name="connsiteY29" fmla="*/ 55169 h 258603"/>
                    <a:gd name="connsiteX30" fmla="*/ 108608 w 191815"/>
                    <a:gd name="connsiteY30" fmla="*/ 59081 h 258603"/>
                    <a:gd name="connsiteX31" fmla="*/ 114363 w 191815"/>
                    <a:gd name="connsiteY31" fmla="*/ 34531 h 258603"/>
                    <a:gd name="connsiteX32" fmla="*/ 132757 w 191815"/>
                    <a:gd name="connsiteY32" fmla="*/ 40736 h 258603"/>
                    <a:gd name="connsiteX33" fmla="*/ 155529 w 191815"/>
                    <a:gd name="connsiteY33" fmla="*/ 28731 h 258603"/>
                    <a:gd name="connsiteX34" fmla="*/ 176049 w 191815"/>
                    <a:gd name="connsiteY34" fmla="*/ 39253 h 258603"/>
                    <a:gd name="connsiteX35" fmla="*/ 183056 w 191815"/>
                    <a:gd name="connsiteY35" fmla="*/ 28057 h 258603"/>
                    <a:gd name="connsiteX36" fmla="*/ 191815 w 191815"/>
                    <a:gd name="connsiteY36" fmla="*/ 12814 h 258603"/>
                    <a:gd name="connsiteX37" fmla="*/ 189438 w 191815"/>
                    <a:gd name="connsiteY37" fmla="*/ 0 h 258603"/>
                    <a:gd name="connsiteX38" fmla="*/ 164163 w 191815"/>
                    <a:gd name="connsiteY38" fmla="*/ 243608 h 258603"/>
                    <a:gd name="connsiteX39" fmla="*/ 116240 w 191815"/>
                    <a:gd name="connsiteY39" fmla="*/ 237808 h 258603"/>
                    <a:gd name="connsiteX40" fmla="*/ 97972 w 191815"/>
                    <a:gd name="connsiteY40" fmla="*/ 246036 h 258603"/>
                    <a:gd name="connsiteX41" fmla="*/ 142266 w 191815"/>
                    <a:gd name="connsiteY41" fmla="*/ 258581 h 258603"/>
                    <a:gd name="connsiteX42" fmla="*/ 183056 w 191815"/>
                    <a:gd name="connsiteY42" fmla="*/ 245092 h 258603"/>
                    <a:gd name="connsiteX43" fmla="*/ 164288 w 191815"/>
                    <a:gd name="connsiteY43" fmla="*/ 243743 h 258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91815" h="258603">
                      <a:moveTo>
                        <a:pt x="189438" y="135"/>
                      </a:moveTo>
                      <a:cubicBezTo>
                        <a:pt x="182681" y="944"/>
                        <a:pt x="173422" y="3642"/>
                        <a:pt x="174923" y="7689"/>
                      </a:cubicBezTo>
                      <a:cubicBezTo>
                        <a:pt x="176675" y="12545"/>
                        <a:pt x="170419" y="15377"/>
                        <a:pt x="163287" y="15377"/>
                      </a:cubicBezTo>
                      <a:cubicBezTo>
                        <a:pt x="163287" y="15377"/>
                        <a:pt x="138137" y="13489"/>
                        <a:pt x="131005" y="9577"/>
                      </a:cubicBezTo>
                      <a:cubicBezTo>
                        <a:pt x="125500" y="6744"/>
                        <a:pt x="101601" y="8093"/>
                        <a:pt x="90340" y="9037"/>
                      </a:cubicBezTo>
                      <a:cubicBezTo>
                        <a:pt x="90340" y="9577"/>
                        <a:pt x="90089" y="9982"/>
                        <a:pt x="89839" y="10521"/>
                      </a:cubicBezTo>
                      <a:cubicBezTo>
                        <a:pt x="87086" y="14838"/>
                        <a:pt x="65690" y="26708"/>
                        <a:pt x="61686" y="24415"/>
                      </a:cubicBezTo>
                      <a:cubicBezTo>
                        <a:pt x="57682" y="22256"/>
                        <a:pt x="55680" y="31699"/>
                        <a:pt x="47672" y="33857"/>
                      </a:cubicBezTo>
                      <a:cubicBezTo>
                        <a:pt x="39539" y="36015"/>
                        <a:pt x="27527" y="33182"/>
                        <a:pt x="26902" y="36690"/>
                      </a:cubicBezTo>
                      <a:cubicBezTo>
                        <a:pt x="26151" y="40331"/>
                        <a:pt x="20896" y="50448"/>
                        <a:pt x="16141" y="55574"/>
                      </a:cubicBezTo>
                      <a:cubicBezTo>
                        <a:pt x="11386" y="60565"/>
                        <a:pt x="15390" y="66365"/>
                        <a:pt x="8758" y="67849"/>
                      </a:cubicBezTo>
                      <a:cubicBezTo>
                        <a:pt x="4379" y="68793"/>
                        <a:pt x="2502" y="77696"/>
                        <a:pt x="0" y="85384"/>
                      </a:cubicBezTo>
                      <a:cubicBezTo>
                        <a:pt x="500" y="85654"/>
                        <a:pt x="876" y="85924"/>
                        <a:pt x="1376" y="86194"/>
                      </a:cubicBezTo>
                      <a:cubicBezTo>
                        <a:pt x="11136" y="89566"/>
                        <a:pt x="18769" y="102110"/>
                        <a:pt x="17517" y="114115"/>
                      </a:cubicBezTo>
                      <a:cubicBezTo>
                        <a:pt x="16266" y="126255"/>
                        <a:pt x="31907" y="130572"/>
                        <a:pt x="39039" y="121804"/>
                      </a:cubicBezTo>
                      <a:cubicBezTo>
                        <a:pt x="46171" y="113171"/>
                        <a:pt x="66316" y="126660"/>
                        <a:pt x="66316" y="132460"/>
                      </a:cubicBezTo>
                      <a:cubicBezTo>
                        <a:pt x="66316" y="138260"/>
                        <a:pt x="45795" y="126255"/>
                        <a:pt x="34034" y="135293"/>
                      </a:cubicBezTo>
                      <a:cubicBezTo>
                        <a:pt x="22397" y="144465"/>
                        <a:pt x="43043" y="153098"/>
                        <a:pt x="40290" y="162810"/>
                      </a:cubicBezTo>
                      <a:cubicBezTo>
                        <a:pt x="37662" y="172387"/>
                        <a:pt x="45670" y="185876"/>
                        <a:pt x="55931" y="185471"/>
                      </a:cubicBezTo>
                      <a:cubicBezTo>
                        <a:pt x="66316" y="185067"/>
                        <a:pt x="77827" y="203277"/>
                        <a:pt x="84083" y="199904"/>
                      </a:cubicBezTo>
                      <a:cubicBezTo>
                        <a:pt x="90340" y="196532"/>
                        <a:pt x="76451" y="171038"/>
                        <a:pt x="78703" y="167127"/>
                      </a:cubicBezTo>
                      <a:cubicBezTo>
                        <a:pt x="80955" y="163215"/>
                        <a:pt x="93468" y="173871"/>
                        <a:pt x="99724" y="166182"/>
                      </a:cubicBezTo>
                      <a:cubicBezTo>
                        <a:pt x="105980" y="158494"/>
                        <a:pt x="95219" y="152693"/>
                        <a:pt x="85835" y="153098"/>
                      </a:cubicBezTo>
                      <a:cubicBezTo>
                        <a:pt x="76451" y="153638"/>
                        <a:pt x="85334" y="139609"/>
                        <a:pt x="96596" y="146893"/>
                      </a:cubicBezTo>
                      <a:cubicBezTo>
                        <a:pt x="107732" y="154177"/>
                        <a:pt x="113112" y="145005"/>
                        <a:pt x="118493" y="144061"/>
                      </a:cubicBezTo>
                      <a:cubicBezTo>
                        <a:pt x="123873" y="143116"/>
                        <a:pt x="125249" y="122344"/>
                        <a:pt x="108608" y="117488"/>
                      </a:cubicBezTo>
                      <a:cubicBezTo>
                        <a:pt x="92091" y="112632"/>
                        <a:pt x="94343" y="130572"/>
                        <a:pt x="83583" y="118432"/>
                      </a:cubicBezTo>
                      <a:cubicBezTo>
                        <a:pt x="72822" y="106427"/>
                        <a:pt x="93468" y="111283"/>
                        <a:pt x="93468" y="101031"/>
                      </a:cubicBezTo>
                      <a:cubicBezTo>
                        <a:pt x="93468" y="90780"/>
                        <a:pt x="76826" y="76482"/>
                        <a:pt x="68818" y="64342"/>
                      </a:cubicBezTo>
                      <a:cubicBezTo>
                        <a:pt x="60810" y="52337"/>
                        <a:pt x="79954" y="46536"/>
                        <a:pt x="84459" y="55169"/>
                      </a:cubicBezTo>
                      <a:cubicBezTo>
                        <a:pt x="88963" y="63802"/>
                        <a:pt x="100975" y="62453"/>
                        <a:pt x="108608" y="59081"/>
                      </a:cubicBezTo>
                      <a:cubicBezTo>
                        <a:pt x="116240" y="55709"/>
                        <a:pt x="100600" y="40197"/>
                        <a:pt x="114363" y="34531"/>
                      </a:cubicBezTo>
                      <a:cubicBezTo>
                        <a:pt x="128252" y="28731"/>
                        <a:pt x="128252" y="38848"/>
                        <a:pt x="132757" y="40736"/>
                      </a:cubicBezTo>
                      <a:cubicBezTo>
                        <a:pt x="137261" y="42625"/>
                        <a:pt x="141265" y="28731"/>
                        <a:pt x="155529" y="28731"/>
                      </a:cubicBezTo>
                      <a:cubicBezTo>
                        <a:pt x="163037" y="28731"/>
                        <a:pt x="169543" y="33992"/>
                        <a:pt x="176049" y="39253"/>
                      </a:cubicBezTo>
                      <a:cubicBezTo>
                        <a:pt x="179928" y="34666"/>
                        <a:pt x="183056" y="31968"/>
                        <a:pt x="183056" y="28057"/>
                      </a:cubicBezTo>
                      <a:cubicBezTo>
                        <a:pt x="183056" y="23066"/>
                        <a:pt x="191815" y="20773"/>
                        <a:pt x="191815" y="12814"/>
                      </a:cubicBezTo>
                      <a:cubicBezTo>
                        <a:pt x="191815" y="9037"/>
                        <a:pt x="190439" y="4182"/>
                        <a:pt x="189438" y="0"/>
                      </a:cubicBezTo>
                      <a:close/>
                      <a:moveTo>
                        <a:pt x="164163" y="243608"/>
                      </a:moveTo>
                      <a:cubicBezTo>
                        <a:pt x="157031" y="239292"/>
                        <a:pt x="124749" y="246441"/>
                        <a:pt x="116240" y="237808"/>
                      </a:cubicBezTo>
                      <a:cubicBezTo>
                        <a:pt x="107732" y="229175"/>
                        <a:pt x="90340" y="244687"/>
                        <a:pt x="97972" y="246036"/>
                      </a:cubicBezTo>
                      <a:cubicBezTo>
                        <a:pt x="108733" y="247925"/>
                        <a:pt x="124749" y="258176"/>
                        <a:pt x="142266" y="258581"/>
                      </a:cubicBezTo>
                      <a:cubicBezTo>
                        <a:pt x="159658" y="259120"/>
                        <a:pt x="183432" y="249948"/>
                        <a:pt x="183056" y="245092"/>
                      </a:cubicBezTo>
                      <a:cubicBezTo>
                        <a:pt x="182556" y="240236"/>
                        <a:pt x="171420" y="247925"/>
                        <a:pt x="164288" y="24374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CA9F4991-7897-D568-B647-C76A8B8DBDD8}"/>
                    </a:ext>
                  </a:extLst>
                </p:cNvPr>
                <p:cNvSpPr/>
                <p:nvPr/>
              </p:nvSpPr>
              <p:spPr>
                <a:xfrm>
                  <a:off x="6715022" y="3034730"/>
                  <a:ext cx="69996" cy="42894"/>
                </a:xfrm>
                <a:custGeom>
                  <a:avLst/>
                  <a:gdLst>
                    <a:gd name="connsiteX0" fmla="*/ 47616 w 69996"/>
                    <a:gd name="connsiteY0" fmla="*/ 29348 h 42894"/>
                    <a:gd name="connsiteX1" fmla="*/ 63757 w 69996"/>
                    <a:gd name="connsiteY1" fmla="*/ 8575 h 42894"/>
                    <a:gd name="connsiteX2" fmla="*/ 63256 w 69996"/>
                    <a:gd name="connsiteY2" fmla="*/ 2236 h 42894"/>
                    <a:gd name="connsiteX3" fmla="*/ 20338 w 69996"/>
                    <a:gd name="connsiteY3" fmla="*/ 16264 h 42894"/>
                    <a:gd name="connsiteX4" fmla="*/ 6450 w 69996"/>
                    <a:gd name="connsiteY4" fmla="*/ 39465 h 42894"/>
                    <a:gd name="connsiteX5" fmla="*/ 47616 w 69996"/>
                    <a:gd name="connsiteY5" fmla="*/ 29348 h 4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996" h="42894">
                      <a:moveTo>
                        <a:pt x="47616" y="29348"/>
                      </a:moveTo>
                      <a:cubicBezTo>
                        <a:pt x="46740" y="24087"/>
                        <a:pt x="53497" y="12892"/>
                        <a:pt x="63757" y="8575"/>
                      </a:cubicBezTo>
                      <a:cubicBezTo>
                        <a:pt x="74017" y="4259"/>
                        <a:pt x="70013" y="-3969"/>
                        <a:pt x="63256" y="2236"/>
                      </a:cubicBezTo>
                      <a:cubicBezTo>
                        <a:pt x="56499" y="8575"/>
                        <a:pt x="40358" y="15320"/>
                        <a:pt x="20338" y="16264"/>
                      </a:cubicBezTo>
                      <a:cubicBezTo>
                        <a:pt x="194" y="17208"/>
                        <a:pt x="-6063" y="31506"/>
                        <a:pt x="6450" y="39465"/>
                      </a:cubicBezTo>
                      <a:cubicBezTo>
                        <a:pt x="22591" y="49581"/>
                        <a:pt x="48491" y="34609"/>
                        <a:pt x="47616" y="2934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7B1069E1-A835-7871-674D-26AC9A592AF6}"/>
                    </a:ext>
                  </a:extLst>
                </p:cNvPr>
                <p:cNvSpPr/>
                <p:nvPr/>
              </p:nvSpPr>
              <p:spPr>
                <a:xfrm>
                  <a:off x="5017622" y="1671540"/>
                  <a:ext cx="320632" cy="168221"/>
                </a:xfrm>
                <a:custGeom>
                  <a:avLst/>
                  <a:gdLst>
                    <a:gd name="connsiteX0" fmla="*/ 272055 w 320632"/>
                    <a:gd name="connsiteY0" fmla="*/ 122026 h 168221"/>
                    <a:gd name="connsiteX1" fmla="*/ 296203 w 320632"/>
                    <a:gd name="connsiteY1" fmla="*/ 101253 h 168221"/>
                    <a:gd name="connsiteX2" fmla="*/ 319476 w 320632"/>
                    <a:gd name="connsiteY2" fmla="*/ 77108 h 168221"/>
                    <a:gd name="connsiteX3" fmla="*/ 303836 w 320632"/>
                    <a:gd name="connsiteY3" fmla="*/ 50131 h 168221"/>
                    <a:gd name="connsiteX4" fmla="*/ 287320 w 320632"/>
                    <a:gd name="connsiteY4" fmla="*/ 34214 h 168221"/>
                    <a:gd name="connsiteX5" fmla="*/ 281939 w 320632"/>
                    <a:gd name="connsiteY5" fmla="*/ 13980 h 168221"/>
                    <a:gd name="connsiteX6" fmla="*/ 261294 w 320632"/>
                    <a:gd name="connsiteY6" fmla="*/ 15464 h 168221"/>
                    <a:gd name="connsiteX7" fmla="*/ 232265 w 320632"/>
                    <a:gd name="connsiteY7" fmla="*/ 492 h 168221"/>
                    <a:gd name="connsiteX8" fmla="*/ 228636 w 320632"/>
                    <a:gd name="connsiteY8" fmla="*/ 20185 h 168221"/>
                    <a:gd name="connsiteX9" fmla="*/ 210743 w 320632"/>
                    <a:gd name="connsiteY9" fmla="*/ 21669 h 168221"/>
                    <a:gd name="connsiteX10" fmla="*/ 198606 w 320632"/>
                    <a:gd name="connsiteY10" fmla="*/ 22209 h 168221"/>
                    <a:gd name="connsiteX11" fmla="*/ 181214 w 320632"/>
                    <a:gd name="connsiteY11" fmla="*/ 25041 h 168221"/>
                    <a:gd name="connsiteX12" fmla="*/ 165574 w 320632"/>
                    <a:gd name="connsiteY12" fmla="*/ 19241 h 168221"/>
                    <a:gd name="connsiteX13" fmla="*/ 145429 w 320632"/>
                    <a:gd name="connsiteY13" fmla="*/ 34214 h 168221"/>
                    <a:gd name="connsiteX14" fmla="*/ 133292 w 320632"/>
                    <a:gd name="connsiteY14" fmla="*/ 27469 h 168221"/>
                    <a:gd name="connsiteX15" fmla="*/ 119403 w 320632"/>
                    <a:gd name="connsiteY15" fmla="*/ 37586 h 168221"/>
                    <a:gd name="connsiteX16" fmla="*/ 115399 w 320632"/>
                    <a:gd name="connsiteY16" fmla="*/ 52559 h 168221"/>
                    <a:gd name="connsiteX17" fmla="*/ 95629 w 320632"/>
                    <a:gd name="connsiteY17" fmla="*/ 62271 h 168221"/>
                    <a:gd name="connsiteX18" fmla="*/ 87621 w 320632"/>
                    <a:gd name="connsiteY18" fmla="*/ 36237 h 168221"/>
                    <a:gd name="connsiteX19" fmla="*/ 41576 w 320632"/>
                    <a:gd name="connsiteY19" fmla="*/ 3459 h 168221"/>
                    <a:gd name="connsiteX20" fmla="*/ 46080 w 320632"/>
                    <a:gd name="connsiteY20" fmla="*/ 21804 h 168221"/>
                    <a:gd name="connsiteX21" fmla="*/ 34944 w 320632"/>
                    <a:gd name="connsiteY21" fmla="*/ 20860 h 168221"/>
                    <a:gd name="connsiteX22" fmla="*/ 15175 w 320632"/>
                    <a:gd name="connsiteY22" fmla="*/ 29088 h 168221"/>
                    <a:gd name="connsiteX23" fmla="*/ 34 w 320632"/>
                    <a:gd name="connsiteY23" fmla="*/ 50805 h 168221"/>
                    <a:gd name="connsiteX24" fmla="*/ 29063 w 320632"/>
                    <a:gd name="connsiteY24" fmla="*/ 58494 h 168221"/>
                    <a:gd name="connsiteX25" fmla="*/ 65725 w 320632"/>
                    <a:gd name="connsiteY25" fmla="*/ 58494 h 168221"/>
                    <a:gd name="connsiteX26" fmla="*/ 59844 w 320632"/>
                    <a:gd name="connsiteY26" fmla="*/ 74410 h 168221"/>
                    <a:gd name="connsiteX27" fmla="*/ 44203 w 320632"/>
                    <a:gd name="connsiteY27" fmla="*/ 83583 h 168221"/>
                    <a:gd name="connsiteX28" fmla="*/ 9669 w 320632"/>
                    <a:gd name="connsiteY28" fmla="*/ 93700 h 168221"/>
                    <a:gd name="connsiteX29" fmla="*/ 53587 w 320632"/>
                    <a:gd name="connsiteY29" fmla="*/ 94779 h 168221"/>
                    <a:gd name="connsiteX30" fmla="*/ 64348 w 320632"/>
                    <a:gd name="connsiteY30" fmla="*/ 106784 h 168221"/>
                    <a:gd name="connsiteX31" fmla="*/ 73232 w 320632"/>
                    <a:gd name="connsiteY31" fmla="*/ 117845 h 168221"/>
                    <a:gd name="connsiteX32" fmla="*/ 62972 w 320632"/>
                    <a:gd name="connsiteY32" fmla="*/ 132817 h 168221"/>
                    <a:gd name="connsiteX33" fmla="*/ 47707 w 320632"/>
                    <a:gd name="connsiteY33" fmla="*/ 143473 h 168221"/>
                    <a:gd name="connsiteX34" fmla="*/ 86245 w 320632"/>
                    <a:gd name="connsiteY34" fmla="*/ 141990 h 168221"/>
                    <a:gd name="connsiteX35" fmla="*/ 141300 w 320632"/>
                    <a:gd name="connsiteY35" fmla="*/ 165595 h 168221"/>
                    <a:gd name="connsiteX36" fmla="*/ 193727 w 320632"/>
                    <a:gd name="connsiteY36" fmla="*/ 152511 h 168221"/>
                    <a:gd name="connsiteX37" fmla="*/ 231264 w 320632"/>
                    <a:gd name="connsiteY37" fmla="*/ 139022 h 168221"/>
                    <a:gd name="connsiteX38" fmla="*/ 271929 w 320632"/>
                    <a:gd name="connsiteY38" fmla="*/ 122161 h 168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320632" h="168221">
                      <a:moveTo>
                        <a:pt x="272055" y="122026"/>
                      </a:moveTo>
                      <a:cubicBezTo>
                        <a:pt x="289447" y="121082"/>
                        <a:pt x="289071" y="100309"/>
                        <a:pt x="296203" y="101253"/>
                      </a:cubicBezTo>
                      <a:cubicBezTo>
                        <a:pt x="303336" y="102197"/>
                        <a:pt x="314972" y="86820"/>
                        <a:pt x="319476" y="77108"/>
                      </a:cubicBezTo>
                      <a:cubicBezTo>
                        <a:pt x="323981" y="67531"/>
                        <a:pt x="314597" y="50131"/>
                        <a:pt x="303836" y="50131"/>
                      </a:cubicBezTo>
                      <a:cubicBezTo>
                        <a:pt x="293075" y="50131"/>
                        <a:pt x="285067" y="40958"/>
                        <a:pt x="287320" y="34214"/>
                      </a:cubicBezTo>
                      <a:cubicBezTo>
                        <a:pt x="289572" y="27469"/>
                        <a:pt x="281439" y="18702"/>
                        <a:pt x="281939" y="13980"/>
                      </a:cubicBezTo>
                      <a:cubicBezTo>
                        <a:pt x="282440" y="9125"/>
                        <a:pt x="268551" y="13441"/>
                        <a:pt x="261294" y="15464"/>
                      </a:cubicBezTo>
                      <a:cubicBezTo>
                        <a:pt x="254161" y="17353"/>
                        <a:pt x="238896" y="-3420"/>
                        <a:pt x="232265" y="492"/>
                      </a:cubicBezTo>
                      <a:cubicBezTo>
                        <a:pt x="225508" y="4269"/>
                        <a:pt x="230513" y="14385"/>
                        <a:pt x="228636" y="20185"/>
                      </a:cubicBezTo>
                      <a:cubicBezTo>
                        <a:pt x="226885" y="25986"/>
                        <a:pt x="210743" y="14925"/>
                        <a:pt x="210743" y="21669"/>
                      </a:cubicBezTo>
                      <a:cubicBezTo>
                        <a:pt x="210743" y="28414"/>
                        <a:pt x="203987" y="29358"/>
                        <a:pt x="198606" y="22209"/>
                      </a:cubicBezTo>
                      <a:cubicBezTo>
                        <a:pt x="193226" y="14925"/>
                        <a:pt x="180714" y="19376"/>
                        <a:pt x="181214" y="25041"/>
                      </a:cubicBezTo>
                      <a:cubicBezTo>
                        <a:pt x="181590" y="30842"/>
                        <a:pt x="175834" y="25986"/>
                        <a:pt x="165574" y="19241"/>
                      </a:cubicBezTo>
                      <a:cubicBezTo>
                        <a:pt x="155313" y="12497"/>
                        <a:pt x="144553" y="26930"/>
                        <a:pt x="145429" y="34214"/>
                      </a:cubicBezTo>
                      <a:cubicBezTo>
                        <a:pt x="146305" y="41498"/>
                        <a:pt x="141800" y="43386"/>
                        <a:pt x="133292" y="27469"/>
                      </a:cubicBezTo>
                      <a:cubicBezTo>
                        <a:pt x="124783" y="11552"/>
                        <a:pt x="114899" y="28953"/>
                        <a:pt x="119403" y="37586"/>
                      </a:cubicBezTo>
                      <a:cubicBezTo>
                        <a:pt x="123908" y="46219"/>
                        <a:pt x="122156" y="56875"/>
                        <a:pt x="115399" y="52559"/>
                      </a:cubicBezTo>
                      <a:cubicBezTo>
                        <a:pt x="108642" y="48242"/>
                        <a:pt x="99758" y="55391"/>
                        <a:pt x="95629" y="62271"/>
                      </a:cubicBezTo>
                      <a:cubicBezTo>
                        <a:pt x="91625" y="69015"/>
                        <a:pt x="77236" y="42442"/>
                        <a:pt x="87621" y="36237"/>
                      </a:cubicBezTo>
                      <a:cubicBezTo>
                        <a:pt x="97882" y="30032"/>
                        <a:pt x="54964" y="3459"/>
                        <a:pt x="41576" y="3459"/>
                      </a:cubicBezTo>
                      <a:cubicBezTo>
                        <a:pt x="28187" y="3459"/>
                        <a:pt x="37071" y="14115"/>
                        <a:pt x="46080" y="21804"/>
                      </a:cubicBezTo>
                      <a:cubicBezTo>
                        <a:pt x="54964" y="29493"/>
                        <a:pt x="39824" y="27604"/>
                        <a:pt x="34944" y="20860"/>
                      </a:cubicBezTo>
                      <a:cubicBezTo>
                        <a:pt x="29939" y="14115"/>
                        <a:pt x="20555" y="19376"/>
                        <a:pt x="15175" y="29088"/>
                      </a:cubicBezTo>
                      <a:cubicBezTo>
                        <a:pt x="9794" y="38800"/>
                        <a:pt x="785" y="44061"/>
                        <a:pt x="34" y="50805"/>
                      </a:cubicBezTo>
                      <a:cubicBezTo>
                        <a:pt x="-841" y="57549"/>
                        <a:pt x="15175" y="64833"/>
                        <a:pt x="29063" y="58494"/>
                      </a:cubicBezTo>
                      <a:cubicBezTo>
                        <a:pt x="42952" y="52289"/>
                        <a:pt x="58593" y="51210"/>
                        <a:pt x="65725" y="58494"/>
                      </a:cubicBezTo>
                      <a:cubicBezTo>
                        <a:pt x="72857" y="65778"/>
                        <a:pt x="52712" y="68610"/>
                        <a:pt x="59844" y="74410"/>
                      </a:cubicBezTo>
                      <a:cubicBezTo>
                        <a:pt x="66976" y="80211"/>
                        <a:pt x="61220" y="85067"/>
                        <a:pt x="44203" y="83583"/>
                      </a:cubicBezTo>
                      <a:cubicBezTo>
                        <a:pt x="27186" y="82099"/>
                        <a:pt x="6541" y="87495"/>
                        <a:pt x="9669" y="93700"/>
                      </a:cubicBezTo>
                      <a:cubicBezTo>
                        <a:pt x="12797" y="100039"/>
                        <a:pt x="53087" y="88439"/>
                        <a:pt x="53587" y="94779"/>
                      </a:cubicBezTo>
                      <a:cubicBezTo>
                        <a:pt x="54088" y="100983"/>
                        <a:pt x="53587" y="111640"/>
                        <a:pt x="64348" y="106784"/>
                      </a:cubicBezTo>
                      <a:cubicBezTo>
                        <a:pt x="75109" y="101928"/>
                        <a:pt x="67977" y="115417"/>
                        <a:pt x="73232" y="117845"/>
                      </a:cubicBezTo>
                      <a:cubicBezTo>
                        <a:pt x="78612" y="120273"/>
                        <a:pt x="77236" y="131873"/>
                        <a:pt x="62972" y="132817"/>
                      </a:cubicBezTo>
                      <a:cubicBezTo>
                        <a:pt x="48583" y="133761"/>
                        <a:pt x="41701" y="136864"/>
                        <a:pt x="47707" y="143473"/>
                      </a:cubicBezTo>
                      <a:cubicBezTo>
                        <a:pt x="55339" y="151701"/>
                        <a:pt x="70980" y="145901"/>
                        <a:pt x="86245" y="141990"/>
                      </a:cubicBezTo>
                      <a:cubicBezTo>
                        <a:pt x="101510" y="138078"/>
                        <a:pt x="123407" y="157906"/>
                        <a:pt x="141300" y="165595"/>
                      </a:cubicBezTo>
                      <a:cubicBezTo>
                        <a:pt x="159192" y="173284"/>
                        <a:pt x="190098" y="162627"/>
                        <a:pt x="193727" y="152511"/>
                      </a:cubicBezTo>
                      <a:cubicBezTo>
                        <a:pt x="197355" y="142394"/>
                        <a:pt x="221504" y="146171"/>
                        <a:pt x="231264" y="139022"/>
                      </a:cubicBezTo>
                      <a:cubicBezTo>
                        <a:pt x="241149" y="131738"/>
                        <a:pt x="254537" y="123105"/>
                        <a:pt x="271929" y="12216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2B74E0A9-44AD-89D0-3E3D-EDE93F4144F1}"/>
                    </a:ext>
                  </a:extLst>
                </p:cNvPr>
                <p:cNvSpPr/>
                <p:nvPr/>
              </p:nvSpPr>
              <p:spPr>
                <a:xfrm>
                  <a:off x="5436879" y="2241276"/>
                  <a:ext cx="127612" cy="162254"/>
                </a:xfrm>
                <a:custGeom>
                  <a:avLst/>
                  <a:gdLst>
                    <a:gd name="connsiteX0" fmla="*/ 119437 w 127612"/>
                    <a:gd name="connsiteY0" fmla="*/ 50027 h 162254"/>
                    <a:gd name="connsiteX1" fmla="*/ 109427 w 127612"/>
                    <a:gd name="connsiteY1" fmla="*/ 40181 h 162254"/>
                    <a:gd name="connsiteX2" fmla="*/ 91785 w 127612"/>
                    <a:gd name="connsiteY2" fmla="*/ 45981 h 162254"/>
                    <a:gd name="connsiteX3" fmla="*/ 72891 w 127612"/>
                    <a:gd name="connsiteY3" fmla="*/ 41664 h 162254"/>
                    <a:gd name="connsiteX4" fmla="*/ 79648 w 127612"/>
                    <a:gd name="connsiteY4" fmla="*/ 22645 h 162254"/>
                    <a:gd name="connsiteX5" fmla="*/ 87906 w 127612"/>
                    <a:gd name="connsiteY5" fmla="*/ 4030 h 162254"/>
                    <a:gd name="connsiteX6" fmla="*/ 84152 w 127612"/>
                    <a:gd name="connsiteY6" fmla="*/ 3356 h 162254"/>
                    <a:gd name="connsiteX7" fmla="*/ 53747 w 127612"/>
                    <a:gd name="connsiteY7" fmla="*/ 10100 h 162254"/>
                    <a:gd name="connsiteX8" fmla="*/ 68011 w 127612"/>
                    <a:gd name="connsiteY8" fmla="*/ 25613 h 162254"/>
                    <a:gd name="connsiteX9" fmla="*/ 43362 w 127612"/>
                    <a:gd name="connsiteY9" fmla="*/ 39102 h 162254"/>
                    <a:gd name="connsiteX10" fmla="*/ 11080 w 127612"/>
                    <a:gd name="connsiteY10" fmla="*/ 39641 h 162254"/>
                    <a:gd name="connsiteX11" fmla="*/ 14709 w 127612"/>
                    <a:gd name="connsiteY11" fmla="*/ 64326 h 162254"/>
                    <a:gd name="connsiteX12" fmla="*/ 28597 w 127612"/>
                    <a:gd name="connsiteY12" fmla="*/ 87526 h 162254"/>
                    <a:gd name="connsiteX13" fmla="*/ 20589 w 127612"/>
                    <a:gd name="connsiteY13" fmla="*/ 115043 h 162254"/>
                    <a:gd name="connsiteX14" fmla="*/ 444 w 127612"/>
                    <a:gd name="connsiteY14" fmla="*/ 136221 h 162254"/>
                    <a:gd name="connsiteX15" fmla="*/ 30474 w 127612"/>
                    <a:gd name="connsiteY15" fmla="*/ 162254 h 162254"/>
                    <a:gd name="connsiteX16" fmla="*/ 82901 w 127612"/>
                    <a:gd name="connsiteY16" fmla="*/ 139054 h 162254"/>
                    <a:gd name="connsiteX17" fmla="*/ 120063 w 127612"/>
                    <a:gd name="connsiteY17" fmla="*/ 130826 h 162254"/>
                    <a:gd name="connsiteX18" fmla="*/ 120063 w 127612"/>
                    <a:gd name="connsiteY18" fmla="*/ 55018 h 162254"/>
                    <a:gd name="connsiteX19" fmla="*/ 119562 w 127612"/>
                    <a:gd name="connsiteY19" fmla="*/ 50027 h 162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7612" h="162254">
                      <a:moveTo>
                        <a:pt x="119437" y="50027"/>
                      </a:moveTo>
                      <a:cubicBezTo>
                        <a:pt x="115683" y="47060"/>
                        <a:pt x="112180" y="43688"/>
                        <a:pt x="109427" y="40181"/>
                      </a:cubicBezTo>
                      <a:cubicBezTo>
                        <a:pt x="97916" y="25613"/>
                        <a:pt x="93161" y="37348"/>
                        <a:pt x="91785" y="45981"/>
                      </a:cubicBezTo>
                      <a:cubicBezTo>
                        <a:pt x="90408" y="54749"/>
                        <a:pt x="79648" y="43148"/>
                        <a:pt x="72891" y="41664"/>
                      </a:cubicBezTo>
                      <a:cubicBezTo>
                        <a:pt x="66134" y="40181"/>
                        <a:pt x="74893" y="26287"/>
                        <a:pt x="79648" y="22645"/>
                      </a:cubicBezTo>
                      <a:cubicBezTo>
                        <a:pt x="82776" y="20217"/>
                        <a:pt x="85904" y="13473"/>
                        <a:pt x="87906" y="4030"/>
                      </a:cubicBezTo>
                      <a:cubicBezTo>
                        <a:pt x="86655" y="4030"/>
                        <a:pt x="85404" y="3896"/>
                        <a:pt x="84152" y="3356"/>
                      </a:cubicBezTo>
                      <a:cubicBezTo>
                        <a:pt x="71640" y="-1905"/>
                        <a:pt x="54123" y="-1905"/>
                        <a:pt x="53747" y="10100"/>
                      </a:cubicBezTo>
                      <a:cubicBezTo>
                        <a:pt x="53247" y="22240"/>
                        <a:pt x="67636" y="17789"/>
                        <a:pt x="68011" y="25613"/>
                      </a:cubicBezTo>
                      <a:cubicBezTo>
                        <a:pt x="68512" y="33301"/>
                        <a:pt x="53747" y="31413"/>
                        <a:pt x="43362" y="39102"/>
                      </a:cubicBezTo>
                      <a:cubicBezTo>
                        <a:pt x="33102" y="46790"/>
                        <a:pt x="21840" y="33841"/>
                        <a:pt x="11080" y="39641"/>
                      </a:cubicBezTo>
                      <a:cubicBezTo>
                        <a:pt x="319" y="45441"/>
                        <a:pt x="22716" y="52186"/>
                        <a:pt x="14709" y="64326"/>
                      </a:cubicBezTo>
                      <a:cubicBezTo>
                        <a:pt x="6700" y="76465"/>
                        <a:pt x="15209" y="75926"/>
                        <a:pt x="28597" y="87526"/>
                      </a:cubicBezTo>
                      <a:cubicBezTo>
                        <a:pt x="41986" y="99127"/>
                        <a:pt x="20589" y="101959"/>
                        <a:pt x="20589" y="115043"/>
                      </a:cubicBezTo>
                      <a:cubicBezTo>
                        <a:pt x="20589" y="128128"/>
                        <a:pt x="4073" y="127588"/>
                        <a:pt x="444" y="136221"/>
                      </a:cubicBezTo>
                      <a:cubicBezTo>
                        <a:pt x="-3059" y="144989"/>
                        <a:pt x="14833" y="162254"/>
                        <a:pt x="30474" y="162254"/>
                      </a:cubicBezTo>
                      <a:cubicBezTo>
                        <a:pt x="41610" y="162254"/>
                        <a:pt x="67636" y="154566"/>
                        <a:pt x="82901" y="139054"/>
                      </a:cubicBezTo>
                      <a:cubicBezTo>
                        <a:pt x="98041" y="123541"/>
                        <a:pt x="106174" y="138514"/>
                        <a:pt x="120063" y="130826"/>
                      </a:cubicBezTo>
                      <a:cubicBezTo>
                        <a:pt x="133952" y="123137"/>
                        <a:pt x="125443" y="66619"/>
                        <a:pt x="120063" y="55018"/>
                      </a:cubicBezTo>
                      <a:cubicBezTo>
                        <a:pt x="119062" y="52995"/>
                        <a:pt x="119187" y="51376"/>
                        <a:pt x="119562" y="500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B022AB37-5E31-6AA5-7667-447CDEDD9106}"/>
                    </a:ext>
                  </a:extLst>
                </p:cNvPr>
                <p:cNvSpPr/>
                <p:nvPr/>
              </p:nvSpPr>
              <p:spPr>
                <a:xfrm>
                  <a:off x="5507303" y="1975277"/>
                  <a:ext cx="300155" cy="494905"/>
                </a:xfrm>
                <a:custGeom>
                  <a:avLst/>
                  <a:gdLst>
                    <a:gd name="connsiteX0" fmla="*/ 55394 w 300155"/>
                    <a:gd name="connsiteY0" fmla="*/ 263690 h 494905"/>
                    <a:gd name="connsiteX1" fmla="*/ 17481 w 300155"/>
                    <a:gd name="connsiteY1" fmla="*/ 270165 h 494905"/>
                    <a:gd name="connsiteX2" fmla="*/ 9223 w 300155"/>
                    <a:gd name="connsiteY2" fmla="*/ 288779 h 494905"/>
                    <a:gd name="connsiteX3" fmla="*/ 2467 w 300155"/>
                    <a:gd name="connsiteY3" fmla="*/ 307798 h 494905"/>
                    <a:gd name="connsiteX4" fmla="*/ 21360 w 300155"/>
                    <a:gd name="connsiteY4" fmla="*/ 312115 h 494905"/>
                    <a:gd name="connsiteX5" fmla="*/ 39003 w 300155"/>
                    <a:gd name="connsiteY5" fmla="*/ 306315 h 494905"/>
                    <a:gd name="connsiteX6" fmla="*/ 49013 w 300155"/>
                    <a:gd name="connsiteY6" fmla="*/ 316161 h 494905"/>
                    <a:gd name="connsiteX7" fmla="*/ 72286 w 300155"/>
                    <a:gd name="connsiteY7" fmla="*/ 300380 h 494905"/>
                    <a:gd name="connsiteX8" fmla="*/ 55269 w 300155"/>
                    <a:gd name="connsiteY8" fmla="*/ 263690 h 494905"/>
                    <a:gd name="connsiteX9" fmla="*/ 300137 w 300155"/>
                    <a:gd name="connsiteY9" fmla="*/ 383336 h 494905"/>
                    <a:gd name="connsiteX10" fmla="*/ 268356 w 300155"/>
                    <a:gd name="connsiteY10" fmla="*/ 366475 h 494905"/>
                    <a:gd name="connsiteX11" fmla="*/ 253591 w 300155"/>
                    <a:gd name="connsiteY11" fmla="*/ 364586 h 494905"/>
                    <a:gd name="connsiteX12" fmla="*/ 253215 w 300155"/>
                    <a:gd name="connsiteY12" fmla="*/ 346646 h 494905"/>
                    <a:gd name="connsiteX13" fmla="*/ 243331 w 300155"/>
                    <a:gd name="connsiteY13" fmla="*/ 328841 h 494905"/>
                    <a:gd name="connsiteX14" fmla="*/ 220433 w 300155"/>
                    <a:gd name="connsiteY14" fmla="*/ 289319 h 494905"/>
                    <a:gd name="connsiteX15" fmla="*/ 200288 w 300155"/>
                    <a:gd name="connsiteY15" fmla="*/ 249796 h 494905"/>
                    <a:gd name="connsiteX16" fmla="*/ 180143 w 300155"/>
                    <a:gd name="connsiteY16" fmla="*/ 233340 h 494905"/>
                    <a:gd name="connsiteX17" fmla="*/ 152866 w 300155"/>
                    <a:gd name="connsiteY17" fmla="*/ 228484 h 494905"/>
                    <a:gd name="connsiteX18" fmla="*/ 163627 w 300155"/>
                    <a:gd name="connsiteY18" fmla="*/ 207307 h 494905"/>
                    <a:gd name="connsiteX19" fmla="*/ 186900 w 300155"/>
                    <a:gd name="connsiteY19" fmla="*/ 150384 h 494905"/>
                    <a:gd name="connsiteX20" fmla="*/ 130969 w 300155"/>
                    <a:gd name="connsiteY20" fmla="*/ 147551 h 494905"/>
                    <a:gd name="connsiteX21" fmla="*/ 120709 w 300155"/>
                    <a:gd name="connsiteY21" fmla="*/ 136895 h 494905"/>
                    <a:gd name="connsiteX22" fmla="*/ 143607 w 300155"/>
                    <a:gd name="connsiteY22" fmla="*/ 109917 h 494905"/>
                    <a:gd name="connsiteX23" fmla="*/ 148111 w 300155"/>
                    <a:gd name="connsiteY23" fmla="*/ 90628 h 494905"/>
                    <a:gd name="connsiteX24" fmla="*/ 134723 w 300155"/>
                    <a:gd name="connsiteY24" fmla="*/ 103713 h 494905"/>
                    <a:gd name="connsiteX25" fmla="*/ 102066 w 300155"/>
                    <a:gd name="connsiteY25" fmla="*/ 104252 h 494905"/>
                    <a:gd name="connsiteX26" fmla="*/ 83297 w 300155"/>
                    <a:gd name="connsiteY26" fmla="*/ 131769 h 494905"/>
                    <a:gd name="connsiteX27" fmla="*/ 69909 w 300155"/>
                    <a:gd name="connsiteY27" fmla="*/ 153891 h 494905"/>
                    <a:gd name="connsiteX28" fmla="*/ 62276 w 300155"/>
                    <a:gd name="connsiteY28" fmla="*/ 163063 h 494905"/>
                    <a:gd name="connsiteX29" fmla="*/ 43883 w 300155"/>
                    <a:gd name="connsiteY29" fmla="*/ 155779 h 494905"/>
                    <a:gd name="connsiteX30" fmla="*/ 65780 w 300155"/>
                    <a:gd name="connsiteY30" fmla="*/ 175068 h 494905"/>
                    <a:gd name="connsiteX31" fmla="*/ 54643 w 300155"/>
                    <a:gd name="connsiteY31" fmla="*/ 199213 h 494905"/>
                    <a:gd name="connsiteX32" fmla="*/ 70785 w 300155"/>
                    <a:gd name="connsiteY32" fmla="*/ 216614 h 494905"/>
                    <a:gd name="connsiteX33" fmla="*/ 45760 w 300155"/>
                    <a:gd name="connsiteY33" fmla="*/ 236847 h 494905"/>
                    <a:gd name="connsiteX34" fmla="*/ 67281 w 300155"/>
                    <a:gd name="connsiteY34" fmla="*/ 228619 h 494905"/>
                    <a:gd name="connsiteX35" fmla="*/ 79793 w 300155"/>
                    <a:gd name="connsiteY35" fmla="*/ 248448 h 494905"/>
                    <a:gd name="connsiteX36" fmla="*/ 97186 w 300155"/>
                    <a:gd name="connsiteY36" fmla="*/ 222819 h 494905"/>
                    <a:gd name="connsiteX37" fmla="*/ 99438 w 300155"/>
                    <a:gd name="connsiteY37" fmla="*/ 245480 h 494905"/>
                    <a:gd name="connsiteX38" fmla="*/ 88677 w 300155"/>
                    <a:gd name="connsiteY38" fmla="*/ 278258 h 494905"/>
                    <a:gd name="connsiteX39" fmla="*/ 132095 w 300155"/>
                    <a:gd name="connsiteY39" fmla="*/ 273941 h 494905"/>
                    <a:gd name="connsiteX40" fmla="*/ 140103 w 300155"/>
                    <a:gd name="connsiteY40" fmla="*/ 283519 h 494905"/>
                    <a:gd name="connsiteX41" fmla="*/ 144983 w 300155"/>
                    <a:gd name="connsiteY41" fmla="*/ 303752 h 494905"/>
                    <a:gd name="connsiteX42" fmla="*/ 152991 w 300155"/>
                    <a:gd name="connsiteY42" fmla="*/ 315757 h 494905"/>
                    <a:gd name="connsiteX43" fmla="*/ 150238 w 300155"/>
                    <a:gd name="connsiteY43" fmla="*/ 345163 h 494905"/>
                    <a:gd name="connsiteX44" fmla="*/ 119333 w 300155"/>
                    <a:gd name="connsiteY44" fmla="*/ 346646 h 494905"/>
                    <a:gd name="connsiteX45" fmla="*/ 109948 w 300155"/>
                    <a:gd name="connsiteY45" fmla="*/ 351907 h 494905"/>
                    <a:gd name="connsiteX46" fmla="*/ 100939 w 300155"/>
                    <a:gd name="connsiteY46" fmla="*/ 372140 h 494905"/>
                    <a:gd name="connsiteX47" fmla="*/ 118832 w 300155"/>
                    <a:gd name="connsiteY47" fmla="*/ 384685 h 494905"/>
                    <a:gd name="connsiteX48" fmla="*/ 89803 w 300155"/>
                    <a:gd name="connsiteY48" fmla="*/ 406806 h 494905"/>
                    <a:gd name="connsiteX49" fmla="*/ 101440 w 300155"/>
                    <a:gd name="connsiteY49" fmla="*/ 420295 h 494905"/>
                    <a:gd name="connsiteX50" fmla="*/ 119333 w 300155"/>
                    <a:gd name="connsiteY50" fmla="*/ 424612 h 494905"/>
                    <a:gd name="connsiteX51" fmla="*/ 151114 w 300155"/>
                    <a:gd name="connsiteY51" fmla="*/ 429468 h 494905"/>
                    <a:gd name="connsiteX52" fmla="*/ 153867 w 300155"/>
                    <a:gd name="connsiteY52" fmla="*/ 437696 h 494905"/>
                    <a:gd name="connsiteX53" fmla="*/ 120334 w 300155"/>
                    <a:gd name="connsiteY53" fmla="*/ 442552 h 494905"/>
                    <a:gd name="connsiteX54" fmla="*/ 81795 w 300155"/>
                    <a:gd name="connsiteY54" fmla="*/ 493674 h 494905"/>
                    <a:gd name="connsiteX55" fmla="*/ 104193 w 300155"/>
                    <a:gd name="connsiteY55" fmla="*/ 480186 h 494905"/>
                    <a:gd name="connsiteX56" fmla="*/ 126590 w 300155"/>
                    <a:gd name="connsiteY56" fmla="*/ 485042 h 494905"/>
                    <a:gd name="connsiteX57" fmla="*/ 139978 w 300155"/>
                    <a:gd name="connsiteY57" fmla="*/ 470608 h 494905"/>
                    <a:gd name="connsiteX58" fmla="*/ 161875 w 300155"/>
                    <a:gd name="connsiteY58" fmla="*/ 467236 h 494905"/>
                    <a:gd name="connsiteX59" fmla="*/ 185648 w 300155"/>
                    <a:gd name="connsiteY59" fmla="*/ 459952 h 494905"/>
                    <a:gd name="connsiteX60" fmla="*/ 209798 w 300155"/>
                    <a:gd name="connsiteY60" fmla="*/ 466157 h 494905"/>
                    <a:gd name="connsiteX61" fmla="*/ 243831 w 300155"/>
                    <a:gd name="connsiteY61" fmla="*/ 459413 h 494905"/>
                    <a:gd name="connsiteX62" fmla="*/ 285873 w 300155"/>
                    <a:gd name="connsiteY62" fmla="*/ 440663 h 494905"/>
                    <a:gd name="connsiteX63" fmla="*/ 272860 w 300155"/>
                    <a:gd name="connsiteY63" fmla="*/ 433919 h 494905"/>
                    <a:gd name="connsiteX64" fmla="*/ 275112 w 300155"/>
                    <a:gd name="connsiteY64" fmla="*/ 414630 h 494905"/>
                    <a:gd name="connsiteX65" fmla="*/ 300137 w 300155"/>
                    <a:gd name="connsiteY65" fmla="*/ 383201 h 494905"/>
                    <a:gd name="connsiteX66" fmla="*/ 31120 w 300155"/>
                    <a:gd name="connsiteY66" fmla="*/ 141077 h 494905"/>
                    <a:gd name="connsiteX67" fmla="*/ 51265 w 300155"/>
                    <a:gd name="connsiteY67" fmla="*/ 112076 h 494905"/>
                    <a:gd name="connsiteX68" fmla="*/ 31120 w 300155"/>
                    <a:gd name="connsiteY68" fmla="*/ 141077 h 494905"/>
                    <a:gd name="connsiteX69" fmla="*/ 204417 w 300155"/>
                    <a:gd name="connsiteY69" fmla="*/ 36403 h 494905"/>
                    <a:gd name="connsiteX70" fmla="*/ 209297 w 300155"/>
                    <a:gd name="connsiteY70" fmla="*/ 253 h 494905"/>
                    <a:gd name="connsiteX71" fmla="*/ 204417 w 300155"/>
                    <a:gd name="connsiteY71" fmla="*/ 36403 h 49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300155" h="494905">
                      <a:moveTo>
                        <a:pt x="55394" y="263690"/>
                      </a:moveTo>
                      <a:cubicBezTo>
                        <a:pt x="44133" y="251955"/>
                        <a:pt x="29494" y="270434"/>
                        <a:pt x="17481" y="270165"/>
                      </a:cubicBezTo>
                      <a:cubicBezTo>
                        <a:pt x="15479" y="279607"/>
                        <a:pt x="12351" y="286351"/>
                        <a:pt x="9223" y="288779"/>
                      </a:cubicBezTo>
                      <a:cubicBezTo>
                        <a:pt x="4469" y="292421"/>
                        <a:pt x="-4290" y="306315"/>
                        <a:pt x="2467" y="307798"/>
                      </a:cubicBezTo>
                      <a:cubicBezTo>
                        <a:pt x="9223" y="309282"/>
                        <a:pt x="19984" y="320883"/>
                        <a:pt x="21360" y="312115"/>
                      </a:cubicBezTo>
                      <a:cubicBezTo>
                        <a:pt x="22737" y="303347"/>
                        <a:pt x="27492" y="291747"/>
                        <a:pt x="39003" y="306315"/>
                      </a:cubicBezTo>
                      <a:cubicBezTo>
                        <a:pt x="41756" y="309822"/>
                        <a:pt x="45259" y="313059"/>
                        <a:pt x="49013" y="316161"/>
                      </a:cubicBezTo>
                      <a:cubicBezTo>
                        <a:pt x="50890" y="309552"/>
                        <a:pt x="65029" y="308338"/>
                        <a:pt x="72286" y="300380"/>
                      </a:cubicBezTo>
                      <a:cubicBezTo>
                        <a:pt x="81295" y="290668"/>
                        <a:pt x="67782" y="276774"/>
                        <a:pt x="55269" y="263690"/>
                      </a:cubicBezTo>
                      <a:close/>
                      <a:moveTo>
                        <a:pt x="300137" y="383336"/>
                      </a:moveTo>
                      <a:cubicBezTo>
                        <a:pt x="301013" y="368903"/>
                        <a:pt x="271484" y="358786"/>
                        <a:pt x="268356" y="366475"/>
                      </a:cubicBezTo>
                      <a:cubicBezTo>
                        <a:pt x="265228" y="374163"/>
                        <a:pt x="258596" y="373219"/>
                        <a:pt x="253591" y="364586"/>
                      </a:cubicBezTo>
                      <a:cubicBezTo>
                        <a:pt x="248711" y="355819"/>
                        <a:pt x="258095" y="347725"/>
                        <a:pt x="253215" y="346646"/>
                      </a:cubicBezTo>
                      <a:cubicBezTo>
                        <a:pt x="248210" y="345702"/>
                        <a:pt x="242079" y="333562"/>
                        <a:pt x="243331" y="328841"/>
                      </a:cubicBezTo>
                      <a:cubicBezTo>
                        <a:pt x="244707" y="323985"/>
                        <a:pt x="235698" y="293096"/>
                        <a:pt x="220433" y="289319"/>
                      </a:cubicBezTo>
                      <a:cubicBezTo>
                        <a:pt x="205168" y="285407"/>
                        <a:pt x="203041" y="262341"/>
                        <a:pt x="200288" y="249796"/>
                      </a:cubicBezTo>
                      <a:cubicBezTo>
                        <a:pt x="197661" y="237252"/>
                        <a:pt x="187776" y="243996"/>
                        <a:pt x="180143" y="233340"/>
                      </a:cubicBezTo>
                      <a:cubicBezTo>
                        <a:pt x="172510" y="222684"/>
                        <a:pt x="159497" y="228079"/>
                        <a:pt x="152866" y="228484"/>
                      </a:cubicBezTo>
                      <a:cubicBezTo>
                        <a:pt x="146109" y="229024"/>
                        <a:pt x="152866" y="214995"/>
                        <a:pt x="163627" y="207307"/>
                      </a:cubicBezTo>
                      <a:cubicBezTo>
                        <a:pt x="174387" y="199618"/>
                        <a:pt x="186900" y="158477"/>
                        <a:pt x="186900" y="150384"/>
                      </a:cubicBezTo>
                      <a:cubicBezTo>
                        <a:pt x="186900" y="142290"/>
                        <a:pt x="139853" y="142560"/>
                        <a:pt x="130969" y="147551"/>
                      </a:cubicBezTo>
                      <a:cubicBezTo>
                        <a:pt x="121960" y="152407"/>
                        <a:pt x="113077" y="140267"/>
                        <a:pt x="120709" y="136895"/>
                      </a:cubicBezTo>
                      <a:cubicBezTo>
                        <a:pt x="128342" y="133523"/>
                        <a:pt x="144483" y="116662"/>
                        <a:pt x="143607" y="109917"/>
                      </a:cubicBezTo>
                      <a:cubicBezTo>
                        <a:pt x="142731" y="103173"/>
                        <a:pt x="154868" y="96968"/>
                        <a:pt x="148111" y="90628"/>
                      </a:cubicBezTo>
                      <a:cubicBezTo>
                        <a:pt x="141355" y="84423"/>
                        <a:pt x="140479" y="98857"/>
                        <a:pt x="134723" y="103713"/>
                      </a:cubicBezTo>
                      <a:cubicBezTo>
                        <a:pt x="128967" y="108568"/>
                        <a:pt x="115955" y="107085"/>
                        <a:pt x="102066" y="104252"/>
                      </a:cubicBezTo>
                      <a:cubicBezTo>
                        <a:pt x="88177" y="101285"/>
                        <a:pt x="82796" y="122597"/>
                        <a:pt x="83297" y="131769"/>
                      </a:cubicBezTo>
                      <a:cubicBezTo>
                        <a:pt x="83798" y="140942"/>
                        <a:pt x="67156" y="146202"/>
                        <a:pt x="69909" y="153891"/>
                      </a:cubicBezTo>
                      <a:cubicBezTo>
                        <a:pt x="72536" y="161579"/>
                        <a:pt x="66780" y="167380"/>
                        <a:pt x="62276" y="163063"/>
                      </a:cubicBezTo>
                      <a:cubicBezTo>
                        <a:pt x="57771" y="158747"/>
                        <a:pt x="52892" y="148091"/>
                        <a:pt x="43883" y="155779"/>
                      </a:cubicBezTo>
                      <a:cubicBezTo>
                        <a:pt x="34874" y="163468"/>
                        <a:pt x="54143" y="173719"/>
                        <a:pt x="65780" y="175068"/>
                      </a:cubicBezTo>
                      <a:cubicBezTo>
                        <a:pt x="77416" y="176417"/>
                        <a:pt x="56896" y="185725"/>
                        <a:pt x="54643" y="199213"/>
                      </a:cubicBezTo>
                      <a:cubicBezTo>
                        <a:pt x="52391" y="212702"/>
                        <a:pt x="69909" y="206902"/>
                        <a:pt x="70785" y="216614"/>
                      </a:cubicBezTo>
                      <a:cubicBezTo>
                        <a:pt x="71660" y="226191"/>
                        <a:pt x="45760" y="227675"/>
                        <a:pt x="45760" y="236847"/>
                      </a:cubicBezTo>
                      <a:cubicBezTo>
                        <a:pt x="45760" y="246020"/>
                        <a:pt x="60524" y="232531"/>
                        <a:pt x="67281" y="228619"/>
                      </a:cubicBezTo>
                      <a:cubicBezTo>
                        <a:pt x="74038" y="224842"/>
                        <a:pt x="63778" y="251280"/>
                        <a:pt x="79793" y="248448"/>
                      </a:cubicBezTo>
                      <a:cubicBezTo>
                        <a:pt x="95935" y="245480"/>
                        <a:pt x="91430" y="221875"/>
                        <a:pt x="97186" y="222819"/>
                      </a:cubicBezTo>
                      <a:cubicBezTo>
                        <a:pt x="103066" y="223763"/>
                        <a:pt x="94558" y="235363"/>
                        <a:pt x="99438" y="245480"/>
                      </a:cubicBezTo>
                      <a:cubicBezTo>
                        <a:pt x="104318" y="255597"/>
                        <a:pt x="87802" y="271109"/>
                        <a:pt x="88677" y="278258"/>
                      </a:cubicBezTo>
                      <a:cubicBezTo>
                        <a:pt x="89553" y="285542"/>
                        <a:pt x="121835" y="285542"/>
                        <a:pt x="132095" y="273941"/>
                      </a:cubicBezTo>
                      <a:cubicBezTo>
                        <a:pt x="142356" y="262341"/>
                        <a:pt x="147360" y="274886"/>
                        <a:pt x="140103" y="283519"/>
                      </a:cubicBezTo>
                      <a:cubicBezTo>
                        <a:pt x="132971" y="292286"/>
                        <a:pt x="136099" y="300380"/>
                        <a:pt x="144983" y="303752"/>
                      </a:cubicBezTo>
                      <a:cubicBezTo>
                        <a:pt x="153867" y="307124"/>
                        <a:pt x="157120" y="308068"/>
                        <a:pt x="152991" y="315757"/>
                      </a:cubicBezTo>
                      <a:cubicBezTo>
                        <a:pt x="148987" y="323446"/>
                        <a:pt x="152491" y="337878"/>
                        <a:pt x="150238" y="345163"/>
                      </a:cubicBezTo>
                      <a:cubicBezTo>
                        <a:pt x="147986" y="352446"/>
                        <a:pt x="120209" y="351502"/>
                        <a:pt x="119333" y="346646"/>
                      </a:cubicBezTo>
                      <a:cubicBezTo>
                        <a:pt x="118457" y="341790"/>
                        <a:pt x="106820" y="345163"/>
                        <a:pt x="109948" y="351907"/>
                      </a:cubicBezTo>
                      <a:cubicBezTo>
                        <a:pt x="113077" y="358651"/>
                        <a:pt x="100064" y="365935"/>
                        <a:pt x="100939" y="372140"/>
                      </a:cubicBezTo>
                      <a:cubicBezTo>
                        <a:pt x="101815" y="378480"/>
                        <a:pt x="118457" y="376996"/>
                        <a:pt x="118832" y="384685"/>
                      </a:cubicBezTo>
                      <a:cubicBezTo>
                        <a:pt x="119333" y="392373"/>
                        <a:pt x="106695" y="401546"/>
                        <a:pt x="89803" y="406806"/>
                      </a:cubicBezTo>
                      <a:cubicBezTo>
                        <a:pt x="72787" y="412067"/>
                        <a:pt x="93307" y="426635"/>
                        <a:pt x="101440" y="420295"/>
                      </a:cubicBezTo>
                      <a:cubicBezTo>
                        <a:pt x="109448" y="414090"/>
                        <a:pt x="107696" y="424612"/>
                        <a:pt x="119333" y="424612"/>
                      </a:cubicBezTo>
                      <a:cubicBezTo>
                        <a:pt x="130969" y="424612"/>
                        <a:pt x="138101" y="434728"/>
                        <a:pt x="151114" y="429468"/>
                      </a:cubicBezTo>
                      <a:cubicBezTo>
                        <a:pt x="164127" y="424207"/>
                        <a:pt x="163627" y="429468"/>
                        <a:pt x="153867" y="437696"/>
                      </a:cubicBezTo>
                      <a:cubicBezTo>
                        <a:pt x="143982" y="445924"/>
                        <a:pt x="129218" y="437156"/>
                        <a:pt x="120334" y="442552"/>
                      </a:cubicBezTo>
                      <a:cubicBezTo>
                        <a:pt x="111325" y="447813"/>
                        <a:pt x="75039" y="484637"/>
                        <a:pt x="81795" y="493674"/>
                      </a:cubicBezTo>
                      <a:cubicBezTo>
                        <a:pt x="85800" y="498935"/>
                        <a:pt x="91180" y="485986"/>
                        <a:pt x="104193" y="480186"/>
                      </a:cubicBezTo>
                      <a:cubicBezTo>
                        <a:pt x="117205" y="474386"/>
                        <a:pt x="119458" y="483963"/>
                        <a:pt x="126590" y="485042"/>
                      </a:cubicBezTo>
                      <a:cubicBezTo>
                        <a:pt x="133722" y="486121"/>
                        <a:pt x="134223" y="469125"/>
                        <a:pt x="139978" y="470608"/>
                      </a:cubicBezTo>
                      <a:cubicBezTo>
                        <a:pt x="145859" y="472092"/>
                        <a:pt x="151114" y="465348"/>
                        <a:pt x="161875" y="467236"/>
                      </a:cubicBezTo>
                      <a:cubicBezTo>
                        <a:pt x="172636" y="469125"/>
                        <a:pt x="180268" y="464808"/>
                        <a:pt x="185648" y="459952"/>
                      </a:cubicBezTo>
                      <a:cubicBezTo>
                        <a:pt x="191029" y="455096"/>
                        <a:pt x="205293" y="469530"/>
                        <a:pt x="209798" y="466157"/>
                      </a:cubicBezTo>
                      <a:cubicBezTo>
                        <a:pt x="214302" y="462785"/>
                        <a:pt x="233946" y="458873"/>
                        <a:pt x="243831" y="459413"/>
                      </a:cubicBezTo>
                      <a:cubicBezTo>
                        <a:pt x="253591" y="459952"/>
                        <a:pt x="279241" y="447408"/>
                        <a:pt x="285873" y="440663"/>
                      </a:cubicBezTo>
                      <a:cubicBezTo>
                        <a:pt x="292630" y="433919"/>
                        <a:pt x="281869" y="432435"/>
                        <a:pt x="272860" y="433919"/>
                      </a:cubicBezTo>
                      <a:cubicBezTo>
                        <a:pt x="263851" y="435403"/>
                        <a:pt x="265728" y="424342"/>
                        <a:pt x="275112" y="414630"/>
                      </a:cubicBezTo>
                      <a:cubicBezTo>
                        <a:pt x="284496" y="405053"/>
                        <a:pt x="299261" y="397769"/>
                        <a:pt x="300137" y="383201"/>
                      </a:cubicBezTo>
                      <a:close/>
                      <a:moveTo>
                        <a:pt x="31120" y="141077"/>
                      </a:moveTo>
                      <a:cubicBezTo>
                        <a:pt x="43257" y="140537"/>
                        <a:pt x="57021" y="118415"/>
                        <a:pt x="51265" y="112076"/>
                      </a:cubicBezTo>
                      <a:cubicBezTo>
                        <a:pt x="45510" y="105871"/>
                        <a:pt x="22111" y="141346"/>
                        <a:pt x="31120" y="141077"/>
                      </a:cubicBezTo>
                      <a:close/>
                      <a:moveTo>
                        <a:pt x="204417" y="36403"/>
                      </a:moveTo>
                      <a:cubicBezTo>
                        <a:pt x="212050" y="28175"/>
                        <a:pt x="220933" y="-3119"/>
                        <a:pt x="209297" y="253"/>
                      </a:cubicBezTo>
                      <a:cubicBezTo>
                        <a:pt x="197661" y="3625"/>
                        <a:pt x="201039" y="40045"/>
                        <a:pt x="204417" y="3640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5F413A50-25C9-A239-2C95-C002C9C06138}"/>
                    </a:ext>
                  </a:extLst>
                </p:cNvPr>
                <p:cNvSpPr/>
                <p:nvPr/>
              </p:nvSpPr>
              <p:spPr>
                <a:xfrm>
                  <a:off x="5507303" y="1975277"/>
                  <a:ext cx="300155" cy="494905"/>
                </a:xfrm>
                <a:custGeom>
                  <a:avLst/>
                  <a:gdLst>
                    <a:gd name="connsiteX0" fmla="*/ 55394 w 300155"/>
                    <a:gd name="connsiteY0" fmla="*/ 263690 h 494905"/>
                    <a:gd name="connsiteX1" fmla="*/ 17481 w 300155"/>
                    <a:gd name="connsiteY1" fmla="*/ 270165 h 494905"/>
                    <a:gd name="connsiteX2" fmla="*/ 9223 w 300155"/>
                    <a:gd name="connsiteY2" fmla="*/ 288779 h 494905"/>
                    <a:gd name="connsiteX3" fmla="*/ 2467 w 300155"/>
                    <a:gd name="connsiteY3" fmla="*/ 307798 h 494905"/>
                    <a:gd name="connsiteX4" fmla="*/ 21360 w 300155"/>
                    <a:gd name="connsiteY4" fmla="*/ 312115 h 494905"/>
                    <a:gd name="connsiteX5" fmla="*/ 39003 w 300155"/>
                    <a:gd name="connsiteY5" fmla="*/ 306315 h 494905"/>
                    <a:gd name="connsiteX6" fmla="*/ 49013 w 300155"/>
                    <a:gd name="connsiteY6" fmla="*/ 316161 h 494905"/>
                    <a:gd name="connsiteX7" fmla="*/ 72286 w 300155"/>
                    <a:gd name="connsiteY7" fmla="*/ 300380 h 494905"/>
                    <a:gd name="connsiteX8" fmla="*/ 55269 w 300155"/>
                    <a:gd name="connsiteY8" fmla="*/ 263690 h 494905"/>
                    <a:gd name="connsiteX9" fmla="*/ 300137 w 300155"/>
                    <a:gd name="connsiteY9" fmla="*/ 383336 h 494905"/>
                    <a:gd name="connsiteX10" fmla="*/ 268356 w 300155"/>
                    <a:gd name="connsiteY10" fmla="*/ 366475 h 494905"/>
                    <a:gd name="connsiteX11" fmla="*/ 253591 w 300155"/>
                    <a:gd name="connsiteY11" fmla="*/ 364586 h 494905"/>
                    <a:gd name="connsiteX12" fmla="*/ 253215 w 300155"/>
                    <a:gd name="connsiteY12" fmla="*/ 346646 h 494905"/>
                    <a:gd name="connsiteX13" fmla="*/ 243331 w 300155"/>
                    <a:gd name="connsiteY13" fmla="*/ 328841 h 494905"/>
                    <a:gd name="connsiteX14" fmla="*/ 220433 w 300155"/>
                    <a:gd name="connsiteY14" fmla="*/ 289319 h 494905"/>
                    <a:gd name="connsiteX15" fmla="*/ 200288 w 300155"/>
                    <a:gd name="connsiteY15" fmla="*/ 249796 h 494905"/>
                    <a:gd name="connsiteX16" fmla="*/ 180143 w 300155"/>
                    <a:gd name="connsiteY16" fmla="*/ 233340 h 494905"/>
                    <a:gd name="connsiteX17" fmla="*/ 152866 w 300155"/>
                    <a:gd name="connsiteY17" fmla="*/ 228484 h 494905"/>
                    <a:gd name="connsiteX18" fmla="*/ 163627 w 300155"/>
                    <a:gd name="connsiteY18" fmla="*/ 207307 h 494905"/>
                    <a:gd name="connsiteX19" fmla="*/ 186900 w 300155"/>
                    <a:gd name="connsiteY19" fmla="*/ 150384 h 494905"/>
                    <a:gd name="connsiteX20" fmla="*/ 130969 w 300155"/>
                    <a:gd name="connsiteY20" fmla="*/ 147551 h 494905"/>
                    <a:gd name="connsiteX21" fmla="*/ 120709 w 300155"/>
                    <a:gd name="connsiteY21" fmla="*/ 136895 h 494905"/>
                    <a:gd name="connsiteX22" fmla="*/ 143607 w 300155"/>
                    <a:gd name="connsiteY22" fmla="*/ 109917 h 494905"/>
                    <a:gd name="connsiteX23" fmla="*/ 148111 w 300155"/>
                    <a:gd name="connsiteY23" fmla="*/ 90628 h 494905"/>
                    <a:gd name="connsiteX24" fmla="*/ 134723 w 300155"/>
                    <a:gd name="connsiteY24" fmla="*/ 103713 h 494905"/>
                    <a:gd name="connsiteX25" fmla="*/ 102066 w 300155"/>
                    <a:gd name="connsiteY25" fmla="*/ 104252 h 494905"/>
                    <a:gd name="connsiteX26" fmla="*/ 83297 w 300155"/>
                    <a:gd name="connsiteY26" fmla="*/ 131769 h 494905"/>
                    <a:gd name="connsiteX27" fmla="*/ 69909 w 300155"/>
                    <a:gd name="connsiteY27" fmla="*/ 153891 h 494905"/>
                    <a:gd name="connsiteX28" fmla="*/ 62276 w 300155"/>
                    <a:gd name="connsiteY28" fmla="*/ 163063 h 494905"/>
                    <a:gd name="connsiteX29" fmla="*/ 43883 w 300155"/>
                    <a:gd name="connsiteY29" fmla="*/ 155779 h 494905"/>
                    <a:gd name="connsiteX30" fmla="*/ 65780 w 300155"/>
                    <a:gd name="connsiteY30" fmla="*/ 175068 h 494905"/>
                    <a:gd name="connsiteX31" fmla="*/ 54643 w 300155"/>
                    <a:gd name="connsiteY31" fmla="*/ 199213 h 494905"/>
                    <a:gd name="connsiteX32" fmla="*/ 70785 w 300155"/>
                    <a:gd name="connsiteY32" fmla="*/ 216614 h 494905"/>
                    <a:gd name="connsiteX33" fmla="*/ 45760 w 300155"/>
                    <a:gd name="connsiteY33" fmla="*/ 236847 h 494905"/>
                    <a:gd name="connsiteX34" fmla="*/ 67281 w 300155"/>
                    <a:gd name="connsiteY34" fmla="*/ 228619 h 494905"/>
                    <a:gd name="connsiteX35" fmla="*/ 79793 w 300155"/>
                    <a:gd name="connsiteY35" fmla="*/ 248448 h 494905"/>
                    <a:gd name="connsiteX36" fmla="*/ 97186 w 300155"/>
                    <a:gd name="connsiteY36" fmla="*/ 222819 h 494905"/>
                    <a:gd name="connsiteX37" fmla="*/ 99438 w 300155"/>
                    <a:gd name="connsiteY37" fmla="*/ 245480 h 494905"/>
                    <a:gd name="connsiteX38" fmla="*/ 88677 w 300155"/>
                    <a:gd name="connsiteY38" fmla="*/ 278258 h 494905"/>
                    <a:gd name="connsiteX39" fmla="*/ 132095 w 300155"/>
                    <a:gd name="connsiteY39" fmla="*/ 273941 h 494905"/>
                    <a:gd name="connsiteX40" fmla="*/ 140103 w 300155"/>
                    <a:gd name="connsiteY40" fmla="*/ 283519 h 494905"/>
                    <a:gd name="connsiteX41" fmla="*/ 144983 w 300155"/>
                    <a:gd name="connsiteY41" fmla="*/ 303752 h 494905"/>
                    <a:gd name="connsiteX42" fmla="*/ 152991 w 300155"/>
                    <a:gd name="connsiteY42" fmla="*/ 315757 h 494905"/>
                    <a:gd name="connsiteX43" fmla="*/ 150238 w 300155"/>
                    <a:gd name="connsiteY43" fmla="*/ 345163 h 494905"/>
                    <a:gd name="connsiteX44" fmla="*/ 119333 w 300155"/>
                    <a:gd name="connsiteY44" fmla="*/ 346646 h 494905"/>
                    <a:gd name="connsiteX45" fmla="*/ 109948 w 300155"/>
                    <a:gd name="connsiteY45" fmla="*/ 351907 h 494905"/>
                    <a:gd name="connsiteX46" fmla="*/ 100939 w 300155"/>
                    <a:gd name="connsiteY46" fmla="*/ 372140 h 494905"/>
                    <a:gd name="connsiteX47" fmla="*/ 118832 w 300155"/>
                    <a:gd name="connsiteY47" fmla="*/ 384685 h 494905"/>
                    <a:gd name="connsiteX48" fmla="*/ 89803 w 300155"/>
                    <a:gd name="connsiteY48" fmla="*/ 406806 h 494905"/>
                    <a:gd name="connsiteX49" fmla="*/ 101440 w 300155"/>
                    <a:gd name="connsiteY49" fmla="*/ 420295 h 494905"/>
                    <a:gd name="connsiteX50" fmla="*/ 119333 w 300155"/>
                    <a:gd name="connsiteY50" fmla="*/ 424612 h 494905"/>
                    <a:gd name="connsiteX51" fmla="*/ 151114 w 300155"/>
                    <a:gd name="connsiteY51" fmla="*/ 429468 h 494905"/>
                    <a:gd name="connsiteX52" fmla="*/ 153867 w 300155"/>
                    <a:gd name="connsiteY52" fmla="*/ 437696 h 494905"/>
                    <a:gd name="connsiteX53" fmla="*/ 120334 w 300155"/>
                    <a:gd name="connsiteY53" fmla="*/ 442552 h 494905"/>
                    <a:gd name="connsiteX54" fmla="*/ 81795 w 300155"/>
                    <a:gd name="connsiteY54" fmla="*/ 493674 h 494905"/>
                    <a:gd name="connsiteX55" fmla="*/ 104193 w 300155"/>
                    <a:gd name="connsiteY55" fmla="*/ 480186 h 494905"/>
                    <a:gd name="connsiteX56" fmla="*/ 126590 w 300155"/>
                    <a:gd name="connsiteY56" fmla="*/ 485042 h 494905"/>
                    <a:gd name="connsiteX57" fmla="*/ 139978 w 300155"/>
                    <a:gd name="connsiteY57" fmla="*/ 470608 h 494905"/>
                    <a:gd name="connsiteX58" fmla="*/ 161875 w 300155"/>
                    <a:gd name="connsiteY58" fmla="*/ 467236 h 494905"/>
                    <a:gd name="connsiteX59" fmla="*/ 185648 w 300155"/>
                    <a:gd name="connsiteY59" fmla="*/ 459952 h 494905"/>
                    <a:gd name="connsiteX60" fmla="*/ 209798 w 300155"/>
                    <a:gd name="connsiteY60" fmla="*/ 466157 h 494905"/>
                    <a:gd name="connsiteX61" fmla="*/ 243831 w 300155"/>
                    <a:gd name="connsiteY61" fmla="*/ 459413 h 494905"/>
                    <a:gd name="connsiteX62" fmla="*/ 285873 w 300155"/>
                    <a:gd name="connsiteY62" fmla="*/ 440663 h 494905"/>
                    <a:gd name="connsiteX63" fmla="*/ 272860 w 300155"/>
                    <a:gd name="connsiteY63" fmla="*/ 433919 h 494905"/>
                    <a:gd name="connsiteX64" fmla="*/ 275112 w 300155"/>
                    <a:gd name="connsiteY64" fmla="*/ 414630 h 494905"/>
                    <a:gd name="connsiteX65" fmla="*/ 300137 w 300155"/>
                    <a:gd name="connsiteY65" fmla="*/ 383201 h 494905"/>
                    <a:gd name="connsiteX66" fmla="*/ 31120 w 300155"/>
                    <a:gd name="connsiteY66" fmla="*/ 141077 h 494905"/>
                    <a:gd name="connsiteX67" fmla="*/ 51265 w 300155"/>
                    <a:gd name="connsiteY67" fmla="*/ 112076 h 494905"/>
                    <a:gd name="connsiteX68" fmla="*/ 31120 w 300155"/>
                    <a:gd name="connsiteY68" fmla="*/ 141077 h 494905"/>
                    <a:gd name="connsiteX69" fmla="*/ 204417 w 300155"/>
                    <a:gd name="connsiteY69" fmla="*/ 36403 h 494905"/>
                    <a:gd name="connsiteX70" fmla="*/ 209297 w 300155"/>
                    <a:gd name="connsiteY70" fmla="*/ 253 h 494905"/>
                    <a:gd name="connsiteX71" fmla="*/ 204417 w 300155"/>
                    <a:gd name="connsiteY71" fmla="*/ 36403 h 49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300155" h="494905">
                      <a:moveTo>
                        <a:pt x="55394" y="263690"/>
                      </a:moveTo>
                      <a:cubicBezTo>
                        <a:pt x="44133" y="251955"/>
                        <a:pt x="29494" y="270434"/>
                        <a:pt x="17481" y="270165"/>
                      </a:cubicBezTo>
                      <a:cubicBezTo>
                        <a:pt x="15479" y="279607"/>
                        <a:pt x="12351" y="286351"/>
                        <a:pt x="9223" y="288779"/>
                      </a:cubicBezTo>
                      <a:cubicBezTo>
                        <a:pt x="4469" y="292421"/>
                        <a:pt x="-4290" y="306315"/>
                        <a:pt x="2467" y="307798"/>
                      </a:cubicBezTo>
                      <a:cubicBezTo>
                        <a:pt x="9223" y="309282"/>
                        <a:pt x="19984" y="320883"/>
                        <a:pt x="21360" y="312115"/>
                      </a:cubicBezTo>
                      <a:cubicBezTo>
                        <a:pt x="22737" y="303347"/>
                        <a:pt x="27492" y="291747"/>
                        <a:pt x="39003" y="306315"/>
                      </a:cubicBezTo>
                      <a:cubicBezTo>
                        <a:pt x="41756" y="309822"/>
                        <a:pt x="45259" y="313059"/>
                        <a:pt x="49013" y="316161"/>
                      </a:cubicBezTo>
                      <a:cubicBezTo>
                        <a:pt x="50890" y="309552"/>
                        <a:pt x="65029" y="308338"/>
                        <a:pt x="72286" y="300380"/>
                      </a:cubicBezTo>
                      <a:cubicBezTo>
                        <a:pt x="81295" y="290668"/>
                        <a:pt x="67782" y="276774"/>
                        <a:pt x="55269" y="263690"/>
                      </a:cubicBezTo>
                      <a:close/>
                      <a:moveTo>
                        <a:pt x="300137" y="383336"/>
                      </a:moveTo>
                      <a:cubicBezTo>
                        <a:pt x="301013" y="368903"/>
                        <a:pt x="271484" y="358786"/>
                        <a:pt x="268356" y="366475"/>
                      </a:cubicBezTo>
                      <a:cubicBezTo>
                        <a:pt x="265228" y="374163"/>
                        <a:pt x="258596" y="373219"/>
                        <a:pt x="253591" y="364586"/>
                      </a:cubicBezTo>
                      <a:cubicBezTo>
                        <a:pt x="248711" y="355819"/>
                        <a:pt x="258095" y="347725"/>
                        <a:pt x="253215" y="346646"/>
                      </a:cubicBezTo>
                      <a:cubicBezTo>
                        <a:pt x="248210" y="345702"/>
                        <a:pt x="242079" y="333562"/>
                        <a:pt x="243331" y="328841"/>
                      </a:cubicBezTo>
                      <a:cubicBezTo>
                        <a:pt x="244707" y="323985"/>
                        <a:pt x="235698" y="293096"/>
                        <a:pt x="220433" y="289319"/>
                      </a:cubicBezTo>
                      <a:cubicBezTo>
                        <a:pt x="205168" y="285407"/>
                        <a:pt x="203041" y="262341"/>
                        <a:pt x="200288" y="249796"/>
                      </a:cubicBezTo>
                      <a:cubicBezTo>
                        <a:pt x="197661" y="237252"/>
                        <a:pt x="187776" y="243996"/>
                        <a:pt x="180143" y="233340"/>
                      </a:cubicBezTo>
                      <a:cubicBezTo>
                        <a:pt x="172510" y="222684"/>
                        <a:pt x="159497" y="228079"/>
                        <a:pt x="152866" y="228484"/>
                      </a:cubicBezTo>
                      <a:cubicBezTo>
                        <a:pt x="146109" y="229024"/>
                        <a:pt x="152866" y="214995"/>
                        <a:pt x="163627" y="207307"/>
                      </a:cubicBezTo>
                      <a:cubicBezTo>
                        <a:pt x="174387" y="199618"/>
                        <a:pt x="186900" y="158477"/>
                        <a:pt x="186900" y="150384"/>
                      </a:cubicBezTo>
                      <a:cubicBezTo>
                        <a:pt x="186900" y="142290"/>
                        <a:pt x="139853" y="142560"/>
                        <a:pt x="130969" y="147551"/>
                      </a:cubicBezTo>
                      <a:cubicBezTo>
                        <a:pt x="121960" y="152407"/>
                        <a:pt x="113077" y="140267"/>
                        <a:pt x="120709" y="136895"/>
                      </a:cubicBezTo>
                      <a:cubicBezTo>
                        <a:pt x="128342" y="133523"/>
                        <a:pt x="144483" y="116662"/>
                        <a:pt x="143607" y="109917"/>
                      </a:cubicBezTo>
                      <a:cubicBezTo>
                        <a:pt x="142731" y="103173"/>
                        <a:pt x="154868" y="96968"/>
                        <a:pt x="148111" y="90628"/>
                      </a:cubicBezTo>
                      <a:cubicBezTo>
                        <a:pt x="141355" y="84423"/>
                        <a:pt x="140479" y="98857"/>
                        <a:pt x="134723" y="103713"/>
                      </a:cubicBezTo>
                      <a:cubicBezTo>
                        <a:pt x="128967" y="108568"/>
                        <a:pt x="115955" y="107085"/>
                        <a:pt x="102066" y="104252"/>
                      </a:cubicBezTo>
                      <a:cubicBezTo>
                        <a:pt x="88177" y="101285"/>
                        <a:pt x="82796" y="122597"/>
                        <a:pt x="83297" y="131769"/>
                      </a:cubicBezTo>
                      <a:cubicBezTo>
                        <a:pt x="83798" y="140942"/>
                        <a:pt x="67156" y="146202"/>
                        <a:pt x="69909" y="153891"/>
                      </a:cubicBezTo>
                      <a:cubicBezTo>
                        <a:pt x="72536" y="161579"/>
                        <a:pt x="66780" y="167380"/>
                        <a:pt x="62276" y="163063"/>
                      </a:cubicBezTo>
                      <a:cubicBezTo>
                        <a:pt x="57771" y="158747"/>
                        <a:pt x="52892" y="148091"/>
                        <a:pt x="43883" y="155779"/>
                      </a:cubicBezTo>
                      <a:cubicBezTo>
                        <a:pt x="34874" y="163468"/>
                        <a:pt x="54143" y="173719"/>
                        <a:pt x="65780" y="175068"/>
                      </a:cubicBezTo>
                      <a:cubicBezTo>
                        <a:pt x="77416" y="176417"/>
                        <a:pt x="56896" y="185725"/>
                        <a:pt x="54643" y="199213"/>
                      </a:cubicBezTo>
                      <a:cubicBezTo>
                        <a:pt x="52391" y="212702"/>
                        <a:pt x="69909" y="206902"/>
                        <a:pt x="70785" y="216614"/>
                      </a:cubicBezTo>
                      <a:cubicBezTo>
                        <a:pt x="71660" y="226191"/>
                        <a:pt x="45760" y="227675"/>
                        <a:pt x="45760" y="236847"/>
                      </a:cubicBezTo>
                      <a:cubicBezTo>
                        <a:pt x="45760" y="246020"/>
                        <a:pt x="60524" y="232531"/>
                        <a:pt x="67281" y="228619"/>
                      </a:cubicBezTo>
                      <a:cubicBezTo>
                        <a:pt x="74038" y="224842"/>
                        <a:pt x="63778" y="251280"/>
                        <a:pt x="79793" y="248448"/>
                      </a:cubicBezTo>
                      <a:cubicBezTo>
                        <a:pt x="95935" y="245480"/>
                        <a:pt x="91430" y="221875"/>
                        <a:pt x="97186" y="222819"/>
                      </a:cubicBezTo>
                      <a:cubicBezTo>
                        <a:pt x="103066" y="223763"/>
                        <a:pt x="94558" y="235363"/>
                        <a:pt x="99438" y="245480"/>
                      </a:cubicBezTo>
                      <a:cubicBezTo>
                        <a:pt x="104318" y="255597"/>
                        <a:pt x="87802" y="271109"/>
                        <a:pt x="88677" y="278258"/>
                      </a:cubicBezTo>
                      <a:cubicBezTo>
                        <a:pt x="89553" y="285542"/>
                        <a:pt x="121835" y="285542"/>
                        <a:pt x="132095" y="273941"/>
                      </a:cubicBezTo>
                      <a:cubicBezTo>
                        <a:pt x="142356" y="262341"/>
                        <a:pt x="147360" y="274886"/>
                        <a:pt x="140103" y="283519"/>
                      </a:cubicBezTo>
                      <a:cubicBezTo>
                        <a:pt x="132971" y="292286"/>
                        <a:pt x="136099" y="300380"/>
                        <a:pt x="144983" y="303752"/>
                      </a:cubicBezTo>
                      <a:cubicBezTo>
                        <a:pt x="153867" y="307124"/>
                        <a:pt x="157120" y="308068"/>
                        <a:pt x="152991" y="315757"/>
                      </a:cubicBezTo>
                      <a:cubicBezTo>
                        <a:pt x="148987" y="323446"/>
                        <a:pt x="152491" y="337878"/>
                        <a:pt x="150238" y="345163"/>
                      </a:cubicBezTo>
                      <a:cubicBezTo>
                        <a:pt x="147986" y="352446"/>
                        <a:pt x="120209" y="351502"/>
                        <a:pt x="119333" y="346646"/>
                      </a:cubicBezTo>
                      <a:cubicBezTo>
                        <a:pt x="118457" y="341790"/>
                        <a:pt x="106820" y="345163"/>
                        <a:pt x="109948" y="351907"/>
                      </a:cubicBezTo>
                      <a:cubicBezTo>
                        <a:pt x="113077" y="358651"/>
                        <a:pt x="100064" y="365935"/>
                        <a:pt x="100939" y="372140"/>
                      </a:cubicBezTo>
                      <a:cubicBezTo>
                        <a:pt x="101815" y="378480"/>
                        <a:pt x="118457" y="376996"/>
                        <a:pt x="118832" y="384685"/>
                      </a:cubicBezTo>
                      <a:cubicBezTo>
                        <a:pt x="119333" y="392373"/>
                        <a:pt x="106695" y="401546"/>
                        <a:pt x="89803" y="406806"/>
                      </a:cubicBezTo>
                      <a:cubicBezTo>
                        <a:pt x="72787" y="412067"/>
                        <a:pt x="93307" y="426635"/>
                        <a:pt x="101440" y="420295"/>
                      </a:cubicBezTo>
                      <a:cubicBezTo>
                        <a:pt x="109448" y="414090"/>
                        <a:pt x="107696" y="424612"/>
                        <a:pt x="119333" y="424612"/>
                      </a:cubicBezTo>
                      <a:cubicBezTo>
                        <a:pt x="130969" y="424612"/>
                        <a:pt x="138101" y="434728"/>
                        <a:pt x="151114" y="429468"/>
                      </a:cubicBezTo>
                      <a:cubicBezTo>
                        <a:pt x="164127" y="424207"/>
                        <a:pt x="163627" y="429468"/>
                        <a:pt x="153867" y="437696"/>
                      </a:cubicBezTo>
                      <a:cubicBezTo>
                        <a:pt x="143982" y="445924"/>
                        <a:pt x="129218" y="437156"/>
                        <a:pt x="120334" y="442552"/>
                      </a:cubicBezTo>
                      <a:cubicBezTo>
                        <a:pt x="111325" y="447813"/>
                        <a:pt x="75039" y="484637"/>
                        <a:pt x="81795" y="493674"/>
                      </a:cubicBezTo>
                      <a:cubicBezTo>
                        <a:pt x="85800" y="498935"/>
                        <a:pt x="91180" y="485986"/>
                        <a:pt x="104193" y="480186"/>
                      </a:cubicBezTo>
                      <a:cubicBezTo>
                        <a:pt x="117205" y="474386"/>
                        <a:pt x="119458" y="483963"/>
                        <a:pt x="126590" y="485042"/>
                      </a:cubicBezTo>
                      <a:cubicBezTo>
                        <a:pt x="133722" y="486121"/>
                        <a:pt x="134223" y="469125"/>
                        <a:pt x="139978" y="470608"/>
                      </a:cubicBezTo>
                      <a:cubicBezTo>
                        <a:pt x="145859" y="472092"/>
                        <a:pt x="151114" y="465348"/>
                        <a:pt x="161875" y="467236"/>
                      </a:cubicBezTo>
                      <a:cubicBezTo>
                        <a:pt x="172636" y="469125"/>
                        <a:pt x="180268" y="464808"/>
                        <a:pt x="185648" y="459952"/>
                      </a:cubicBezTo>
                      <a:cubicBezTo>
                        <a:pt x="191029" y="455096"/>
                        <a:pt x="205293" y="469530"/>
                        <a:pt x="209798" y="466157"/>
                      </a:cubicBezTo>
                      <a:cubicBezTo>
                        <a:pt x="214302" y="462785"/>
                        <a:pt x="233946" y="458873"/>
                        <a:pt x="243831" y="459413"/>
                      </a:cubicBezTo>
                      <a:cubicBezTo>
                        <a:pt x="253591" y="459952"/>
                        <a:pt x="279241" y="447408"/>
                        <a:pt x="285873" y="440663"/>
                      </a:cubicBezTo>
                      <a:cubicBezTo>
                        <a:pt x="292630" y="433919"/>
                        <a:pt x="281869" y="432435"/>
                        <a:pt x="272860" y="433919"/>
                      </a:cubicBezTo>
                      <a:cubicBezTo>
                        <a:pt x="263851" y="435403"/>
                        <a:pt x="265728" y="424342"/>
                        <a:pt x="275112" y="414630"/>
                      </a:cubicBezTo>
                      <a:cubicBezTo>
                        <a:pt x="284496" y="405053"/>
                        <a:pt x="299261" y="397769"/>
                        <a:pt x="300137" y="383201"/>
                      </a:cubicBezTo>
                      <a:close/>
                      <a:moveTo>
                        <a:pt x="31120" y="141077"/>
                      </a:moveTo>
                      <a:cubicBezTo>
                        <a:pt x="43257" y="140537"/>
                        <a:pt x="57021" y="118415"/>
                        <a:pt x="51265" y="112076"/>
                      </a:cubicBezTo>
                      <a:cubicBezTo>
                        <a:pt x="45510" y="105871"/>
                        <a:pt x="22111" y="141346"/>
                        <a:pt x="31120" y="141077"/>
                      </a:cubicBezTo>
                      <a:close/>
                      <a:moveTo>
                        <a:pt x="204417" y="36403"/>
                      </a:moveTo>
                      <a:cubicBezTo>
                        <a:pt x="212050" y="28175"/>
                        <a:pt x="220933" y="-3119"/>
                        <a:pt x="209297" y="253"/>
                      </a:cubicBezTo>
                      <a:cubicBezTo>
                        <a:pt x="197661" y="3625"/>
                        <a:pt x="201039" y="40045"/>
                        <a:pt x="204417" y="364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E4B88663-5F0E-D11D-1762-97DD810974B1}"/>
                    </a:ext>
                  </a:extLst>
                </p:cNvPr>
                <p:cNvSpPr/>
                <p:nvPr/>
              </p:nvSpPr>
              <p:spPr>
                <a:xfrm>
                  <a:off x="5997894" y="2120306"/>
                  <a:ext cx="139870" cy="144263"/>
                </a:xfrm>
                <a:custGeom>
                  <a:avLst/>
                  <a:gdLst>
                    <a:gd name="connsiteX0" fmla="*/ 71556 w 139870"/>
                    <a:gd name="connsiteY0" fmla="*/ 52565 h 144263"/>
                    <a:gd name="connsiteX1" fmla="*/ 70680 w 139870"/>
                    <a:gd name="connsiteY1" fmla="*/ 29904 h 144263"/>
                    <a:gd name="connsiteX2" fmla="*/ 73809 w 139870"/>
                    <a:gd name="connsiteY2" fmla="*/ 1847 h 144263"/>
                    <a:gd name="connsiteX3" fmla="*/ 51912 w 139870"/>
                    <a:gd name="connsiteY3" fmla="*/ 14796 h 144263"/>
                    <a:gd name="connsiteX4" fmla="*/ 34019 w 139870"/>
                    <a:gd name="connsiteY4" fmla="*/ 24913 h 144263"/>
                    <a:gd name="connsiteX5" fmla="*/ 35395 w 139870"/>
                    <a:gd name="connsiteY5" fmla="*/ 39346 h 144263"/>
                    <a:gd name="connsiteX6" fmla="*/ 17878 w 139870"/>
                    <a:gd name="connsiteY6" fmla="*/ 29769 h 144263"/>
                    <a:gd name="connsiteX7" fmla="*/ 2613 w 139870"/>
                    <a:gd name="connsiteY7" fmla="*/ 53374 h 144263"/>
                    <a:gd name="connsiteX8" fmla="*/ 2613 w 139870"/>
                    <a:gd name="connsiteY8" fmla="*/ 90469 h 144263"/>
                    <a:gd name="connsiteX9" fmla="*/ 14249 w 139870"/>
                    <a:gd name="connsiteY9" fmla="*/ 118930 h 144263"/>
                    <a:gd name="connsiteX10" fmla="*/ 18879 w 139870"/>
                    <a:gd name="connsiteY10" fmla="*/ 133363 h 144263"/>
                    <a:gd name="connsiteX11" fmla="*/ 46531 w 139870"/>
                    <a:gd name="connsiteY11" fmla="*/ 136331 h 144263"/>
                    <a:gd name="connsiteX12" fmla="*/ 57793 w 139870"/>
                    <a:gd name="connsiteY12" fmla="*/ 136061 h 144263"/>
                    <a:gd name="connsiteX13" fmla="*/ 45656 w 139870"/>
                    <a:gd name="connsiteY13" fmla="*/ 118525 h 144263"/>
                    <a:gd name="connsiteX14" fmla="*/ 61296 w 139870"/>
                    <a:gd name="connsiteY14" fmla="*/ 121898 h 144263"/>
                    <a:gd name="connsiteX15" fmla="*/ 82817 w 139870"/>
                    <a:gd name="connsiteY15" fmla="*/ 121358 h 144263"/>
                    <a:gd name="connsiteX16" fmla="*/ 72057 w 139870"/>
                    <a:gd name="connsiteY16" fmla="*/ 101125 h 144263"/>
                    <a:gd name="connsiteX17" fmla="*/ 58168 w 139870"/>
                    <a:gd name="connsiteY17" fmla="*/ 99236 h 144263"/>
                    <a:gd name="connsiteX18" fmla="*/ 66676 w 139870"/>
                    <a:gd name="connsiteY18" fmla="*/ 79003 h 144263"/>
                    <a:gd name="connsiteX19" fmla="*/ 85946 w 139870"/>
                    <a:gd name="connsiteY19" fmla="*/ 67807 h 144263"/>
                    <a:gd name="connsiteX20" fmla="*/ 71681 w 139870"/>
                    <a:gd name="connsiteY20" fmla="*/ 52430 h 144263"/>
                    <a:gd name="connsiteX21" fmla="*/ 139123 w 139870"/>
                    <a:gd name="connsiteY21" fmla="*/ 81971 h 144263"/>
                    <a:gd name="connsiteX22" fmla="*/ 128738 w 139870"/>
                    <a:gd name="connsiteY22" fmla="*/ 89659 h 144263"/>
                    <a:gd name="connsiteX23" fmla="*/ 118478 w 139870"/>
                    <a:gd name="connsiteY23" fmla="*/ 81971 h 144263"/>
                    <a:gd name="connsiteX24" fmla="*/ 98833 w 139870"/>
                    <a:gd name="connsiteY24" fmla="*/ 91143 h 144263"/>
                    <a:gd name="connsiteX25" fmla="*/ 110470 w 139870"/>
                    <a:gd name="connsiteY25" fmla="*/ 121088 h 144263"/>
                    <a:gd name="connsiteX26" fmla="*/ 101961 w 139870"/>
                    <a:gd name="connsiteY26" fmla="*/ 129721 h 144263"/>
                    <a:gd name="connsiteX27" fmla="*/ 109969 w 139870"/>
                    <a:gd name="connsiteY27" fmla="*/ 144154 h 144263"/>
                    <a:gd name="connsiteX28" fmla="*/ 131866 w 139870"/>
                    <a:gd name="connsiteY28" fmla="*/ 117177 h 144263"/>
                    <a:gd name="connsiteX29" fmla="*/ 138998 w 139870"/>
                    <a:gd name="connsiteY29" fmla="*/ 81971 h 14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9870" h="144263">
                      <a:moveTo>
                        <a:pt x="71556" y="52565"/>
                      </a:moveTo>
                      <a:cubicBezTo>
                        <a:pt x="67052" y="50137"/>
                        <a:pt x="65300" y="34625"/>
                        <a:pt x="70680" y="29904"/>
                      </a:cubicBezTo>
                      <a:cubicBezTo>
                        <a:pt x="76061" y="25048"/>
                        <a:pt x="78313" y="6703"/>
                        <a:pt x="73809" y="1847"/>
                      </a:cubicBezTo>
                      <a:cubicBezTo>
                        <a:pt x="69304" y="-3009"/>
                        <a:pt x="53163" y="1847"/>
                        <a:pt x="51912" y="14796"/>
                      </a:cubicBezTo>
                      <a:cubicBezTo>
                        <a:pt x="50535" y="27881"/>
                        <a:pt x="37647" y="22080"/>
                        <a:pt x="34019" y="24913"/>
                      </a:cubicBezTo>
                      <a:cubicBezTo>
                        <a:pt x="30390" y="27746"/>
                        <a:pt x="41151" y="33546"/>
                        <a:pt x="35395" y="39346"/>
                      </a:cubicBezTo>
                      <a:cubicBezTo>
                        <a:pt x="29640" y="45146"/>
                        <a:pt x="27387" y="30578"/>
                        <a:pt x="17878" y="29769"/>
                      </a:cubicBezTo>
                      <a:cubicBezTo>
                        <a:pt x="8494" y="28690"/>
                        <a:pt x="7618" y="45146"/>
                        <a:pt x="2613" y="53374"/>
                      </a:cubicBezTo>
                      <a:cubicBezTo>
                        <a:pt x="-2267" y="61603"/>
                        <a:pt x="861" y="79003"/>
                        <a:pt x="2613" y="90469"/>
                      </a:cubicBezTo>
                      <a:cubicBezTo>
                        <a:pt x="4364" y="102069"/>
                        <a:pt x="17377" y="109218"/>
                        <a:pt x="14249" y="118930"/>
                      </a:cubicBezTo>
                      <a:cubicBezTo>
                        <a:pt x="12748" y="123381"/>
                        <a:pt x="15751" y="128507"/>
                        <a:pt x="18879" y="133363"/>
                      </a:cubicBezTo>
                      <a:cubicBezTo>
                        <a:pt x="30766" y="133633"/>
                        <a:pt x="41652" y="134577"/>
                        <a:pt x="46531" y="136331"/>
                      </a:cubicBezTo>
                      <a:cubicBezTo>
                        <a:pt x="48408" y="137005"/>
                        <a:pt x="52537" y="136870"/>
                        <a:pt x="57793" y="136061"/>
                      </a:cubicBezTo>
                      <a:cubicBezTo>
                        <a:pt x="53789" y="129182"/>
                        <a:pt x="45030" y="123516"/>
                        <a:pt x="45656" y="118525"/>
                      </a:cubicBezTo>
                      <a:cubicBezTo>
                        <a:pt x="46531" y="111781"/>
                        <a:pt x="55040" y="116098"/>
                        <a:pt x="61296" y="121898"/>
                      </a:cubicBezTo>
                      <a:cubicBezTo>
                        <a:pt x="67552" y="127698"/>
                        <a:pt x="81441" y="128642"/>
                        <a:pt x="82817" y="121358"/>
                      </a:cubicBezTo>
                      <a:cubicBezTo>
                        <a:pt x="83568" y="116907"/>
                        <a:pt x="80565" y="96269"/>
                        <a:pt x="72057" y="101125"/>
                      </a:cubicBezTo>
                      <a:cubicBezTo>
                        <a:pt x="63548" y="105981"/>
                        <a:pt x="61296" y="103958"/>
                        <a:pt x="58168" y="99236"/>
                      </a:cubicBezTo>
                      <a:cubicBezTo>
                        <a:pt x="55040" y="94380"/>
                        <a:pt x="64424" y="86692"/>
                        <a:pt x="66676" y="79003"/>
                      </a:cubicBezTo>
                      <a:cubicBezTo>
                        <a:pt x="68928" y="71315"/>
                        <a:pt x="83693" y="74147"/>
                        <a:pt x="85946" y="67807"/>
                      </a:cubicBezTo>
                      <a:cubicBezTo>
                        <a:pt x="88198" y="61603"/>
                        <a:pt x="76061" y="54858"/>
                        <a:pt x="71681" y="52430"/>
                      </a:cubicBezTo>
                      <a:close/>
                      <a:moveTo>
                        <a:pt x="139123" y="81971"/>
                      </a:moveTo>
                      <a:cubicBezTo>
                        <a:pt x="135495" y="79543"/>
                        <a:pt x="132867" y="88715"/>
                        <a:pt x="128738" y="89659"/>
                      </a:cubicBezTo>
                      <a:cubicBezTo>
                        <a:pt x="124734" y="90604"/>
                        <a:pt x="120229" y="71315"/>
                        <a:pt x="118478" y="81971"/>
                      </a:cubicBezTo>
                      <a:cubicBezTo>
                        <a:pt x="116726" y="92627"/>
                        <a:pt x="107717" y="77654"/>
                        <a:pt x="98833" y="91143"/>
                      </a:cubicBezTo>
                      <a:cubicBezTo>
                        <a:pt x="89949" y="104632"/>
                        <a:pt x="104214" y="116772"/>
                        <a:pt x="110470" y="121088"/>
                      </a:cubicBezTo>
                      <a:cubicBezTo>
                        <a:pt x="116726" y="125405"/>
                        <a:pt x="109969" y="131744"/>
                        <a:pt x="101961" y="129721"/>
                      </a:cubicBezTo>
                      <a:cubicBezTo>
                        <a:pt x="93953" y="127833"/>
                        <a:pt x="98833" y="142266"/>
                        <a:pt x="109969" y="144154"/>
                      </a:cubicBezTo>
                      <a:cubicBezTo>
                        <a:pt x="121105" y="146043"/>
                        <a:pt x="133242" y="122977"/>
                        <a:pt x="131866" y="117177"/>
                      </a:cubicBezTo>
                      <a:cubicBezTo>
                        <a:pt x="130490" y="111376"/>
                        <a:pt x="143252" y="84803"/>
                        <a:pt x="138998" y="81971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9F99A530-9906-2C71-D8FA-C9066D465223}"/>
                    </a:ext>
                  </a:extLst>
                </p:cNvPr>
                <p:cNvSpPr/>
                <p:nvPr/>
              </p:nvSpPr>
              <p:spPr>
                <a:xfrm>
                  <a:off x="6095060" y="1525861"/>
                  <a:ext cx="377539" cy="704348"/>
                </a:xfrm>
                <a:custGeom>
                  <a:avLst/>
                  <a:gdLst>
                    <a:gd name="connsiteX0" fmla="*/ 373161 w 377539"/>
                    <a:gd name="connsiteY0" fmla="*/ 163031 h 704348"/>
                    <a:gd name="connsiteX1" fmla="*/ 367405 w 377539"/>
                    <a:gd name="connsiteY1" fmla="*/ 146035 h 704348"/>
                    <a:gd name="connsiteX2" fmla="*/ 368781 w 377539"/>
                    <a:gd name="connsiteY2" fmla="*/ 118113 h 704348"/>
                    <a:gd name="connsiteX3" fmla="*/ 361649 w 377539"/>
                    <a:gd name="connsiteY3" fmla="*/ 88573 h 704348"/>
                    <a:gd name="connsiteX4" fmla="*/ 360273 w 377539"/>
                    <a:gd name="connsiteY4" fmla="*/ 57548 h 704348"/>
                    <a:gd name="connsiteX5" fmla="*/ 317105 w 377539"/>
                    <a:gd name="connsiteY5" fmla="*/ 29627 h 704348"/>
                    <a:gd name="connsiteX6" fmla="*/ 281194 w 377539"/>
                    <a:gd name="connsiteY6" fmla="*/ 1705 h 704348"/>
                    <a:gd name="connsiteX7" fmla="*/ 263927 w 377539"/>
                    <a:gd name="connsiteY7" fmla="*/ 26524 h 704348"/>
                    <a:gd name="connsiteX8" fmla="*/ 243782 w 377539"/>
                    <a:gd name="connsiteY8" fmla="*/ 32729 h 704348"/>
                    <a:gd name="connsiteX9" fmla="*/ 212126 w 377539"/>
                    <a:gd name="connsiteY9" fmla="*/ 26524 h 704348"/>
                    <a:gd name="connsiteX10" fmla="*/ 204994 w 377539"/>
                    <a:gd name="connsiteY10" fmla="*/ 49860 h 704348"/>
                    <a:gd name="connsiteX11" fmla="*/ 181971 w 377539"/>
                    <a:gd name="connsiteY11" fmla="*/ 59167 h 704348"/>
                    <a:gd name="connsiteX12" fmla="*/ 158948 w 377539"/>
                    <a:gd name="connsiteY12" fmla="*/ 77782 h 704348"/>
                    <a:gd name="connsiteX13" fmla="*/ 150314 w 377539"/>
                    <a:gd name="connsiteY13" fmla="*/ 101117 h 704348"/>
                    <a:gd name="connsiteX14" fmla="*/ 143182 w 377539"/>
                    <a:gd name="connsiteY14" fmla="*/ 118113 h 704348"/>
                    <a:gd name="connsiteX15" fmla="*/ 127417 w 377539"/>
                    <a:gd name="connsiteY15" fmla="*/ 142933 h 704348"/>
                    <a:gd name="connsiteX16" fmla="*/ 121661 w 377539"/>
                    <a:gd name="connsiteY16" fmla="*/ 161547 h 704348"/>
                    <a:gd name="connsiteX17" fmla="*/ 98638 w 377539"/>
                    <a:gd name="connsiteY17" fmla="*/ 167752 h 704348"/>
                    <a:gd name="connsiteX18" fmla="*/ 97262 w 377539"/>
                    <a:gd name="connsiteY18" fmla="*/ 197293 h 704348"/>
                    <a:gd name="connsiteX19" fmla="*/ 77117 w 377539"/>
                    <a:gd name="connsiteY19" fmla="*/ 239108 h 704348"/>
                    <a:gd name="connsiteX20" fmla="*/ 84249 w 377539"/>
                    <a:gd name="connsiteY20" fmla="*/ 256104 h 704348"/>
                    <a:gd name="connsiteX21" fmla="*/ 84249 w 377539"/>
                    <a:gd name="connsiteY21" fmla="*/ 274719 h 704348"/>
                    <a:gd name="connsiteX22" fmla="*/ 64104 w 377539"/>
                    <a:gd name="connsiteY22" fmla="*/ 276337 h 704348"/>
                    <a:gd name="connsiteX23" fmla="*/ 33949 w 377539"/>
                    <a:gd name="connsiteY23" fmla="*/ 298054 h 704348"/>
                    <a:gd name="connsiteX24" fmla="*/ 31071 w 377539"/>
                    <a:gd name="connsiteY24" fmla="*/ 330562 h 704348"/>
                    <a:gd name="connsiteX25" fmla="*/ 31071 w 377539"/>
                    <a:gd name="connsiteY25" fmla="*/ 363205 h 704348"/>
                    <a:gd name="connsiteX26" fmla="*/ 29695 w 377539"/>
                    <a:gd name="connsiteY26" fmla="*/ 394230 h 704348"/>
                    <a:gd name="connsiteX27" fmla="*/ 49840 w 377539"/>
                    <a:gd name="connsiteY27" fmla="*/ 417430 h 704348"/>
                    <a:gd name="connsiteX28" fmla="*/ 38328 w 377539"/>
                    <a:gd name="connsiteY28" fmla="*/ 434426 h 704348"/>
                    <a:gd name="connsiteX29" fmla="*/ 39830 w 377539"/>
                    <a:gd name="connsiteY29" fmla="*/ 449939 h 704348"/>
                    <a:gd name="connsiteX30" fmla="*/ 41206 w 377539"/>
                    <a:gd name="connsiteY30" fmla="*/ 480963 h 704348"/>
                    <a:gd name="connsiteX31" fmla="*/ 21061 w 377539"/>
                    <a:gd name="connsiteY31" fmla="*/ 488651 h 704348"/>
                    <a:gd name="connsiteX32" fmla="*/ 16682 w 377539"/>
                    <a:gd name="connsiteY32" fmla="*/ 514955 h 704348"/>
                    <a:gd name="connsiteX33" fmla="*/ 9425 w 377539"/>
                    <a:gd name="connsiteY33" fmla="*/ 536672 h 704348"/>
                    <a:gd name="connsiteX34" fmla="*/ 40 w 377539"/>
                    <a:gd name="connsiteY34" fmla="*/ 535188 h 704348"/>
                    <a:gd name="connsiteX35" fmla="*/ 40 w 377539"/>
                    <a:gd name="connsiteY35" fmla="*/ 538290 h 704348"/>
                    <a:gd name="connsiteX36" fmla="*/ 13429 w 377539"/>
                    <a:gd name="connsiteY36" fmla="*/ 571068 h 704348"/>
                    <a:gd name="connsiteX37" fmla="*/ 24189 w 377539"/>
                    <a:gd name="connsiteY37" fmla="*/ 604925 h 704348"/>
                    <a:gd name="connsiteX38" fmla="*/ 39329 w 377539"/>
                    <a:gd name="connsiteY38" fmla="*/ 634331 h 704348"/>
                    <a:gd name="connsiteX39" fmla="*/ 45585 w 377539"/>
                    <a:gd name="connsiteY39" fmla="*/ 658880 h 704348"/>
                    <a:gd name="connsiteX40" fmla="*/ 54094 w 377539"/>
                    <a:gd name="connsiteY40" fmla="*/ 673853 h 704348"/>
                    <a:gd name="connsiteX41" fmla="*/ 54594 w 377539"/>
                    <a:gd name="connsiteY41" fmla="*/ 701370 h 704348"/>
                    <a:gd name="connsiteX42" fmla="*/ 78368 w 377539"/>
                    <a:gd name="connsiteY42" fmla="*/ 700831 h 704348"/>
                    <a:gd name="connsiteX43" fmla="*/ 89504 w 377539"/>
                    <a:gd name="connsiteY43" fmla="*/ 681542 h 704348"/>
                    <a:gd name="connsiteX44" fmla="*/ 98888 w 377539"/>
                    <a:gd name="connsiteY44" fmla="*/ 670886 h 704348"/>
                    <a:gd name="connsiteX45" fmla="*/ 123913 w 377539"/>
                    <a:gd name="connsiteY45" fmla="*/ 668458 h 704348"/>
                    <a:gd name="connsiteX46" fmla="*/ 141431 w 377539"/>
                    <a:gd name="connsiteY46" fmla="*/ 653485 h 704348"/>
                    <a:gd name="connsiteX47" fmla="*/ 152191 w 377539"/>
                    <a:gd name="connsiteY47" fmla="*/ 658341 h 704348"/>
                    <a:gd name="connsiteX48" fmla="*/ 169208 w 377539"/>
                    <a:gd name="connsiteY48" fmla="*/ 627452 h 704348"/>
                    <a:gd name="connsiteX49" fmla="*/ 158448 w 377539"/>
                    <a:gd name="connsiteY49" fmla="*/ 629340 h 704348"/>
                    <a:gd name="connsiteX50" fmla="*/ 157947 w 377539"/>
                    <a:gd name="connsiteY50" fmla="*/ 606679 h 704348"/>
                    <a:gd name="connsiteX51" fmla="*/ 162827 w 377539"/>
                    <a:gd name="connsiteY51" fmla="*/ 560412 h 704348"/>
                    <a:gd name="connsiteX52" fmla="*/ 179844 w 377539"/>
                    <a:gd name="connsiteY52" fmla="*/ 540584 h 704348"/>
                    <a:gd name="connsiteX53" fmla="*/ 207246 w 377539"/>
                    <a:gd name="connsiteY53" fmla="*/ 513066 h 704348"/>
                    <a:gd name="connsiteX54" fmla="*/ 225139 w 377539"/>
                    <a:gd name="connsiteY54" fmla="*/ 486493 h 704348"/>
                    <a:gd name="connsiteX55" fmla="*/ 196485 w 377539"/>
                    <a:gd name="connsiteY55" fmla="*/ 452232 h 704348"/>
                    <a:gd name="connsiteX56" fmla="*/ 174964 w 377539"/>
                    <a:gd name="connsiteY56" fmla="*/ 446027 h 704348"/>
                    <a:gd name="connsiteX57" fmla="*/ 171335 w 377539"/>
                    <a:gd name="connsiteY57" fmla="*/ 409337 h 704348"/>
                    <a:gd name="connsiteX58" fmla="*/ 182471 w 377539"/>
                    <a:gd name="connsiteY58" fmla="*/ 377504 h 704348"/>
                    <a:gd name="connsiteX59" fmla="*/ 190479 w 377539"/>
                    <a:gd name="connsiteY59" fmla="*/ 352414 h 704348"/>
                    <a:gd name="connsiteX60" fmla="*/ 204869 w 377539"/>
                    <a:gd name="connsiteY60" fmla="*/ 337442 h 704348"/>
                    <a:gd name="connsiteX61" fmla="*/ 225889 w 377539"/>
                    <a:gd name="connsiteY61" fmla="*/ 311813 h 704348"/>
                    <a:gd name="connsiteX62" fmla="*/ 254543 w 377539"/>
                    <a:gd name="connsiteY62" fmla="*/ 294008 h 704348"/>
                    <a:gd name="connsiteX63" fmla="*/ 301089 w 377539"/>
                    <a:gd name="connsiteY63" fmla="*/ 256374 h 704348"/>
                    <a:gd name="connsiteX64" fmla="*/ 297961 w 377539"/>
                    <a:gd name="connsiteY64" fmla="*/ 224945 h 704348"/>
                    <a:gd name="connsiteX65" fmla="*/ 309597 w 377539"/>
                    <a:gd name="connsiteY65" fmla="*/ 198507 h 704348"/>
                    <a:gd name="connsiteX66" fmla="*/ 329367 w 377539"/>
                    <a:gd name="connsiteY66" fmla="*/ 181646 h 704348"/>
                    <a:gd name="connsiteX67" fmla="*/ 361149 w 377539"/>
                    <a:gd name="connsiteY67" fmla="*/ 178274 h 704348"/>
                    <a:gd name="connsiteX68" fmla="*/ 377540 w 377539"/>
                    <a:gd name="connsiteY68" fmla="*/ 179083 h 704348"/>
                    <a:gd name="connsiteX69" fmla="*/ 373286 w 377539"/>
                    <a:gd name="connsiteY69" fmla="*/ 162896 h 704348"/>
                    <a:gd name="connsiteX70" fmla="*/ 221885 w 377539"/>
                    <a:gd name="connsiteY70" fmla="*/ 587525 h 704348"/>
                    <a:gd name="connsiteX71" fmla="*/ 201240 w 377539"/>
                    <a:gd name="connsiteY71" fmla="*/ 630014 h 704348"/>
                    <a:gd name="connsiteX72" fmla="*/ 221885 w 377539"/>
                    <a:gd name="connsiteY72" fmla="*/ 587525 h 704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377539" h="704348">
                      <a:moveTo>
                        <a:pt x="373161" y="163031"/>
                      </a:moveTo>
                      <a:cubicBezTo>
                        <a:pt x="368781" y="158445"/>
                        <a:pt x="360273" y="146035"/>
                        <a:pt x="367405" y="146035"/>
                      </a:cubicBezTo>
                      <a:cubicBezTo>
                        <a:pt x="374537" y="146035"/>
                        <a:pt x="377415" y="122834"/>
                        <a:pt x="368781" y="118113"/>
                      </a:cubicBezTo>
                      <a:cubicBezTo>
                        <a:pt x="360148" y="113392"/>
                        <a:pt x="368781" y="93294"/>
                        <a:pt x="361649" y="88573"/>
                      </a:cubicBezTo>
                      <a:cubicBezTo>
                        <a:pt x="354517" y="83987"/>
                        <a:pt x="358771" y="68340"/>
                        <a:pt x="360273" y="57548"/>
                      </a:cubicBezTo>
                      <a:cubicBezTo>
                        <a:pt x="361649" y="46623"/>
                        <a:pt x="332871" y="37315"/>
                        <a:pt x="317105" y="29627"/>
                      </a:cubicBezTo>
                      <a:cubicBezTo>
                        <a:pt x="301339" y="21938"/>
                        <a:pt x="294082" y="9393"/>
                        <a:pt x="281194" y="1705"/>
                      </a:cubicBezTo>
                      <a:cubicBezTo>
                        <a:pt x="268307" y="-5984"/>
                        <a:pt x="263927" y="14114"/>
                        <a:pt x="263927" y="26524"/>
                      </a:cubicBezTo>
                      <a:cubicBezTo>
                        <a:pt x="263927" y="38934"/>
                        <a:pt x="252416" y="40553"/>
                        <a:pt x="243782" y="32729"/>
                      </a:cubicBezTo>
                      <a:cubicBezTo>
                        <a:pt x="235149" y="25040"/>
                        <a:pt x="225013" y="32729"/>
                        <a:pt x="212126" y="26524"/>
                      </a:cubicBezTo>
                      <a:cubicBezTo>
                        <a:pt x="199113" y="20319"/>
                        <a:pt x="204994" y="40553"/>
                        <a:pt x="204994" y="49860"/>
                      </a:cubicBezTo>
                      <a:cubicBezTo>
                        <a:pt x="204994" y="59167"/>
                        <a:pt x="190604" y="59167"/>
                        <a:pt x="181971" y="59167"/>
                      </a:cubicBezTo>
                      <a:cubicBezTo>
                        <a:pt x="173337" y="59167"/>
                        <a:pt x="158948" y="66856"/>
                        <a:pt x="158948" y="77782"/>
                      </a:cubicBezTo>
                      <a:cubicBezTo>
                        <a:pt x="158948" y="88708"/>
                        <a:pt x="145935" y="94778"/>
                        <a:pt x="150314" y="101117"/>
                      </a:cubicBezTo>
                      <a:cubicBezTo>
                        <a:pt x="154569" y="107322"/>
                        <a:pt x="148938" y="113527"/>
                        <a:pt x="143182" y="118113"/>
                      </a:cubicBezTo>
                      <a:cubicBezTo>
                        <a:pt x="137427" y="122700"/>
                        <a:pt x="131671" y="138212"/>
                        <a:pt x="127417" y="142933"/>
                      </a:cubicBezTo>
                      <a:cubicBezTo>
                        <a:pt x="123163" y="147654"/>
                        <a:pt x="130295" y="155343"/>
                        <a:pt x="121661" y="161547"/>
                      </a:cubicBezTo>
                      <a:cubicBezTo>
                        <a:pt x="113028" y="167752"/>
                        <a:pt x="103017" y="163031"/>
                        <a:pt x="98638" y="167752"/>
                      </a:cubicBezTo>
                      <a:cubicBezTo>
                        <a:pt x="94384" y="172473"/>
                        <a:pt x="98638" y="183264"/>
                        <a:pt x="97262" y="197293"/>
                      </a:cubicBezTo>
                      <a:cubicBezTo>
                        <a:pt x="95760" y="211186"/>
                        <a:pt x="85751" y="226698"/>
                        <a:pt x="77117" y="239108"/>
                      </a:cubicBezTo>
                      <a:cubicBezTo>
                        <a:pt x="68483" y="251518"/>
                        <a:pt x="79995" y="254620"/>
                        <a:pt x="84249" y="256104"/>
                      </a:cubicBezTo>
                      <a:cubicBezTo>
                        <a:pt x="88503" y="257723"/>
                        <a:pt x="88503" y="265411"/>
                        <a:pt x="84249" y="274719"/>
                      </a:cubicBezTo>
                      <a:cubicBezTo>
                        <a:pt x="79995" y="284026"/>
                        <a:pt x="69860" y="277821"/>
                        <a:pt x="64104" y="276337"/>
                      </a:cubicBezTo>
                      <a:cubicBezTo>
                        <a:pt x="58348" y="274719"/>
                        <a:pt x="42583" y="282542"/>
                        <a:pt x="33949" y="298054"/>
                      </a:cubicBezTo>
                      <a:cubicBezTo>
                        <a:pt x="25315" y="313567"/>
                        <a:pt x="28193" y="322874"/>
                        <a:pt x="31071" y="330562"/>
                      </a:cubicBezTo>
                      <a:cubicBezTo>
                        <a:pt x="33949" y="338251"/>
                        <a:pt x="23939" y="347558"/>
                        <a:pt x="31071" y="363205"/>
                      </a:cubicBezTo>
                      <a:cubicBezTo>
                        <a:pt x="38203" y="378718"/>
                        <a:pt x="28193" y="381820"/>
                        <a:pt x="29695" y="394230"/>
                      </a:cubicBezTo>
                      <a:cubicBezTo>
                        <a:pt x="31071" y="406639"/>
                        <a:pt x="48338" y="405021"/>
                        <a:pt x="49840" y="417430"/>
                      </a:cubicBezTo>
                      <a:cubicBezTo>
                        <a:pt x="51216" y="429840"/>
                        <a:pt x="44084" y="434426"/>
                        <a:pt x="38328" y="434426"/>
                      </a:cubicBezTo>
                      <a:cubicBezTo>
                        <a:pt x="32573" y="434426"/>
                        <a:pt x="34074" y="446836"/>
                        <a:pt x="39830" y="449939"/>
                      </a:cubicBezTo>
                      <a:cubicBezTo>
                        <a:pt x="45585" y="453041"/>
                        <a:pt x="44084" y="474758"/>
                        <a:pt x="41206" y="480963"/>
                      </a:cubicBezTo>
                      <a:cubicBezTo>
                        <a:pt x="38328" y="487168"/>
                        <a:pt x="19685" y="480963"/>
                        <a:pt x="21061" y="488651"/>
                      </a:cubicBezTo>
                      <a:cubicBezTo>
                        <a:pt x="22563" y="496340"/>
                        <a:pt x="16682" y="508750"/>
                        <a:pt x="16682" y="514955"/>
                      </a:cubicBezTo>
                      <a:cubicBezTo>
                        <a:pt x="16682" y="521160"/>
                        <a:pt x="15180" y="541393"/>
                        <a:pt x="9425" y="536672"/>
                      </a:cubicBezTo>
                      <a:cubicBezTo>
                        <a:pt x="7173" y="534918"/>
                        <a:pt x="3544" y="534783"/>
                        <a:pt x="40" y="535188"/>
                      </a:cubicBezTo>
                      <a:cubicBezTo>
                        <a:pt x="40" y="536132"/>
                        <a:pt x="40" y="537076"/>
                        <a:pt x="40" y="538290"/>
                      </a:cubicBezTo>
                      <a:cubicBezTo>
                        <a:pt x="-460" y="550295"/>
                        <a:pt x="3669" y="562435"/>
                        <a:pt x="13429" y="571068"/>
                      </a:cubicBezTo>
                      <a:cubicBezTo>
                        <a:pt x="23313" y="579836"/>
                        <a:pt x="15681" y="592785"/>
                        <a:pt x="24189" y="604925"/>
                      </a:cubicBezTo>
                      <a:cubicBezTo>
                        <a:pt x="32698" y="616930"/>
                        <a:pt x="29945" y="625698"/>
                        <a:pt x="39329" y="634331"/>
                      </a:cubicBezTo>
                      <a:cubicBezTo>
                        <a:pt x="48714" y="642964"/>
                        <a:pt x="49589" y="647820"/>
                        <a:pt x="45585" y="658880"/>
                      </a:cubicBezTo>
                      <a:cubicBezTo>
                        <a:pt x="41582" y="669941"/>
                        <a:pt x="53594" y="667109"/>
                        <a:pt x="54094" y="673853"/>
                      </a:cubicBezTo>
                      <a:cubicBezTo>
                        <a:pt x="54594" y="680598"/>
                        <a:pt x="51466" y="694626"/>
                        <a:pt x="54594" y="701370"/>
                      </a:cubicBezTo>
                      <a:cubicBezTo>
                        <a:pt x="57722" y="708115"/>
                        <a:pt x="63979" y="701370"/>
                        <a:pt x="78368" y="700831"/>
                      </a:cubicBezTo>
                      <a:cubicBezTo>
                        <a:pt x="92632" y="700291"/>
                        <a:pt x="89129" y="690714"/>
                        <a:pt x="89504" y="681542"/>
                      </a:cubicBezTo>
                      <a:cubicBezTo>
                        <a:pt x="90005" y="672369"/>
                        <a:pt x="97137" y="676686"/>
                        <a:pt x="98888" y="670886"/>
                      </a:cubicBezTo>
                      <a:cubicBezTo>
                        <a:pt x="100640" y="665085"/>
                        <a:pt x="113653" y="663602"/>
                        <a:pt x="123913" y="668458"/>
                      </a:cubicBezTo>
                      <a:cubicBezTo>
                        <a:pt x="134174" y="673314"/>
                        <a:pt x="139554" y="665085"/>
                        <a:pt x="141431" y="653485"/>
                      </a:cubicBezTo>
                      <a:cubicBezTo>
                        <a:pt x="143182" y="641885"/>
                        <a:pt x="148938" y="655913"/>
                        <a:pt x="152191" y="658341"/>
                      </a:cubicBezTo>
                      <a:cubicBezTo>
                        <a:pt x="155320" y="660769"/>
                        <a:pt x="164704" y="640401"/>
                        <a:pt x="169208" y="627452"/>
                      </a:cubicBezTo>
                      <a:cubicBezTo>
                        <a:pt x="173713" y="614367"/>
                        <a:pt x="168708" y="616795"/>
                        <a:pt x="158448" y="629340"/>
                      </a:cubicBezTo>
                      <a:cubicBezTo>
                        <a:pt x="148187" y="641885"/>
                        <a:pt x="153943" y="616795"/>
                        <a:pt x="157947" y="606679"/>
                      </a:cubicBezTo>
                      <a:cubicBezTo>
                        <a:pt x="161951" y="596562"/>
                        <a:pt x="161576" y="567022"/>
                        <a:pt x="162827" y="560412"/>
                      </a:cubicBezTo>
                      <a:cubicBezTo>
                        <a:pt x="164203" y="553668"/>
                        <a:pt x="166831" y="543416"/>
                        <a:pt x="179844" y="540584"/>
                      </a:cubicBezTo>
                      <a:cubicBezTo>
                        <a:pt x="192857" y="537751"/>
                        <a:pt x="209873" y="520350"/>
                        <a:pt x="207246" y="513066"/>
                      </a:cubicBezTo>
                      <a:cubicBezTo>
                        <a:pt x="204493" y="505782"/>
                        <a:pt x="225139" y="493777"/>
                        <a:pt x="225139" y="486493"/>
                      </a:cubicBezTo>
                      <a:cubicBezTo>
                        <a:pt x="225139" y="479209"/>
                        <a:pt x="203617" y="457088"/>
                        <a:pt x="196485" y="452232"/>
                      </a:cubicBezTo>
                      <a:cubicBezTo>
                        <a:pt x="189228" y="447376"/>
                        <a:pt x="173588" y="451287"/>
                        <a:pt x="174964" y="446027"/>
                      </a:cubicBezTo>
                      <a:cubicBezTo>
                        <a:pt x="176340" y="440766"/>
                        <a:pt x="173212" y="419993"/>
                        <a:pt x="171335" y="409337"/>
                      </a:cubicBezTo>
                      <a:cubicBezTo>
                        <a:pt x="169584" y="398681"/>
                        <a:pt x="182471" y="387620"/>
                        <a:pt x="182471" y="377504"/>
                      </a:cubicBezTo>
                      <a:cubicBezTo>
                        <a:pt x="182471" y="367387"/>
                        <a:pt x="181971" y="355787"/>
                        <a:pt x="190479" y="352414"/>
                      </a:cubicBezTo>
                      <a:cubicBezTo>
                        <a:pt x="198988" y="349042"/>
                        <a:pt x="193608" y="340409"/>
                        <a:pt x="204869" y="337442"/>
                      </a:cubicBezTo>
                      <a:cubicBezTo>
                        <a:pt x="216004" y="334474"/>
                        <a:pt x="213878" y="317208"/>
                        <a:pt x="225889" y="311813"/>
                      </a:cubicBezTo>
                      <a:cubicBezTo>
                        <a:pt x="238026" y="306552"/>
                        <a:pt x="238777" y="302101"/>
                        <a:pt x="254543" y="294008"/>
                      </a:cubicBezTo>
                      <a:cubicBezTo>
                        <a:pt x="270183" y="285780"/>
                        <a:pt x="296584" y="266491"/>
                        <a:pt x="301089" y="256374"/>
                      </a:cubicBezTo>
                      <a:cubicBezTo>
                        <a:pt x="305593" y="246257"/>
                        <a:pt x="284948" y="235601"/>
                        <a:pt x="297961" y="224945"/>
                      </a:cubicBezTo>
                      <a:cubicBezTo>
                        <a:pt x="310974" y="214289"/>
                        <a:pt x="300213" y="202284"/>
                        <a:pt x="309597" y="198507"/>
                      </a:cubicBezTo>
                      <a:cubicBezTo>
                        <a:pt x="318982" y="194595"/>
                        <a:pt x="322610" y="189334"/>
                        <a:pt x="329367" y="181646"/>
                      </a:cubicBezTo>
                      <a:cubicBezTo>
                        <a:pt x="336124" y="173957"/>
                        <a:pt x="345008" y="181106"/>
                        <a:pt x="361149" y="178274"/>
                      </a:cubicBezTo>
                      <a:cubicBezTo>
                        <a:pt x="367029" y="177194"/>
                        <a:pt x="372410" y="177734"/>
                        <a:pt x="377540" y="179083"/>
                      </a:cubicBezTo>
                      <a:cubicBezTo>
                        <a:pt x="376789" y="171394"/>
                        <a:pt x="375162" y="165054"/>
                        <a:pt x="373286" y="162896"/>
                      </a:cubicBezTo>
                      <a:close/>
                      <a:moveTo>
                        <a:pt x="221885" y="587525"/>
                      </a:moveTo>
                      <a:cubicBezTo>
                        <a:pt x="204869" y="588064"/>
                        <a:pt x="196986" y="624079"/>
                        <a:pt x="201240" y="630014"/>
                      </a:cubicBezTo>
                      <a:cubicBezTo>
                        <a:pt x="204869" y="634870"/>
                        <a:pt x="238777" y="586985"/>
                        <a:pt x="221885" y="58752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3E156C31-EB55-D869-34D6-BCB9CE35B608}"/>
                    </a:ext>
                  </a:extLst>
                </p:cNvPr>
                <p:cNvSpPr/>
                <p:nvPr/>
              </p:nvSpPr>
              <p:spPr>
                <a:xfrm>
                  <a:off x="6408425" y="2027050"/>
                  <a:ext cx="182674" cy="97531"/>
                </a:xfrm>
                <a:custGeom>
                  <a:avLst/>
                  <a:gdLst>
                    <a:gd name="connsiteX0" fmla="*/ 173909 w 182674"/>
                    <a:gd name="connsiteY0" fmla="*/ 24827 h 97531"/>
                    <a:gd name="connsiteX1" fmla="*/ 180040 w 182674"/>
                    <a:gd name="connsiteY1" fmla="*/ 3379 h 97531"/>
                    <a:gd name="connsiteX2" fmla="*/ 173408 w 182674"/>
                    <a:gd name="connsiteY2" fmla="*/ 6752 h 97531"/>
                    <a:gd name="connsiteX3" fmla="*/ 116102 w 182674"/>
                    <a:gd name="connsiteY3" fmla="*/ 547 h 97531"/>
                    <a:gd name="connsiteX4" fmla="*/ 59670 w 182674"/>
                    <a:gd name="connsiteY4" fmla="*/ 12552 h 97531"/>
                    <a:gd name="connsiteX5" fmla="*/ 41277 w 182674"/>
                    <a:gd name="connsiteY5" fmla="*/ 31301 h 97531"/>
                    <a:gd name="connsiteX6" fmla="*/ 47533 w 182674"/>
                    <a:gd name="connsiteY6" fmla="*/ 52074 h 97531"/>
                    <a:gd name="connsiteX7" fmla="*/ 65426 w 182674"/>
                    <a:gd name="connsiteY7" fmla="*/ 63135 h 97531"/>
                    <a:gd name="connsiteX8" fmla="*/ 71682 w 182674"/>
                    <a:gd name="connsiteY8" fmla="*/ 76219 h 97531"/>
                    <a:gd name="connsiteX9" fmla="*/ 71307 w 182674"/>
                    <a:gd name="connsiteY9" fmla="*/ 76759 h 97531"/>
                    <a:gd name="connsiteX10" fmla="*/ 103839 w 182674"/>
                    <a:gd name="connsiteY10" fmla="*/ 76219 h 97531"/>
                    <a:gd name="connsiteX11" fmla="*/ 134244 w 182674"/>
                    <a:gd name="connsiteY11" fmla="*/ 95508 h 97531"/>
                    <a:gd name="connsiteX12" fmla="*/ 163148 w 182674"/>
                    <a:gd name="connsiteY12" fmla="*/ 97531 h 97531"/>
                    <a:gd name="connsiteX13" fmla="*/ 164274 w 182674"/>
                    <a:gd name="connsiteY13" fmla="*/ 88494 h 97531"/>
                    <a:gd name="connsiteX14" fmla="*/ 172407 w 182674"/>
                    <a:gd name="connsiteY14" fmla="*/ 77703 h 97531"/>
                    <a:gd name="connsiteX15" fmla="*/ 165651 w 182674"/>
                    <a:gd name="connsiteY15" fmla="*/ 60302 h 97531"/>
                    <a:gd name="connsiteX16" fmla="*/ 163649 w 182674"/>
                    <a:gd name="connsiteY16" fmla="*/ 41418 h 97531"/>
                    <a:gd name="connsiteX17" fmla="*/ 173784 w 182674"/>
                    <a:gd name="connsiteY17" fmla="*/ 24827 h 97531"/>
                    <a:gd name="connsiteX18" fmla="*/ 15376 w 182674"/>
                    <a:gd name="connsiteY18" fmla="*/ 48162 h 97531"/>
                    <a:gd name="connsiteX19" fmla="*/ 3365 w 182674"/>
                    <a:gd name="connsiteY19" fmla="*/ 76624 h 97531"/>
                    <a:gd name="connsiteX20" fmla="*/ 34646 w 182674"/>
                    <a:gd name="connsiteY20" fmla="*/ 54367 h 97531"/>
                    <a:gd name="connsiteX21" fmla="*/ 15376 w 182674"/>
                    <a:gd name="connsiteY21" fmla="*/ 48162 h 97531"/>
                    <a:gd name="connsiteX22" fmla="*/ 28765 w 182674"/>
                    <a:gd name="connsiteY22" fmla="*/ 34134 h 97531"/>
                    <a:gd name="connsiteX23" fmla="*/ 9496 w 182674"/>
                    <a:gd name="connsiteY23" fmla="*/ 36562 h 97531"/>
                    <a:gd name="connsiteX24" fmla="*/ 28765 w 182674"/>
                    <a:gd name="connsiteY24" fmla="*/ 34134 h 97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82674" h="97531">
                      <a:moveTo>
                        <a:pt x="173909" y="24827"/>
                      </a:moveTo>
                      <a:cubicBezTo>
                        <a:pt x="177662" y="16194"/>
                        <a:pt x="187297" y="14710"/>
                        <a:pt x="180040" y="3379"/>
                      </a:cubicBezTo>
                      <a:cubicBezTo>
                        <a:pt x="178664" y="4593"/>
                        <a:pt x="176662" y="5673"/>
                        <a:pt x="173408" y="6752"/>
                      </a:cubicBezTo>
                      <a:cubicBezTo>
                        <a:pt x="160395" y="10663"/>
                        <a:pt x="132242" y="-2825"/>
                        <a:pt x="116102" y="547"/>
                      </a:cubicBezTo>
                      <a:cubicBezTo>
                        <a:pt x="99960" y="3919"/>
                        <a:pt x="67303" y="3919"/>
                        <a:pt x="59670" y="12552"/>
                      </a:cubicBezTo>
                      <a:cubicBezTo>
                        <a:pt x="52038" y="21185"/>
                        <a:pt x="32769" y="23613"/>
                        <a:pt x="41277" y="31301"/>
                      </a:cubicBezTo>
                      <a:cubicBezTo>
                        <a:pt x="49786" y="38990"/>
                        <a:pt x="41277" y="42902"/>
                        <a:pt x="47533" y="52074"/>
                      </a:cubicBezTo>
                      <a:cubicBezTo>
                        <a:pt x="53790" y="61246"/>
                        <a:pt x="56918" y="65158"/>
                        <a:pt x="65426" y="63135"/>
                      </a:cubicBezTo>
                      <a:cubicBezTo>
                        <a:pt x="73934" y="61246"/>
                        <a:pt x="80566" y="65968"/>
                        <a:pt x="71682" y="76219"/>
                      </a:cubicBezTo>
                      <a:cubicBezTo>
                        <a:pt x="71557" y="76354"/>
                        <a:pt x="71432" y="76624"/>
                        <a:pt x="71307" y="76759"/>
                      </a:cubicBezTo>
                      <a:cubicBezTo>
                        <a:pt x="85696" y="75275"/>
                        <a:pt x="101587" y="74331"/>
                        <a:pt x="103839" y="76219"/>
                      </a:cubicBezTo>
                      <a:cubicBezTo>
                        <a:pt x="107468" y="79052"/>
                        <a:pt x="128864" y="97531"/>
                        <a:pt x="134244" y="95508"/>
                      </a:cubicBezTo>
                      <a:cubicBezTo>
                        <a:pt x="137498" y="94294"/>
                        <a:pt x="152262" y="96048"/>
                        <a:pt x="163148" y="97531"/>
                      </a:cubicBezTo>
                      <a:cubicBezTo>
                        <a:pt x="161897" y="93889"/>
                        <a:pt x="162022" y="90517"/>
                        <a:pt x="164274" y="88494"/>
                      </a:cubicBezTo>
                      <a:cubicBezTo>
                        <a:pt x="168278" y="84852"/>
                        <a:pt x="177037" y="84852"/>
                        <a:pt x="172407" y="77703"/>
                      </a:cubicBezTo>
                      <a:cubicBezTo>
                        <a:pt x="167653" y="70419"/>
                        <a:pt x="166401" y="69070"/>
                        <a:pt x="165651" y="60302"/>
                      </a:cubicBezTo>
                      <a:cubicBezTo>
                        <a:pt x="165025" y="51669"/>
                        <a:pt x="162898" y="47218"/>
                        <a:pt x="163649" y="41418"/>
                      </a:cubicBezTo>
                      <a:cubicBezTo>
                        <a:pt x="164274" y="35618"/>
                        <a:pt x="169655" y="34134"/>
                        <a:pt x="173784" y="24827"/>
                      </a:cubicBezTo>
                      <a:close/>
                      <a:moveTo>
                        <a:pt x="15376" y="48162"/>
                      </a:moveTo>
                      <a:cubicBezTo>
                        <a:pt x="-765" y="53018"/>
                        <a:pt x="-3142" y="77028"/>
                        <a:pt x="3365" y="76624"/>
                      </a:cubicBezTo>
                      <a:cubicBezTo>
                        <a:pt x="11372" y="76084"/>
                        <a:pt x="29766" y="59628"/>
                        <a:pt x="34646" y="54367"/>
                      </a:cubicBezTo>
                      <a:cubicBezTo>
                        <a:pt x="39525" y="49106"/>
                        <a:pt x="31517" y="43306"/>
                        <a:pt x="15376" y="48162"/>
                      </a:cubicBezTo>
                      <a:close/>
                      <a:moveTo>
                        <a:pt x="28765" y="34134"/>
                      </a:moveTo>
                      <a:cubicBezTo>
                        <a:pt x="32393" y="26850"/>
                        <a:pt x="2864" y="30087"/>
                        <a:pt x="9496" y="36562"/>
                      </a:cubicBezTo>
                      <a:cubicBezTo>
                        <a:pt x="14376" y="41418"/>
                        <a:pt x="25136" y="41418"/>
                        <a:pt x="28765" y="3413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FE3E0CD1-8229-FAE1-7C20-C9BC583216E2}"/>
                    </a:ext>
                  </a:extLst>
                </p:cNvPr>
                <p:cNvSpPr/>
                <p:nvPr/>
              </p:nvSpPr>
              <p:spPr>
                <a:xfrm>
                  <a:off x="6756006" y="4105160"/>
                  <a:ext cx="243491" cy="318187"/>
                </a:xfrm>
                <a:custGeom>
                  <a:avLst/>
                  <a:gdLst>
                    <a:gd name="connsiteX0" fmla="*/ 215088 w 243491"/>
                    <a:gd name="connsiteY0" fmla="*/ 72152 h 318187"/>
                    <a:gd name="connsiteX1" fmla="*/ 229102 w 243491"/>
                    <a:gd name="connsiteY1" fmla="*/ 48816 h 318187"/>
                    <a:gd name="connsiteX2" fmla="*/ 243491 w 243491"/>
                    <a:gd name="connsiteY2" fmla="*/ 26020 h 318187"/>
                    <a:gd name="connsiteX3" fmla="*/ 228352 w 243491"/>
                    <a:gd name="connsiteY3" fmla="*/ 30606 h 318187"/>
                    <a:gd name="connsiteX4" fmla="*/ 213587 w 243491"/>
                    <a:gd name="connsiteY4" fmla="*/ 24132 h 318187"/>
                    <a:gd name="connsiteX5" fmla="*/ 187436 w 243491"/>
                    <a:gd name="connsiteY5" fmla="*/ 29932 h 318187"/>
                    <a:gd name="connsiteX6" fmla="*/ 167291 w 243491"/>
                    <a:gd name="connsiteY6" fmla="*/ 47332 h 318187"/>
                    <a:gd name="connsiteX7" fmla="*/ 132381 w 243491"/>
                    <a:gd name="connsiteY7" fmla="*/ 40858 h 318187"/>
                    <a:gd name="connsiteX8" fmla="*/ 97471 w 243491"/>
                    <a:gd name="connsiteY8" fmla="*/ 19140 h 318187"/>
                    <a:gd name="connsiteX9" fmla="*/ 66566 w 243491"/>
                    <a:gd name="connsiteY9" fmla="*/ 12666 h 318187"/>
                    <a:gd name="connsiteX10" fmla="*/ 49174 w 243491"/>
                    <a:gd name="connsiteY10" fmla="*/ 3359 h 318187"/>
                    <a:gd name="connsiteX11" fmla="*/ 31031 w 243491"/>
                    <a:gd name="connsiteY11" fmla="*/ 1065 h 318187"/>
                    <a:gd name="connsiteX12" fmla="*/ 6882 w 243491"/>
                    <a:gd name="connsiteY12" fmla="*/ 18466 h 318187"/>
                    <a:gd name="connsiteX13" fmla="*/ 3003 w 243491"/>
                    <a:gd name="connsiteY13" fmla="*/ 23727 h 318187"/>
                    <a:gd name="connsiteX14" fmla="*/ 16767 w 243491"/>
                    <a:gd name="connsiteY14" fmla="*/ 37216 h 318187"/>
                    <a:gd name="connsiteX15" fmla="*/ 19895 w 243491"/>
                    <a:gd name="connsiteY15" fmla="*/ 60551 h 318187"/>
                    <a:gd name="connsiteX16" fmla="*/ 32282 w 243491"/>
                    <a:gd name="connsiteY16" fmla="*/ 72152 h 318187"/>
                    <a:gd name="connsiteX17" fmla="*/ 30780 w 243491"/>
                    <a:gd name="connsiteY17" fmla="*/ 98859 h 318187"/>
                    <a:gd name="connsiteX18" fmla="*/ 10635 w 243491"/>
                    <a:gd name="connsiteY18" fmla="*/ 137303 h 318187"/>
                    <a:gd name="connsiteX19" fmla="*/ 1626 w 243491"/>
                    <a:gd name="connsiteY19" fmla="*/ 157536 h 318187"/>
                    <a:gd name="connsiteX20" fmla="*/ 21646 w 243491"/>
                    <a:gd name="connsiteY20" fmla="*/ 169406 h 318187"/>
                    <a:gd name="connsiteX21" fmla="*/ 125 w 243491"/>
                    <a:gd name="connsiteY21" fmla="*/ 190314 h 318187"/>
                    <a:gd name="connsiteX22" fmla="*/ 0 w 243491"/>
                    <a:gd name="connsiteY22" fmla="*/ 193686 h 318187"/>
                    <a:gd name="connsiteX23" fmla="*/ 114363 w 243491"/>
                    <a:gd name="connsiteY23" fmla="*/ 259107 h 318187"/>
                    <a:gd name="connsiteX24" fmla="*/ 112862 w 243491"/>
                    <a:gd name="connsiteY24" fmla="*/ 279205 h 318187"/>
                    <a:gd name="connsiteX25" fmla="*/ 163662 w 243491"/>
                    <a:gd name="connsiteY25" fmla="*/ 318188 h 318187"/>
                    <a:gd name="connsiteX26" fmla="*/ 193317 w 243491"/>
                    <a:gd name="connsiteY26" fmla="*/ 247102 h 318187"/>
                    <a:gd name="connsiteX27" fmla="*/ 212586 w 243491"/>
                    <a:gd name="connsiteY27" fmla="*/ 230241 h 318187"/>
                    <a:gd name="connsiteX28" fmla="*/ 229102 w 243491"/>
                    <a:gd name="connsiteY28" fmla="*/ 218640 h 318187"/>
                    <a:gd name="connsiteX29" fmla="*/ 231730 w 243491"/>
                    <a:gd name="connsiteY29" fmla="*/ 214594 h 318187"/>
                    <a:gd name="connsiteX30" fmla="*/ 216715 w 243491"/>
                    <a:gd name="connsiteY30" fmla="*/ 188965 h 318187"/>
                    <a:gd name="connsiteX31" fmla="*/ 215213 w 243491"/>
                    <a:gd name="connsiteY31" fmla="*/ 72017 h 31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43491" h="318187">
                      <a:moveTo>
                        <a:pt x="215088" y="72152"/>
                      </a:moveTo>
                      <a:lnTo>
                        <a:pt x="229102" y="48816"/>
                      </a:lnTo>
                      <a:lnTo>
                        <a:pt x="243491" y="26020"/>
                      </a:lnTo>
                      <a:cubicBezTo>
                        <a:pt x="236735" y="27638"/>
                        <a:pt x="230604" y="29392"/>
                        <a:pt x="228352" y="30606"/>
                      </a:cubicBezTo>
                      <a:cubicBezTo>
                        <a:pt x="222971" y="33439"/>
                        <a:pt x="215589" y="29122"/>
                        <a:pt x="213587" y="24132"/>
                      </a:cubicBezTo>
                      <a:cubicBezTo>
                        <a:pt x="211585" y="19006"/>
                        <a:pt x="198071" y="23457"/>
                        <a:pt x="187436" y="29932"/>
                      </a:cubicBezTo>
                      <a:cubicBezTo>
                        <a:pt x="176675" y="36406"/>
                        <a:pt x="171295" y="50165"/>
                        <a:pt x="167291" y="47332"/>
                      </a:cubicBezTo>
                      <a:cubicBezTo>
                        <a:pt x="163287" y="44365"/>
                        <a:pt x="139138" y="40858"/>
                        <a:pt x="132381" y="40858"/>
                      </a:cubicBezTo>
                      <a:cubicBezTo>
                        <a:pt x="125624" y="40858"/>
                        <a:pt x="104228" y="25750"/>
                        <a:pt x="97471" y="19140"/>
                      </a:cubicBezTo>
                      <a:cubicBezTo>
                        <a:pt x="90715" y="12666"/>
                        <a:pt x="71321" y="15498"/>
                        <a:pt x="66566" y="12666"/>
                      </a:cubicBezTo>
                      <a:cubicBezTo>
                        <a:pt x="61936" y="9833"/>
                        <a:pt x="52552" y="7675"/>
                        <a:pt x="49174" y="3359"/>
                      </a:cubicBezTo>
                      <a:cubicBezTo>
                        <a:pt x="45795" y="-1093"/>
                        <a:pt x="37787" y="-283"/>
                        <a:pt x="31031" y="1065"/>
                      </a:cubicBezTo>
                      <a:cubicBezTo>
                        <a:pt x="24274" y="2549"/>
                        <a:pt x="8258" y="12666"/>
                        <a:pt x="6882" y="18466"/>
                      </a:cubicBezTo>
                      <a:cubicBezTo>
                        <a:pt x="6506" y="20355"/>
                        <a:pt x="4880" y="22108"/>
                        <a:pt x="3003" y="23727"/>
                      </a:cubicBezTo>
                      <a:lnTo>
                        <a:pt x="16767" y="37216"/>
                      </a:lnTo>
                      <a:lnTo>
                        <a:pt x="19895" y="60551"/>
                      </a:lnTo>
                      <a:lnTo>
                        <a:pt x="32282" y="72152"/>
                      </a:lnTo>
                      <a:cubicBezTo>
                        <a:pt x="32282" y="72152"/>
                        <a:pt x="32282" y="85506"/>
                        <a:pt x="30780" y="98859"/>
                      </a:cubicBezTo>
                      <a:cubicBezTo>
                        <a:pt x="29154" y="112214"/>
                        <a:pt x="18393" y="128940"/>
                        <a:pt x="10635" y="137303"/>
                      </a:cubicBezTo>
                      <a:cubicBezTo>
                        <a:pt x="8258" y="139730"/>
                        <a:pt x="5005" y="147689"/>
                        <a:pt x="1626" y="157536"/>
                      </a:cubicBezTo>
                      <a:cubicBezTo>
                        <a:pt x="13513" y="160773"/>
                        <a:pt x="22272" y="165629"/>
                        <a:pt x="21646" y="169406"/>
                      </a:cubicBezTo>
                      <a:cubicBezTo>
                        <a:pt x="20270" y="177364"/>
                        <a:pt x="125" y="173723"/>
                        <a:pt x="125" y="190314"/>
                      </a:cubicBezTo>
                      <a:cubicBezTo>
                        <a:pt x="125" y="191393"/>
                        <a:pt x="125" y="192472"/>
                        <a:pt x="0" y="193686"/>
                      </a:cubicBezTo>
                      <a:lnTo>
                        <a:pt x="114363" y="259107"/>
                      </a:lnTo>
                      <a:lnTo>
                        <a:pt x="112862" y="279205"/>
                      </a:lnTo>
                      <a:cubicBezTo>
                        <a:pt x="112862" y="279205"/>
                        <a:pt x="138512" y="299439"/>
                        <a:pt x="163662" y="318188"/>
                      </a:cubicBezTo>
                      <a:cubicBezTo>
                        <a:pt x="174798" y="287568"/>
                        <a:pt x="189438" y="253576"/>
                        <a:pt x="193317" y="247102"/>
                      </a:cubicBezTo>
                      <a:cubicBezTo>
                        <a:pt x="200073" y="235906"/>
                        <a:pt x="206705" y="237929"/>
                        <a:pt x="212586" y="230241"/>
                      </a:cubicBezTo>
                      <a:cubicBezTo>
                        <a:pt x="218467" y="222552"/>
                        <a:pt x="220218" y="234152"/>
                        <a:pt x="229102" y="218640"/>
                      </a:cubicBezTo>
                      <a:cubicBezTo>
                        <a:pt x="229853" y="217426"/>
                        <a:pt x="230729" y="216077"/>
                        <a:pt x="231730" y="214594"/>
                      </a:cubicBezTo>
                      <a:lnTo>
                        <a:pt x="216715" y="188965"/>
                      </a:lnTo>
                      <a:lnTo>
                        <a:pt x="215213" y="72017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6C802487-B31E-9009-AD2D-32F3103E7A45}"/>
                    </a:ext>
                  </a:extLst>
                </p:cNvPr>
                <p:cNvSpPr/>
                <p:nvPr/>
              </p:nvSpPr>
              <p:spPr>
                <a:xfrm>
                  <a:off x="6622874" y="4128886"/>
                  <a:ext cx="165539" cy="183736"/>
                </a:xfrm>
                <a:custGeom>
                  <a:avLst/>
                  <a:gdLst>
                    <a:gd name="connsiteX0" fmla="*/ 153027 w 165539"/>
                    <a:gd name="connsiteY0" fmla="*/ 36824 h 183736"/>
                    <a:gd name="connsiteX1" fmla="*/ 149899 w 165539"/>
                    <a:gd name="connsiteY1" fmla="*/ 13489 h 183736"/>
                    <a:gd name="connsiteX2" fmla="*/ 136135 w 165539"/>
                    <a:gd name="connsiteY2" fmla="*/ 0 h 183736"/>
                    <a:gd name="connsiteX3" fmla="*/ 125875 w 165539"/>
                    <a:gd name="connsiteY3" fmla="*/ 10521 h 183736"/>
                    <a:gd name="connsiteX4" fmla="*/ 107106 w 165539"/>
                    <a:gd name="connsiteY4" fmla="*/ 12005 h 183736"/>
                    <a:gd name="connsiteX5" fmla="*/ 84959 w 165539"/>
                    <a:gd name="connsiteY5" fmla="*/ 19963 h 183736"/>
                    <a:gd name="connsiteX6" fmla="*/ 66191 w 165539"/>
                    <a:gd name="connsiteY6" fmla="*/ 12680 h 183736"/>
                    <a:gd name="connsiteX7" fmla="*/ 43418 w 165539"/>
                    <a:gd name="connsiteY7" fmla="*/ 19963 h 183736"/>
                    <a:gd name="connsiteX8" fmla="*/ 40665 w 165539"/>
                    <a:gd name="connsiteY8" fmla="*/ 48155 h 183736"/>
                    <a:gd name="connsiteX9" fmla="*/ 50675 w 165539"/>
                    <a:gd name="connsiteY9" fmla="*/ 64072 h 183736"/>
                    <a:gd name="connsiteX10" fmla="*/ 41917 w 165539"/>
                    <a:gd name="connsiteY10" fmla="*/ 80798 h 183736"/>
                    <a:gd name="connsiteX11" fmla="*/ 29154 w 165539"/>
                    <a:gd name="connsiteY11" fmla="*/ 90240 h 183736"/>
                    <a:gd name="connsiteX12" fmla="*/ 17768 w 165539"/>
                    <a:gd name="connsiteY12" fmla="*/ 108315 h 183736"/>
                    <a:gd name="connsiteX13" fmla="*/ 10385 w 165539"/>
                    <a:gd name="connsiteY13" fmla="*/ 131516 h 183736"/>
                    <a:gd name="connsiteX14" fmla="*/ 5005 w 165539"/>
                    <a:gd name="connsiteY14" fmla="*/ 159708 h 183736"/>
                    <a:gd name="connsiteX15" fmla="*/ 0 w 165539"/>
                    <a:gd name="connsiteY15" fmla="*/ 183448 h 183736"/>
                    <a:gd name="connsiteX16" fmla="*/ 15140 w 165539"/>
                    <a:gd name="connsiteY16" fmla="*/ 180615 h 183736"/>
                    <a:gd name="connsiteX17" fmla="*/ 46171 w 165539"/>
                    <a:gd name="connsiteY17" fmla="*/ 170634 h 183736"/>
                    <a:gd name="connsiteX18" fmla="*/ 71446 w 165539"/>
                    <a:gd name="connsiteY18" fmla="*/ 168475 h 183736"/>
                    <a:gd name="connsiteX19" fmla="*/ 94469 w 165539"/>
                    <a:gd name="connsiteY19" fmla="*/ 133135 h 183736"/>
                    <a:gd name="connsiteX20" fmla="*/ 134884 w 165539"/>
                    <a:gd name="connsiteY20" fmla="*/ 134214 h 183736"/>
                    <a:gd name="connsiteX21" fmla="*/ 143893 w 165539"/>
                    <a:gd name="connsiteY21" fmla="*/ 113980 h 183736"/>
                    <a:gd name="connsiteX22" fmla="*/ 164038 w 165539"/>
                    <a:gd name="connsiteY22" fmla="*/ 75537 h 183736"/>
                    <a:gd name="connsiteX23" fmla="*/ 165539 w 165539"/>
                    <a:gd name="connsiteY23" fmla="*/ 48829 h 183736"/>
                    <a:gd name="connsiteX24" fmla="*/ 153152 w 165539"/>
                    <a:gd name="connsiteY24" fmla="*/ 37229 h 1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65539" h="183736">
                      <a:moveTo>
                        <a:pt x="153027" y="36824"/>
                      </a:moveTo>
                      <a:lnTo>
                        <a:pt x="149899" y="13489"/>
                      </a:lnTo>
                      <a:lnTo>
                        <a:pt x="136135" y="0"/>
                      </a:lnTo>
                      <a:cubicBezTo>
                        <a:pt x="132006" y="3642"/>
                        <a:pt x="126375" y="7149"/>
                        <a:pt x="125875" y="10521"/>
                      </a:cubicBezTo>
                      <a:cubicBezTo>
                        <a:pt x="125249" y="15512"/>
                        <a:pt x="112486" y="14837"/>
                        <a:pt x="107106" y="12005"/>
                      </a:cubicBezTo>
                      <a:cubicBezTo>
                        <a:pt x="101726" y="9037"/>
                        <a:pt x="87712" y="15647"/>
                        <a:pt x="84959" y="19963"/>
                      </a:cubicBezTo>
                      <a:cubicBezTo>
                        <a:pt x="82207" y="24280"/>
                        <a:pt x="72822" y="12005"/>
                        <a:pt x="66191" y="12680"/>
                      </a:cubicBezTo>
                      <a:cubicBezTo>
                        <a:pt x="59434" y="13354"/>
                        <a:pt x="43418" y="19963"/>
                        <a:pt x="43418" y="19963"/>
                      </a:cubicBezTo>
                      <a:cubicBezTo>
                        <a:pt x="43418" y="19963"/>
                        <a:pt x="40665" y="40196"/>
                        <a:pt x="40665" y="48155"/>
                      </a:cubicBezTo>
                      <a:cubicBezTo>
                        <a:pt x="40665" y="56113"/>
                        <a:pt x="50675" y="57597"/>
                        <a:pt x="50675" y="64072"/>
                      </a:cubicBezTo>
                      <a:cubicBezTo>
                        <a:pt x="50675" y="70546"/>
                        <a:pt x="42542" y="76346"/>
                        <a:pt x="41917" y="80798"/>
                      </a:cubicBezTo>
                      <a:cubicBezTo>
                        <a:pt x="41291" y="85114"/>
                        <a:pt x="35911" y="88082"/>
                        <a:pt x="29154" y="90240"/>
                      </a:cubicBezTo>
                      <a:cubicBezTo>
                        <a:pt x="22397" y="92398"/>
                        <a:pt x="23148" y="103999"/>
                        <a:pt x="17768" y="108315"/>
                      </a:cubicBezTo>
                      <a:cubicBezTo>
                        <a:pt x="12387" y="112631"/>
                        <a:pt x="13764" y="123557"/>
                        <a:pt x="10385" y="131516"/>
                      </a:cubicBezTo>
                      <a:cubicBezTo>
                        <a:pt x="7007" y="139474"/>
                        <a:pt x="5005" y="150400"/>
                        <a:pt x="5005" y="159708"/>
                      </a:cubicBezTo>
                      <a:cubicBezTo>
                        <a:pt x="5005" y="167261"/>
                        <a:pt x="4129" y="177918"/>
                        <a:pt x="0" y="183448"/>
                      </a:cubicBezTo>
                      <a:cubicBezTo>
                        <a:pt x="8508" y="184392"/>
                        <a:pt x="10761" y="182908"/>
                        <a:pt x="15140" y="180615"/>
                      </a:cubicBezTo>
                      <a:cubicBezTo>
                        <a:pt x="21271" y="177243"/>
                        <a:pt x="46171" y="170634"/>
                        <a:pt x="46171" y="170634"/>
                      </a:cubicBezTo>
                      <a:lnTo>
                        <a:pt x="71446" y="168475"/>
                      </a:lnTo>
                      <a:cubicBezTo>
                        <a:pt x="77077" y="151479"/>
                        <a:pt x="85335" y="135967"/>
                        <a:pt x="94469" y="133135"/>
                      </a:cubicBezTo>
                      <a:cubicBezTo>
                        <a:pt x="106230" y="129358"/>
                        <a:pt x="122246" y="130841"/>
                        <a:pt x="134884" y="134214"/>
                      </a:cubicBezTo>
                      <a:cubicBezTo>
                        <a:pt x="138262" y="124367"/>
                        <a:pt x="141515" y="116408"/>
                        <a:pt x="143893" y="113980"/>
                      </a:cubicBezTo>
                      <a:cubicBezTo>
                        <a:pt x="151650" y="105617"/>
                        <a:pt x="162536" y="88891"/>
                        <a:pt x="164038" y="75537"/>
                      </a:cubicBezTo>
                      <a:cubicBezTo>
                        <a:pt x="165539" y="62183"/>
                        <a:pt x="165539" y="48829"/>
                        <a:pt x="165539" y="48829"/>
                      </a:cubicBezTo>
                      <a:lnTo>
                        <a:pt x="153152" y="3722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D2811168-AAAD-7447-C0A2-9C785537C098}"/>
                    </a:ext>
                  </a:extLst>
                </p:cNvPr>
                <p:cNvSpPr/>
                <p:nvPr/>
              </p:nvSpPr>
              <p:spPr>
                <a:xfrm>
                  <a:off x="7438558" y="2657120"/>
                  <a:ext cx="526509" cy="336951"/>
                </a:xfrm>
                <a:custGeom>
                  <a:avLst/>
                  <a:gdLst>
                    <a:gd name="connsiteX0" fmla="*/ 521268 w 526509"/>
                    <a:gd name="connsiteY0" fmla="*/ 189383 h 336951"/>
                    <a:gd name="connsiteX1" fmla="*/ 479476 w 526509"/>
                    <a:gd name="connsiteY1" fmla="*/ 168745 h 336951"/>
                    <a:gd name="connsiteX2" fmla="*/ 455577 w 526509"/>
                    <a:gd name="connsiteY2" fmla="*/ 170094 h 336951"/>
                    <a:gd name="connsiteX3" fmla="*/ 426924 w 526509"/>
                    <a:gd name="connsiteY3" fmla="*/ 161057 h 336951"/>
                    <a:gd name="connsiteX4" fmla="*/ 395893 w 526509"/>
                    <a:gd name="connsiteY4" fmla="*/ 186820 h 336951"/>
                    <a:gd name="connsiteX5" fmla="*/ 381504 w 526509"/>
                    <a:gd name="connsiteY5" fmla="*/ 191946 h 336951"/>
                    <a:gd name="connsiteX6" fmla="*/ 356354 w 526509"/>
                    <a:gd name="connsiteY6" fmla="*/ 175220 h 336951"/>
                    <a:gd name="connsiteX7" fmla="*/ 330078 w 526509"/>
                    <a:gd name="connsiteY7" fmla="*/ 167531 h 336951"/>
                    <a:gd name="connsiteX8" fmla="*/ 313311 w 526509"/>
                    <a:gd name="connsiteY8" fmla="*/ 133944 h 336951"/>
                    <a:gd name="connsiteX9" fmla="*/ 306179 w 526509"/>
                    <a:gd name="connsiteY9" fmla="*/ 103055 h 336951"/>
                    <a:gd name="connsiteX10" fmla="*/ 282281 w 526509"/>
                    <a:gd name="connsiteY10" fmla="*/ 83766 h 336951"/>
                    <a:gd name="connsiteX11" fmla="*/ 221345 w 526509"/>
                    <a:gd name="connsiteY11" fmla="*/ 81203 h 336951"/>
                    <a:gd name="connsiteX12" fmla="*/ 181931 w 526509"/>
                    <a:gd name="connsiteY12" fmla="*/ 83766 h 336951"/>
                    <a:gd name="connsiteX13" fmla="*/ 146521 w 526509"/>
                    <a:gd name="connsiteY13" fmla="*/ 42085 h 336951"/>
                    <a:gd name="connsiteX14" fmla="*/ 137637 w 526509"/>
                    <a:gd name="connsiteY14" fmla="*/ 56248 h 336951"/>
                    <a:gd name="connsiteX15" fmla="*/ 100975 w 526509"/>
                    <a:gd name="connsiteY15" fmla="*/ 49504 h 336951"/>
                    <a:gd name="connsiteX16" fmla="*/ 97472 w 526509"/>
                    <a:gd name="connsiteY16" fmla="*/ 3103 h 336951"/>
                    <a:gd name="connsiteX17" fmla="*/ 84960 w 526509"/>
                    <a:gd name="connsiteY17" fmla="*/ 50448 h 336951"/>
                    <a:gd name="connsiteX18" fmla="*/ 80580 w 526509"/>
                    <a:gd name="connsiteY18" fmla="*/ 0 h 336951"/>
                    <a:gd name="connsiteX19" fmla="*/ 4004 w 526509"/>
                    <a:gd name="connsiteY19" fmla="*/ 21987 h 336951"/>
                    <a:gd name="connsiteX20" fmla="*/ 376 w 526509"/>
                    <a:gd name="connsiteY20" fmla="*/ 166317 h 336951"/>
                    <a:gd name="connsiteX21" fmla="*/ 0 w 526509"/>
                    <a:gd name="connsiteY21" fmla="*/ 166587 h 336951"/>
                    <a:gd name="connsiteX22" fmla="*/ 21271 w 526509"/>
                    <a:gd name="connsiteY22" fmla="*/ 172118 h 336951"/>
                    <a:gd name="connsiteX23" fmla="*/ 32033 w 526509"/>
                    <a:gd name="connsiteY23" fmla="*/ 156605 h 336951"/>
                    <a:gd name="connsiteX24" fmla="*/ 53554 w 526509"/>
                    <a:gd name="connsiteY24" fmla="*/ 139205 h 336951"/>
                    <a:gd name="connsiteX25" fmla="*/ 64314 w 526509"/>
                    <a:gd name="connsiteY25" fmla="*/ 126660 h 336951"/>
                    <a:gd name="connsiteX26" fmla="*/ 76826 w 526509"/>
                    <a:gd name="connsiteY26" fmla="*/ 119916 h 336951"/>
                    <a:gd name="connsiteX27" fmla="*/ 98348 w 526509"/>
                    <a:gd name="connsiteY27" fmla="*/ 125716 h 336951"/>
                    <a:gd name="connsiteX28" fmla="*/ 121621 w 526509"/>
                    <a:gd name="connsiteY28" fmla="*/ 134349 h 336951"/>
                    <a:gd name="connsiteX29" fmla="*/ 132382 w 526509"/>
                    <a:gd name="connsiteY29" fmla="*/ 169015 h 336951"/>
                    <a:gd name="connsiteX30" fmla="*/ 177176 w 526509"/>
                    <a:gd name="connsiteY30" fmla="*/ 174815 h 336951"/>
                    <a:gd name="connsiteX31" fmla="*/ 189689 w 526509"/>
                    <a:gd name="connsiteY31" fmla="*/ 195993 h 336951"/>
                    <a:gd name="connsiteX32" fmla="*/ 203077 w 526509"/>
                    <a:gd name="connsiteY32" fmla="*/ 222970 h 336951"/>
                    <a:gd name="connsiteX33" fmla="*/ 233482 w 526509"/>
                    <a:gd name="connsiteY33" fmla="*/ 247115 h 336951"/>
                    <a:gd name="connsiteX34" fmla="*/ 268391 w 526509"/>
                    <a:gd name="connsiteY34" fmla="*/ 269237 h 336951"/>
                    <a:gd name="connsiteX35" fmla="*/ 299798 w 526509"/>
                    <a:gd name="connsiteY35" fmla="*/ 291359 h 336951"/>
                    <a:gd name="connsiteX36" fmla="*/ 326574 w 526509"/>
                    <a:gd name="connsiteY36" fmla="*/ 300936 h 336951"/>
                    <a:gd name="connsiteX37" fmla="*/ 328952 w 526509"/>
                    <a:gd name="connsiteY37" fmla="*/ 322518 h 336951"/>
                    <a:gd name="connsiteX38" fmla="*/ 331579 w 526509"/>
                    <a:gd name="connsiteY38" fmla="*/ 321843 h 336951"/>
                    <a:gd name="connsiteX39" fmla="*/ 356604 w 526509"/>
                    <a:gd name="connsiteY39" fmla="*/ 330881 h 336951"/>
                    <a:gd name="connsiteX40" fmla="*/ 368741 w 526509"/>
                    <a:gd name="connsiteY40" fmla="*/ 336951 h 336951"/>
                    <a:gd name="connsiteX41" fmla="*/ 381254 w 526509"/>
                    <a:gd name="connsiteY41" fmla="*/ 302824 h 336951"/>
                    <a:gd name="connsiteX42" fmla="*/ 377750 w 526509"/>
                    <a:gd name="connsiteY42" fmla="*/ 273958 h 336951"/>
                    <a:gd name="connsiteX43" fmla="*/ 358981 w 526509"/>
                    <a:gd name="connsiteY43" fmla="*/ 248869 h 336951"/>
                    <a:gd name="connsiteX44" fmla="*/ 387635 w 526509"/>
                    <a:gd name="connsiteY44" fmla="*/ 237268 h 336951"/>
                    <a:gd name="connsiteX45" fmla="*/ 397520 w 526509"/>
                    <a:gd name="connsiteY45" fmla="*/ 218924 h 336951"/>
                    <a:gd name="connsiteX46" fmla="*/ 411784 w 526509"/>
                    <a:gd name="connsiteY46" fmla="*/ 201523 h 336951"/>
                    <a:gd name="connsiteX47" fmla="*/ 435057 w 526509"/>
                    <a:gd name="connsiteY47" fmla="*/ 195723 h 336951"/>
                    <a:gd name="connsiteX48" fmla="*/ 455703 w 526509"/>
                    <a:gd name="connsiteY48" fmla="*/ 190867 h 336951"/>
                    <a:gd name="connsiteX49" fmla="*/ 444942 w 526509"/>
                    <a:gd name="connsiteY49" fmla="*/ 217710 h 336951"/>
                    <a:gd name="connsiteX50" fmla="*/ 479852 w 526509"/>
                    <a:gd name="connsiteY50" fmla="*/ 210965 h 336951"/>
                    <a:gd name="connsiteX51" fmla="*/ 508505 w 526509"/>
                    <a:gd name="connsiteY51" fmla="*/ 205840 h 336951"/>
                    <a:gd name="connsiteX52" fmla="*/ 521643 w 526509"/>
                    <a:gd name="connsiteY52" fmla="*/ 189113 h 336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526509" h="336951">
                      <a:moveTo>
                        <a:pt x="521268" y="189383"/>
                      </a:moveTo>
                      <a:cubicBezTo>
                        <a:pt x="506878" y="176569"/>
                        <a:pt x="481853" y="161057"/>
                        <a:pt x="479476" y="168745"/>
                      </a:cubicBezTo>
                      <a:cubicBezTo>
                        <a:pt x="477098" y="176434"/>
                        <a:pt x="461458" y="177783"/>
                        <a:pt x="455577" y="170094"/>
                      </a:cubicBezTo>
                      <a:cubicBezTo>
                        <a:pt x="449572" y="162406"/>
                        <a:pt x="444817" y="153368"/>
                        <a:pt x="426924" y="161057"/>
                      </a:cubicBezTo>
                      <a:cubicBezTo>
                        <a:pt x="409031" y="168745"/>
                        <a:pt x="397019" y="179132"/>
                        <a:pt x="395893" y="186820"/>
                      </a:cubicBezTo>
                      <a:cubicBezTo>
                        <a:pt x="394767" y="194509"/>
                        <a:pt x="382755" y="202332"/>
                        <a:pt x="381504" y="191946"/>
                      </a:cubicBezTo>
                      <a:cubicBezTo>
                        <a:pt x="380252" y="181560"/>
                        <a:pt x="365988" y="177783"/>
                        <a:pt x="356354" y="175220"/>
                      </a:cubicBezTo>
                      <a:cubicBezTo>
                        <a:pt x="346845" y="172657"/>
                        <a:pt x="331329" y="177783"/>
                        <a:pt x="330078" y="167531"/>
                      </a:cubicBezTo>
                      <a:cubicBezTo>
                        <a:pt x="328952" y="157145"/>
                        <a:pt x="314562" y="145545"/>
                        <a:pt x="313311" y="133944"/>
                      </a:cubicBezTo>
                      <a:cubicBezTo>
                        <a:pt x="312060" y="122344"/>
                        <a:pt x="315689" y="105618"/>
                        <a:pt x="306179" y="103055"/>
                      </a:cubicBezTo>
                      <a:cubicBezTo>
                        <a:pt x="296544" y="100492"/>
                        <a:pt x="290664" y="83766"/>
                        <a:pt x="282281" y="83766"/>
                      </a:cubicBezTo>
                      <a:cubicBezTo>
                        <a:pt x="273897" y="83766"/>
                        <a:pt x="227226" y="83766"/>
                        <a:pt x="221345" y="81203"/>
                      </a:cubicBezTo>
                      <a:cubicBezTo>
                        <a:pt x="215339" y="78640"/>
                        <a:pt x="184308" y="91454"/>
                        <a:pt x="181931" y="83766"/>
                      </a:cubicBezTo>
                      <a:cubicBezTo>
                        <a:pt x="179929" y="77561"/>
                        <a:pt x="158408" y="52607"/>
                        <a:pt x="146521" y="42085"/>
                      </a:cubicBezTo>
                      <a:cubicBezTo>
                        <a:pt x="145270" y="47346"/>
                        <a:pt x="142517" y="52337"/>
                        <a:pt x="137637" y="56248"/>
                      </a:cubicBezTo>
                      <a:cubicBezTo>
                        <a:pt x="115240" y="73649"/>
                        <a:pt x="93843" y="70682"/>
                        <a:pt x="100975" y="49504"/>
                      </a:cubicBezTo>
                      <a:cubicBezTo>
                        <a:pt x="108107" y="28327"/>
                        <a:pt x="108983" y="3103"/>
                        <a:pt x="97472" y="3103"/>
                      </a:cubicBezTo>
                      <a:cubicBezTo>
                        <a:pt x="85961" y="3103"/>
                        <a:pt x="93843" y="47481"/>
                        <a:pt x="84960" y="50448"/>
                      </a:cubicBezTo>
                      <a:cubicBezTo>
                        <a:pt x="77077" y="53011"/>
                        <a:pt x="73949" y="18210"/>
                        <a:pt x="80580" y="0"/>
                      </a:cubicBezTo>
                      <a:lnTo>
                        <a:pt x="4004" y="21987"/>
                      </a:lnTo>
                      <a:lnTo>
                        <a:pt x="376" y="166317"/>
                      </a:lnTo>
                      <a:cubicBezTo>
                        <a:pt x="376" y="166317"/>
                        <a:pt x="250" y="166317"/>
                        <a:pt x="0" y="166587"/>
                      </a:cubicBezTo>
                      <a:cubicBezTo>
                        <a:pt x="7132" y="170364"/>
                        <a:pt x="15516" y="171578"/>
                        <a:pt x="21271" y="172118"/>
                      </a:cubicBezTo>
                      <a:cubicBezTo>
                        <a:pt x="32908" y="173062"/>
                        <a:pt x="32033" y="163485"/>
                        <a:pt x="32033" y="156605"/>
                      </a:cubicBezTo>
                      <a:cubicBezTo>
                        <a:pt x="32033" y="149726"/>
                        <a:pt x="44545" y="138260"/>
                        <a:pt x="53554" y="139205"/>
                      </a:cubicBezTo>
                      <a:cubicBezTo>
                        <a:pt x="62438" y="140284"/>
                        <a:pt x="61562" y="126660"/>
                        <a:pt x="64314" y="126660"/>
                      </a:cubicBezTo>
                      <a:cubicBezTo>
                        <a:pt x="67067" y="126660"/>
                        <a:pt x="74199" y="124772"/>
                        <a:pt x="76826" y="119916"/>
                      </a:cubicBezTo>
                      <a:cubicBezTo>
                        <a:pt x="79454" y="115060"/>
                        <a:pt x="93843" y="120860"/>
                        <a:pt x="98348" y="125716"/>
                      </a:cubicBezTo>
                      <a:cubicBezTo>
                        <a:pt x="102852" y="130572"/>
                        <a:pt x="113488" y="132460"/>
                        <a:pt x="121621" y="134349"/>
                      </a:cubicBezTo>
                      <a:cubicBezTo>
                        <a:pt x="129629" y="136237"/>
                        <a:pt x="132382" y="163350"/>
                        <a:pt x="132382" y="169015"/>
                      </a:cubicBezTo>
                      <a:cubicBezTo>
                        <a:pt x="132382" y="174680"/>
                        <a:pt x="170920" y="173871"/>
                        <a:pt x="177176" y="174815"/>
                      </a:cubicBezTo>
                      <a:cubicBezTo>
                        <a:pt x="183432" y="175759"/>
                        <a:pt x="183432" y="187360"/>
                        <a:pt x="189689" y="195993"/>
                      </a:cubicBezTo>
                      <a:cubicBezTo>
                        <a:pt x="195945" y="204626"/>
                        <a:pt x="200449" y="216226"/>
                        <a:pt x="203077" y="222970"/>
                      </a:cubicBezTo>
                      <a:cubicBezTo>
                        <a:pt x="205829" y="229715"/>
                        <a:pt x="228102" y="238483"/>
                        <a:pt x="233482" y="247115"/>
                      </a:cubicBezTo>
                      <a:cubicBezTo>
                        <a:pt x="238862" y="255748"/>
                        <a:pt x="255879" y="264516"/>
                        <a:pt x="268391" y="269237"/>
                      </a:cubicBezTo>
                      <a:cubicBezTo>
                        <a:pt x="280904" y="274093"/>
                        <a:pt x="292540" y="292438"/>
                        <a:pt x="299798" y="291359"/>
                      </a:cubicBezTo>
                      <a:cubicBezTo>
                        <a:pt x="306930" y="290414"/>
                        <a:pt x="326574" y="300936"/>
                        <a:pt x="326574" y="300936"/>
                      </a:cubicBezTo>
                      <a:lnTo>
                        <a:pt x="328952" y="322518"/>
                      </a:lnTo>
                      <a:cubicBezTo>
                        <a:pt x="329828" y="322383"/>
                        <a:pt x="330579" y="322248"/>
                        <a:pt x="331579" y="321843"/>
                      </a:cubicBezTo>
                      <a:cubicBezTo>
                        <a:pt x="342340" y="317932"/>
                        <a:pt x="348346" y="330881"/>
                        <a:pt x="356604" y="330881"/>
                      </a:cubicBezTo>
                      <a:cubicBezTo>
                        <a:pt x="360108" y="330881"/>
                        <a:pt x="364487" y="333984"/>
                        <a:pt x="368741" y="336951"/>
                      </a:cubicBezTo>
                      <a:cubicBezTo>
                        <a:pt x="368116" y="318067"/>
                        <a:pt x="374372" y="308624"/>
                        <a:pt x="381254" y="302824"/>
                      </a:cubicBezTo>
                      <a:cubicBezTo>
                        <a:pt x="389262" y="296080"/>
                        <a:pt x="375873" y="284479"/>
                        <a:pt x="377750" y="273958"/>
                      </a:cubicBezTo>
                      <a:cubicBezTo>
                        <a:pt x="379502" y="263302"/>
                        <a:pt x="357105" y="257502"/>
                        <a:pt x="358981" y="248869"/>
                      </a:cubicBezTo>
                      <a:cubicBezTo>
                        <a:pt x="360733" y="240236"/>
                        <a:pt x="379502" y="241180"/>
                        <a:pt x="387635" y="237268"/>
                      </a:cubicBezTo>
                      <a:cubicBezTo>
                        <a:pt x="395643" y="233492"/>
                        <a:pt x="389387" y="218924"/>
                        <a:pt x="397520" y="218924"/>
                      </a:cubicBezTo>
                      <a:cubicBezTo>
                        <a:pt x="405653" y="218924"/>
                        <a:pt x="409156" y="210156"/>
                        <a:pt x="411784" y="201523"/>
                      </a:cubicBezTo>
                      <a:cubicBezTo>
                        <a:pt x="414536" y="192890"/>
                        <a:pt x="427925" y="201523"/>
                        <a:pt x="435057" y="195723"/>
                      </a:cubicBezTo>
                      <a:cubicBezTo>
                        <a:pt x="442189" y="189923"/>
                        <a:pt x="452950" y="186011"/>
                        <a:pt x="455703" y="190867"/>
                      </a:cubicBezTo>
                      <a:cubicBezTo>
                        <a:pt x="457830" y="194644"/>
                        <a:pt x="448945" y="210830"/>
                        <a:pt x="444942" y="217710"/>
                      </a:cubicBezTo>
                      <a:cubicBezTo>
                        <a:pt x="457455" y="217305"/>
                        <a:pt x="476223" y="214877"/>
                        <a:pt x="479852" y="210965"/>
                      </a:cubicBezTo>
                      <a:cubicBezTo>
                        <a:pt x="484606" y="205840"/>
                        <a:pt x="502499" y="218654"/>
                        <a:pt x="508505" y="205840"/>
                      </a:cubicBezTo>
                      <a:cubicBezTo>
                        <a:pt x="514511" y="192890"/>
                        <a:pt x="536032" y="201928"/>
                        <a:pt x="521643" y="18911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E1E077E2-D99D-D84A-AD75-81FD458CE914}"/>
                    </a:ext>
                  </a:extLst>
                </p:cNvPr>
                <p:cNvSpPr/>
                <p:nvPr/>
              </p:nvSpPr>
              <p:spPr>
                <a:xfrm>
                  <a:off x="5905673" y="769996"/>
                  <a:ext cx="778228" cy="1332306"/>
                </a:xfrm>
                <a:custGeom>
                  <a:avLst/>
                  <a:gdLst>
                    <a:gd name="connsiteX0" fmla="*/ 755363 w 778228"/>
                    <a:gd name="connsiteY0" fmla="*/ 712787 h 1332306"/>
                    <a:gd name="connsiteX1" fmla="*/ 741975 w 778228"/>
                    <a:gd name="connsiteY1" fmla="*/ 711438 h 1332306"/>
                    <a:gd name="connsiteX2" fmla="*/ 722206 w 778228"/>
                    <a:gd name="connsiteY2" fmla="*/ 694981 h 1332306"/>
                    <a:gd name="connsiteX3" fmla="*/ 737471 w 778228"/>
                    <a:gd name="connsiteY3" fmla="*/ 696330 h 1332306"/>
                    <a:gd name="connsiteX4" fmla="*/ 757616 w 778228"/>
                    <a:gd name="connsiteY4" fmla="*/ 689586 h 1332306"/>
                    <a:gd name="connsiteX5" fmla="*/ 778136 w 778228"/>
                    <a:gd name="connsiteY5" fmla="*/ 680953 h 1332306"/>
                    <a:gd name="connsiteX6" fmla="*/ 762496 w 778228"/>
                    <a:gd name="connsiteY6" fmla="*/ 664497 h 1332306"/>
                    <a:gd name="connsiteX7" fmla="*/ 739723 w 778228"/>
                    <a:gd name="connsiteY7" fmla="*/ 656268 h 1332306"/>
                    <a:gd name="connsiteX8" fmla="*/ 723582 w 778228"/>
                    <a:gd name="connsiteY8" fmla="*/ 648040 h 1332306"/>
                    <a:gd name="connsiteX9" fmla="*/ 699934 w 778228"/>
                    <a:gd name="connsiteY9" fmla="*/ 665441 h 1332306"/>
                    <a:gd name="connsiteX10" fmla="*/ 692801 w 778228"/>
                    <a:gd name="connsiteY10" fmla="*/ 668274 h 1332306"/>
                    <a:gd name="connsiteX11" fmla="*/ 696430 w 778228"/>
                    <a:gd name="connsiteY11" fmla="*/ 649929 h 1332306"/>
                    <a:gd name="connsiteX12" fmla="*/ 683918 w 778228"/>
                    <a:gd name="connsiteY12" fmla="*/ 631584 h 1332306"/>
                    <a:gd name="connsiteX13" fmla="*/ 665149 w 778228"/>
                    <a:gd name="connsiteY13" fmla="*/ 649929 h 1332306"/>
                    <a:gd name="connsiteX14" fmla="*/ 647131 w 778228"/>
                    <a:gd name="connsiteY14" fmla="*/ 675557 h 1332306"/>
                    <a:gd name="connsiteX15" fmla="*/ 647632 w 778228"/>
                    <a:gd name="connsiteY15" fmla="*/ 648040 h 1332306"/>
                    <a:gd name="connsiteX16" fmla="*/ 628363 w 778228"/>
                    <a:gd name="connsiteY16" fmla="*/ 659101 h 1332306"/>
                    <a:gd name="connsiteX17" fmla="*/ 599334 w 778228"/>
                    <a:gd name="connsiteY17" fmla="*/ 689990 h 1332306"/>
                    <a:gd name="connsiteX18" fmla="*/ 604714 w 778228"/>
                    <a:gd name="connsiteY18" fmla="*/ 669218 h 1332306"/>
                    <a:gd name="connsiteX19" fmla="*/ 624358 w 778228"/>
                    <a:gd name="connsiteY19" fmla="*/ 644129 h 1332306"/>
                    <a:gd name="connsiteX20" fmla="*/ 620730 w 778228"/>
                    <a:gd name="connsiteY20" fmla="*/ 631584 h 1332306"/>
                    <a:gd name="connsiteX21" fmla="*/ 604214 w 778228"/>
                    <a:gd name="connsiteY21" fmla="*/ 646017 h 1332306"/>
                    <a:gd name="connsiteX22" fmla="*/ 582692 w 778228"/>
                    <a:gd name="connsiteY22" fmla="*/ 643184 h 1332306"/>
                    <a:gd name="connsiteX23" fmla="*/ 577312 w 778228"/>
                    <a:gd name="connsiteY23" fmla="*/ 655729 h 1332306"/>
                    <a:gd name="connsiteX24" fmla="*/ 570555 w 778228"/>
                    <a:gd name="connsiteY24" fmla="*/ 660585 h 1332306"/>
                    <a:gd name="connsiteX25" fmla="*/ 549534 w 778228"/>
                    <a:gd name="connsiteY25" fmla="*/ 668274 h 1332306"/>
                    <a:gd name="connsiteX26" fmla="*/ 542402 w 778228"/>
                    <a:gd name="connsiteY26" fmla="*/ 680818 h 1332306"/>
                    <a:gd name="connsiteX27" fmla="*/ 539274 w 778228"/>
                    <a:gd name="connsiteY27" fmla="*/ 699702 h 1332306"/>
                    <a:gd name="connsiteX28" fmla="*/ 528138 w 778228"/>
                    <a:gd name="connsiteY28" fmla="*/ 678390 h 1332306"/>
                    <a:gd name="connsiteX29" fmla="*/ 534395 w 778228"/>
                    <a:gd name="connsiteY29" fmla="*/ 665846 h 1332306"/>
                    <a:gd name="connsiteX30" fmla="*/ 550535 w 778228"/>
                    <a:gd name="connsiteY30" fmla="*/ 648985 h 1332306"/>
                    <a:gd name="connsiteX31" fmla="*/ 539775 w 778228"/>
                    <a:gd name="connsiteY31" fmla="*/ 651817 h 1332306"/>
                    <a:gd name="connsiteX32" fmla="*/ 515125 w 778228"/>
                    <a:gd name="connsiteY32" fmla="*/ 657078 h 1332306"/>
                    <a:gd name="connsiteX33" fmla="*/ 516877 w 778228"/>
                    <a:gd name="connsiteY33" fmla="*/ 678795 h 1332306"/>
                    <a:gd name="connsiteX34" fmla="*/ 508368 w 778228"/>
                    <a:gd name="connsiteY34" fmla="*/ 685539 h 1332306"/>
                    <a:gd name="connsiteX35" fmla="*/ 485471 w 778228"/>
                    <a:gd name="connsiteY35" fmla="*/ 685944 h 1332306"/>
                    <a:gd name="connsiteX36" fmla="*/ 502488 w 778228"/>
                    <a:gd name="connsiteY36" fmla="*/ 702400 h 1332306"/>
                    <a:gd name="connsiteX37" fmla="*/ 488224 w 778228"/>
                    <a:gd name="connsiteY37" fmla="*/ 700512 h 1332306"/>
                    <a:gd name="connsiteX38" fmla="*/ 472083 w 778228"/>
                    <a:gd name="connsiteY38" fmla="*/ 689856 h 1332306"/>
                    <a:gd name="connsiteX39" fmla="*/ 462323 w 778228"/>
                    <a:gd name="connsiteY39" fmla="*/ 696060 h 1332306"/>
                    <a:gd name="connsiteX40" fmla="*/ 469455 w 778228"/>
                    <a:gd name="connsiteY40" fmla="*/ 717373 h 1332306"/>
                    <a:gd name="connsiteX41" fmla="*/ 459195 w 778228"/>
                    <a:gd name="connsiteY41" fmla="*/ 710628 h 1332306"/>
                    <a:gd name="connsiteX42" fmla="*/ 442178 w 778228"/>
                    <a:gd name="connsiteY42" fmla="*/ 709145 h 1332306"/>
                    <a:gd name="connsiteX43" fmla="*/ 439926 w 778228"/>
                    <a:gd name="connsiteY43" fmla="*/ 690395 h 1332306"/>
                    <a:gd name="connsiteX44" fmla="*/ 418905 w 778228"/>
                    <a:gd name="connsiteY44" fmla="*/ 692284 h 1332306"/>
                    <a:gd name="connsiteX45" fmla="*/ 410396 w 778228"/>
                    <a:gd name="connsiteY45" fmla="*/ 701456 h 1332306"/>
                    <a:gd name="connsiteX46" fmla="*/ 407769 w 778228"/>
                    <a:gd name="connsiteY46" fmla="*/ 716429 h 1332306"/>
                    <a:gd name="connsiteX47" fmla="*/ 397884 w 778228"/>
                    <a:gd name="connsiteY47" fmla="*/ 724117 h 1332306"/>
                    <a:gd name="connsiteX48" fmla="*/ 387123 w 778228"/>
                    <a:gd name="connsiteY48" fmla="*/ 725601 h 1332306"/>
                    <a:gd name="connsiteX49" fmla="*/ 366603 w 778228"/>
                    <a:gd name="connsiteY49" fmla="*/ 728434 h 1332306"/>
                    <a:gd name="connsiteX50" fmla="*/ 350962 w 778228"/>
                    <a:gd name="connsiteY50" fmla="*/ 750555 h 1332306"/>
                    <a:gd name="connsiteX51" fmla="*/ 370231 w 778228"/>
                    <a:gd name="connsiteY51" fmla="*/ 749072 h 1332306"/>
                    <a:gd name="connsiteX52" fmla="*/ 374235 w 778228"/>
                    <a:gd name="connsiteY52" fmla="*/ 760672 h 1332306"/>
                    <a:gd name="connsiteX53" fmla="*/ 371608 w 778228"/>
                    <a:gd name="connsiteY53" fmla="*/ 769440 h 1332306"/>
                    <a:gd name="connsiteX54" fmla="*/ 355967 w 778228"/>
                    <a:gd name="connsiteY54" fmla="*/ 771328 h 1332306"/>
                    <a:gd name="connsiteX55" fmla="*/ 342579 w 778228"/>
                    <a:gd name="connsiteY55" fmla="*/ 762560 h 1332306"/>
                    <a:gd name="connsiteX56" fmla="*/ 326063 w 778228"/>
                    <a:gd name="connsiteY56" fmla="*/ 771328 h 1332306"/>
                    <a:gd name="connsiteX57" fmla="*/ 333195 w 778228"/>
                    <a:gd name="connsiteY57" fmla="*/ 744351 h 1332306"/>
                    <a:gd name="connsiteX58" fmla="*/ 315302 w 778228"/>
                    <a:gd name="connsiteY58" fmla="*/ 759863 h 1332306"/>
                    <a:gd name="connsiteX59" fmla="*/ 296033 w 778228"/>
                    <a:gd name="connsiteY59" fmla="*/ 775779 h 1332306"/>
                    <a:gd name="connsiteX60" fmla="*/ 283020 w 778228"/>
                    <a:gd name="connsiteY60" fmla="*/ 793180 h 1332306"/>
                    <a:gd name="connsiteX61" fmla="*/ 245858 w 778228"/>
                    <a:gd name="connsiteY61" fmla="*/ 815437 h 1332306"/>
                    <a:gd name="connsiteX62" fmla="*/ 256243 w 778228"/>
                    <a:gd name="connsiteY62" fmla="*/ 816381 h 1332306"/>
                    <a:gd name="connsiteX63" fmla="*/ 278641 w 778228"/>
                    <a:gd name="connsiteY63" fmla="*/ 804376 h 1332306"/>
                    <a:gd name="connsiteX64" fmla="*/ 308170 w 778228"/>
                    <a:gd name="connsiteY64" fmla="*/ 792775 h 1332306"/>
                    <a:gd name="connsiteX65" fmla="*/ 326063 w 778228"/>
                    <a:gd name="connsiteY65" fmla="*/ 789943 h 1332306"/>
                    <a:gd name="connsiteX66" fmla="*/ 344831 w 778228"/>
                    <a:gd name="connsiteY66" fmla="*/ 788459 h 1332306"/>
                    <a:gd name="connsiteX67" fmla="*/ 342204 w 778228"/>
                    <a:gd name="connsiteY67" fmla="*/ 805860 h 1332306"/>
                    <a:gd name="connsiteX68" fmla="*/ 333695 w 778228"/>
                    <a:gd name="connsiteY68" fmla="*/ 811120 h 1332306"/>
                    <a:gd name="connsiteX69" fmla="*/ 321558 w 778228"/>
                    <a:gd name="connsiteY69" fmla="*/ 804780 h 1332306"/>
                    <a:gd name="connsiteX70" fmla="*/ 307294 w 778228"/>
                    <a:gd name="connsiteY70" fmla="*/ 818269 h 1332306"/>
                    <a:gd name="connsiteX71" fmla="*/ 295157 w 778228"/>
                    <a:gd name="connsiteY71" fmla="*/ 842010 h 1332306"/>
                    <a:gd name="connsiteX72" fmla="*/ 284021 w 778228"/>
                    <a:gd name="connsiteY72" fmla="*/ 852126 h 1332306"/>
                    <a:gd name="connsiteX73" fmla="*/ 256243 w 778228"/>
                    <a:gd name="connsiteY73" fmla="*/ 893132 h 1332306"/>
                    <a:gd name="connsiteX74" fmla="*/ 251363 w 778228"/>
                    <a:gd name="connsiteY74" fmla="*/ 917277 h 1332306"/>
                    <a:gd name="connsiteX75" fmla="*/ 227715 w 778228"/>
                    <a:gd name="connsiteY75" fmla="*/ 921594 h 1332306"/>
                    <a:gd name="connsiteX76" fmla="*/ 223711 w 778228"/>
                    <a:gd name="connsiteY76" fmla="*/ 951539 h 1332306"/>
                    <a:gd name="connsiteX77" fmla="*/ 223711 w 778228"/>
                    <a:gd name="connsiteY77" fmla="*/ 973795 h 1332306"/>
                    <a:gd name="connsiteX78" fmla="*/ 204942 w 778228"/>
                    <a:gd name="connsiteY78" fmla="*/ 976628 h 1332306"/>
                    <a:gd name="connsiteX79" fmla="*/ 183922 w 778228"/>
                    <a:gd name="connsiteY79" fmla="*/ 983912 h 1332306"/>
                    <a:gd name="connsiteX80" fmla="*/ 200938 w 778228"/>
                    <a:gd name="connsiteY80" fmla="*/ 1004145 h 1332306"/>
                    <a:gd name="connsiteX81" fmla="*/ 191554 w 778228"/>
                    <a:gd name="connsiteY81" fmla="*/ 1008462 h 1332306"/>
                    <a:gd name="connsiteX82" fmla="*/ 164652 w 778228"/>
                    <a:gd name="connsiteY82" fmla="*/ 1020062 h 1332306"/>
                    <a:gd name="connsiteX83" fmla="*/ 145884 w 778228"/>
                    <a:gd name="connsiteY83" fmla="*/ 1040835 h 1332306"/>
                    <a:gd name="connsiteX84" fmla="*/ 131119 w 778228"/>
                    <a:gd name="connsiteY84" fmla="*/ 1065385 h 1332306"/>
                    <a:gd name="connsiteX85" fmla="*/ 114603 w 778228"/>
                    <a:gd name="connsiteY85" fmla="*/ 1051356 h 1332306"/>
                    <a:gd name="connsiteX86" fmla="*/ 110974 w 778228"/>
                    <a:gd name="connsiteY86" fmla="*/ 1069701 h 1332306"/>
                    <a:gd name="connsiteX87" fmla="*/ 94458 w 778228"/>
                    <a:gd name="connsiteY87" fmla="*/ 1080762 h 1332306"/>
                    <a:gd name="connsiteX88" fmla="*/ 65304 w 778228"/>
                    <a:gd name="connsiteY88" fmla="*/ 1092362 h 1332306"/>
                    <a:gd name="connsiteX89" fmla="*/ 81445 w 778228"/>
                    <a:gd name="connsiteY89" fmla="*/ 1105446 h 1332306"/>
                    <a:gd name="connsiteX90" fmla="*/ 55419 w 778228"/>
                    <a:gd name="connsiteY90" fmla="*/ 1105986 h 1332306"/>
                    <a:gd name="connsiteX91" fmla="*/ 39278 w 778228"/>
                    <a:gd name="connsiteY91" fmla="*/ 1117586 h 1332306"/>
                    <a:gd name="connsiteX92" fmla="*/ 25389 w 778228"/>
                    <a:gd name="connsiteY92" fmla="*/ 1132559 h 1332306"/>
                    <a:gd name="connsiteX93" fmla="*/ 14128 w 778228"/>
                    <a:gd name="connsiteY93" fmla="*/ 1135931 h 1332306"/>
                    <a:gd name="connsiteX94" fmla="*/ 240 w 778228"/>
                    <a:gd name="connsiteY94" fmla="*/ 1150364 h 1332306"/>
                    <a:gd name="connsiteX95" fmla="*/ 11876 w 778228"/>
                    <a:gd name="connsiteY95" fmla="*/ 1166821 h 1332306"/>
                    <a:gd name="connsiteX96" fmla="*/ 8247 w 778228"/>
                    <a:gd name="connsiteY96" fmla="*/ 1178960 h 1332306"/>
                    <a:gd name="connsiteX97" fmla="*/ 5119 w 778228"/>
                    <a:gd name="connsiteY97" fmla="*/ 1190966 h 1332306"/>
                    <a:gd name="connsiteX98" fmla="*/ 5119 w 778228"/>
                    <a:gd name="connsiteY98" fmla="*/ 1206343 h 1332306"/>
                    <a:gd name="connsiteX99" fmla="*/ 2867 w 778228"/>
                    <a:gd name="connsiteY99" fmla="*/ 1226171 h 1332306"/>
                    <a:gd name="connsiteX100" fmla="*/ 18508 w 778228"/>
                    <a:gd name="connsiteY100" fmla="*/ 1231432 h 1332306"/>
                    <a:gd name="connsiteX101" fmla="*/ 40029 w 778228"/>
                    <a:gd name="connsiteY101" fmla="*/ 1222799 h 1332306"/>
                    <a:gd name="connsiteX102" fmla="*/ 45409 w 778228"/>
                    <a:gd name="connsiteY102" fmla="*/ 1232916 h 1332306"/>
                    <a:gd name="connsiteX103" fmla="*/ 29769 w 778228"/>
                    <a:gd name="connsiteY103" fmla="*/ 1246405 h 1332306"/>
                    <a:gd name="connsiteX104" fmla="*/ 17757 w 778228"/>
                    <a:gd name="connsiteY104" fmla="*/ 1243032 h 1332306"/>
                    <a:gd name="connsiteX105" fmla="*/ 7371 w 778228"/>
                    <a:gd name="connsiteY105" fmla="*/ 1252744 h 1332306"/>
                    <a:gd name="connsiteX106" fmla="*/ 5119 w 778228"/>
                    <a:gd name="connsiteY106" fmla="*/ 1272033 h 1332306"/>
                    <a:gd name="connsiteX107" fmla="*/ 22136 w 778228"/>
                    <a:gd name="connsiteY107" fmla="*/ 1269605 h 1332306"/>
                    <a:gd name="connsiteX108" fmla="*/ 38277 w 778228"/>
                    <a:gd name="connsiteY108" fmla="*/ 1271494 h 1332306"/>
                    <a:gd name="connsiteX109" fmla="*/ 30645 w 778228"/>
                    <a:gd name="connsiteY109" fmla="*/ 1284578 h 1332306"/>
                    <a:gd name="connsiteX110" fmla="*/ 18132 w 778228"/>
                    <a:gd name="connsiteY110" fmla="*/ 1294695 h 1332306"/>
                    <a:gd name="connsiteX111" fmla="*/ 49914 w 778228"/>
                    <a:gd name="connsiteY111" fmla="*/ 1321672 h 1332306"/>
                    <a:gd name="connsiteX112" fmla="*/ 85324 w 778228"/>
                    <a:gd name="connsiteY112" fmla="*/ 1331789 h 1332306"/>
                    <a:gd name="connsiteX113" fmla="*/ 141630 w 778228"/>
                    <a:gd name="connsiteY113" fmla="*/ 1286871 h 1332306"/>
                    <a:gd name="connsiteX114" fmla="*/ 162650 w 778228"/>
                    <a:gd name="connsiteY114" fmla="*/ 1282015 h 1332306"/>
                    <a:gd name="connsiteX115" fmla="*/ 170283 w 778228"/>
                    <a:gd name="connsiteY115" fmla="*/ 1258410 h 1332306"/>
                    <a:gd name="connsiteX116" fmla="*/ 182420 w 778228"/>
                    <a:gd name="connsiteY116" fmla="*/ 1276215 h 1332306"/>
                    <a:gd name="connsiteX117" fmla="*/ 189552 w 778228"/>
                    <a:gd name="connsiteY117" fmla="*/ 1290918 h 1332306"/>
                    <a:gd name="connsiteX118" fmla="*/ 198936 w 778228"/>
                    <a:gd name="connsiteY118" fmla="*/ 1292402 h 1332306"/>
                    <a:gd name="connsiteX119" fmla="*/ 206194 w 778228"/>
                    <a:gd name="connsiteY119" fmla="*/ 1270685 h 1332306"/>
                    <a:gd name="connsiteX120" fmla="*/ 210573 w 778228"/>
                    <a:gd name="connsiteY120" fmla="*/ 1244381 h 1332306"/>
                    <a:gd name="connsiteX121" fmla="*/ 230718 w 778228"/>
                    <a:gd name="connsiteY121" fmla="*/ 1236693 h 1332306"/>
                    <a:gd name="connsiteX122" fmla="*/ 229342 w 778228"/>
                    <a:gd name="connsiteY122" fmla="*/ 1205668 h 1332306"/>
                    <a:gd name="connsiteX123" fmla="*/ 227840 w 778228"/>
                    <a:gd name="connsiteY123" fmla="*/ 1190156 h 1332306"/>
                    <a:gd name="connsiteX124" fmla="*/ 239352 w 778228"/>
                    <a:gd name="connsiteY124" fmla="*/ 1173160 h 1332306"/>
                    <a:gd name="connsiteX125" fmla="*/ 219207 w 778228"/>
                    <a:gd name="connsiteY125" fmla="*/ 1149960 h 1332306"/>
                    <a:gd name="connsiteX126" fmla="*/ 220583 w 778228"/>
                    <a:gd name="connsiteY126" fmla="*/ 1118935 h 1332306"/>
                    <a:gd name="connsiteX127" fmla="*/ 220583 w 778228"/>
                    <a:gd name="connsiteY127" fmla="*/ 1086292 h 1332306"/>
                    <a:gd name="connsiteX128" fmla="*/ 223461 w 778228"/>
                    <a:gd name="connsiteY128" fmla="*/ 1053784 h 1332306"/>
                    <a:gd name="connsiteX129" fmla="*/ 253616 w 778228"/>
                    <a:gd name="connsiteY129" fmla="*/ 1032067 h 1332306"/>
                    <a:gd name="connsiteX130" fmla="*/ 273761 w 778228"/>
                    <a:gd name="connsiteY130" fmla="*/ 1030449 h 1332306"/>
                    <a:gd name="connsiteX131" fmla="*/ 273761 w 778228"/>
                    <a:gd name="connsiteY131" fmla="*/ 1011834 h 1332306"/>
                    <a:gd name="connsiteX132" fmla="*/ 266629 w 778228"/>
                    <a:gd name="connsiteY132" fmla="*/ 994838 h 1332306"/>
                    <a:gd name="connsiteX133" fmla="*/ 286774 w 778228"/>
                    <a:gd name="connsiteY133" fmla="*/ 953023 h 1332306"/>
                    <a:gd name="connsiteX134" fmla="*/ 288150 w 778228"/>
                    <a:gd name="connsiteY134" fmla="*/ 923482 h 1332306"/>
                    <a:gd name="connsiteX135" fmla="*/ 311173 w 778228"/>
                    <a:gd name="connsiteY135" fmla="*/ 917277 h 1332306"/>
                    <a:gd name="connsiteX136" fmla="*/ 316929 w 778228"/>
                    <a:gd name="connsiteY136" fmla="*/ 898663 h 1332306"/>
                    <a:gd name="connsiteX137" fmla="*/ 332694 w 778228"/>
                    <a:gd name="connsiteY137" fmla="*/ 873843 h 1332306"/>
                    <a:gd name="connsiteX138" fmla="*/ 339826 w 778228"/>
                    <a:gd name="connsiteY138" fmla="*/ 856847 h 1332306"/>
                    <a:gd name="connsiteX139" fmla="*/ 348460 w 778228"/>
                    <a:gd name="connsiteY139" fmla="*/ 833512 h 1332306"/>
                    <a:gd name="connsiteX140" fmla="*/ 371483 w 778228"/>
                    <a:gd name="connsiteY140" fmla="*/ 814897 h 1332306"/>
                    <a:gd name="connsiteX141" fmla="*/ 394505 w 778228"/>
                    <a:gd name="connsiteY141" fmla="*/ 805590 h 1332306"/>
                    <a:gd name="connsiteX142" fmla="*/ 401638 w 778228"/>
                    <a:gd name="connsiteY142" fmla="*/ 782254 h 1332306"/>
                    <a:gd name="connsiteX143" fmla="*/ 433294 w 778228"/>
                    <a:gd name="connsiteY143" fmla="*/ 788459 h 1332306"/>
                    <a:gd name="connsiteX144" fmla="*/ 453439 w 778228"/>
                    <a:gd name="connsiteY144" fmla="*/ 782254 h 1332306"/>
                    <a:gd name="connsiteX145" fmla="*/ 470706 w 778228"/>
                    <a:gd name="connsiteY145" fmla="*/ 757435 h 1332306"/>
                    <a:gd name="connsiteX146" fmla="*/ 473584 w 778228"/>
                    <a:gd name="connsiteY146" fmla="*/ 759323 h 1332306"/>
                    <a:gd name="connsiteX147" fmla="*/ 493729 w 778228"/>
                    <a:gd name="connsiteY147" fmla="*/ 743406 h 1332306"/>
                    <a:gd name="connsiteX148" fmla="*/ 526762 w 778228"/>
                    <a:gd name="connsiteY148" fmla="*/ 769709 h 1332306"/>
                    <a:gd name="connsiteX149" fmla="*/ 559795 w 778228"/>
                    <a:gd name="connsiteY149" fmla="*/ 771193 h 1332306"/>
                    <a:gd name="connsiteX150" fmla="*/ 582818 w 778228"/>
                    <a:gd name="connsiteY150" fmla="*/ 772812 h 1332306"/>
                    <a:gd name="connsiteX151" fmla="*/ 600085 w 778228"/>
                    <a:gd name="connsiteY151" fmla="*/ 777533 h 1332306"/>
                    <a:gd name="connsiteX152" fmla="*/ 613097 w 778228"/>
                    <a:gd name="connsiteY152" fmla="*/ 758918 h 1332306"/>
                    <a:gd name="connsiteX153" fmla="*/ 618853 w 778228"/>
                    <a:gd name="connsiteY153" fmla="*/ 730997 h 1332306"/>
                    <a:gd name="connsiteX154" fmla="*/ 637497 w 778228"/>
                    <a:gd name="connsiteY154" fmla="*/ 709279 h 1332306"/>
                    <a:gd name="connsiteX155" fmla="*/ 667777 w 778228"/>
                    <a:gd name="connsiteY155" fmla="*/ 701591 h 1332306"/>
                    <a:gd name="connsiteX156" fmla="*/ 692176 w 778228"/>
                    <a:gd name="connsiteY156" fmla="*/ 701591 h 1332306"/>
                    <a:gd name="connsiteX157" fmla="*/ 723832 w 778228"/>
                    <a:gd name="connsiteY157" fmla="*/ 724927 h 1332306"/>
                    <a:gd name="connsiteX158" fmla="*/ 723832 w 778228"/>
                    <a:gd name="connsiteY158" fmla="*/ 743136 h 1332306"/>
                    <a:gd name="connsiteX159" fmla="*/ 737721 w 778228"/>
                    <a:gd name="connsiteY159" fmla="*/ 735718 h 1332306"/>
                    <a:gd name="connsiteX160" fmla="*/ 762746 w 778228"/>
                    <a:gd name="connsiteY160" fmla="*/ 723173 h 1332306"/>
                    <a:gd name="connsiteX161" fmla="*/ 778136 w 778228"/>
                    <a:gd name="connsiteY161" fmla="*/ 711438 h 1332306"/>
                    <a:gd name="connsiteX162" fmla="*/ 755614 w 778228"/>
                    <a:gd name="connsiteY162" fmla="*/ 712517 h 1332306"/>
                    <a:gd name="connsiteX163" fmla="*/ 214077 w 778228"/>
                    <a:gd name="connsiteY163" fmla="*/ 94189 h 1332306"/>
                    <a:gd name="connsiteX164" fmla="*/ 196684 w 778228"/>
                    <a:gd name="connsiteY164" fmla="*/ 126023 h 1332306"/>
                    <a:gd name="connsiteX165" fmla="*/ 226839 w 778228"/>
                    <a:gd name="connsiteY165" fmla="*/ 162173 h 1332306"/>
                    <a:gd name="connsiteX166" fmla="*/ 269882 w 778228"/>
                    <a:gd name="connsiteY166" fmla="*/ 165140 h 1332306"/>
                    <a:gd name="connsiteX167" fmla="*/ 287274 w 778228"/>
                    <a:gd name="connsiteY167" fmla="*/ 139781 h 1332306"/>
                    <a:gd name="connsiteX168" fmla="*/ 302039 w 778228"/>
                    <a:gd name="connsiteY168" fmla="*/ 125348 h 1332306"/>
                    <a:gd name="connsiteX169" fmla="*/ 304666 w 778228"/>
                    <a:gd name="connsiteY169" fmla="*/ 144907 h 1332306"/>
                    <a:gd name="connsiteX170" fmla="*/ 330817 w 778228"/>
                    <a:gd name="connsiteY170" fmla="*/ 141939 h 1332306"/>
                    <a:gd name="connsiteX171" fmla="*/ 342954 w 778228"/>
                    <a:gd name="connsiteY171" fmla="*/ 152865 h 1332306"/>
                    <a:gd name="connsiteX172" fmla="*/ 306668 w 778228"/>
                    <a:gd name="connsiteY172" fmla="*/ 170940 h 1332306"/>
                    <a:gd name="connsiteX173" fmla="*/ 258996 w 778228"/>
                    <a:gd name="connsiteY173" fmla="*/ 188341 h 1332306"/>
                    <a:gd name="connsiteX174" fmla="*/ 286523 w 778228"/>
                    <a:gd name="connsiteY174" fmla="*/ 199941 h 1332306"/>
                    <a:gd name="connsiteX175" fmla="*/ 346958 w 778228"/>
                    <a:gd name="connsiteY175" fmla="*/ 197109 h 1332306"/>
                    <a:gd name="connsiteX176" fmla="*/ 319431 w 778228"/>
                    <a:gd name="connsiteY176" fmla="*/ 204393 h 1332306"/>
                    <a:gd name="connsiteX177" fmla="*/ 293280 w 778228"/>
                    <a:gd name="connsiteY177" fmla="*/ 216668 h 1332306"/>
                    <a:gd name="connsiteX178" fmla="*/ 263751 w 778228"/>
                    <a:gd name="connsiteY178" fmla="*/ 223142 h 1332306"/>
                    <a:gd name="connsiteX179" fmla="*/ 294031 w 778228"/>
                    <a:gd name="connsiteY179" fmla="*/ 249176 h 1332306"/>
                    <a:gd name="connsiteX180" fmla="*/ 323560 w 778228"/>
                    <a:gd name="connsiteY180" fmla="*/ 252818 h 1332306"/>
                    <a:gd name="connsiteX181" fmla="*/ 308796 w 778228"/>
                    <a:gd name="connsiteY181" fmla="*/ 265092 h 1332306"/>
                    <a:gd name="connsiteX182" fmla="*/ 333695 w 778228"/>
                    <a:gd name="connsiteY182" fmla="*/ 281009 h 1332306"/>
                    <a:gd name="connsiteX183" fmla="*/ 353840 w 778228"/>
                    <a:gd name="connsiteY183" fmla="*/ 274535 h 1332306"/>
                    <a:gd name="connsiteX184" fmla="*/ 388750 w 778228"/>
                    <a:gd name="connsiteY184" fmla="*/ 215993 h 1332306"/>
                    <a:gd name="connsiteX185" fmla="*/ 400261 w 778228"/>
                    <a:gd name="connsiteY185" fmla="*/ 188476 h 1332306"/>
                    <a:gd name="connsiteX186" fmla="*/ 414275 w 778228"/>
                    <a:gd name="connsiteY186" fmla="*/ 176201 h 1332306"/>
                    <a:gd name="connsiteX187" fmla="*/ 425036 w 778228"/>
                    <a:gd name="connsiteY187" fmla="*/ 148684 h 1332306"/>
                    <a:gd name="connsiteX188" fmla="*/ 461197 w 778228"/>
                    <a:gd name="connsiteY188" fmla="*/ 137083 h 1332306"/>
                    <a:gd name="connsiteX189" fmla="*/ 467203 w 778228"/>
                    <a:gd name="connsiteY189" fmla="*/ 144367 h 1332306"/>
                    <a:gd name="connsiteX190" fmla="*/ 471957 w 778228"/>
                    <a:gd name="connsiteY190" fmla="*/ 169052 h 1332306"/>
                    <a:gd name="connsiteX191" fmla="*/ 482593 w 778228"/>
                    <a:gd name="connsiteY191" fmla="*/ 180652 h 1332306"/>
                    <a:gd name="connsiteX192" fmla="*/ 477213 w 778228"/>
                    <a:gd name="connsiteY192" fmla="*/ 211812 h 1332306"/>
                    <a:gd name="connsiteX193" fmla="*/ 506116 w 778228"/>
                    <a:gd name="connsiteY193" fmla="*/ 218286 h 1332306"/>
                    <a:gd name="connsiteX194" fmla="*/ 522883 w 778228"/>
                    <a:gd name="connsiteY194" fmla="*/ 234877 h 1332306"/>
                    <a:gd name="connsiteX195" fmla="*/ 561171 w 778228"/>
                    <a:gd name="connsiteY195" fmla="*/ 215319 h 1332306"/>
                    <a:gd name="connsiteX196" fmla="*/ 587322 w 778228"/>
                    <a:gd name="connsiteY196" fmla="*/ 196434 h 1332306"/>
                    <a:gd name="connsiteX197" fmla="*/ 565800 w 778228"/>
                    <a:gd name="connsiteY197" fmla="*/ 190634 h 1332306"/>
                    <a:gd name="connsiteX198" fmla="*/ 540901 w 778228"/>
                    <a:gd name="connsiteY198" fmla="*/ 184159 h 1332306"/>
                    <a:gd name="connsiteX199" fmla="*/ 535521 w 778228"/>
                    <a:gd name="connsiteY199" fmla="*/ 171075 h 1332306"/>
                    <a:gd name="connsiteX200" fmla="*/ 511997 w 778228"/>
                    <a:gd name="connsiteY200" fmla="*/ 161633 h 1332306"/>
                    <a:gd name="connsiteX201" fmla="*/ 495231 w 778228"/>
                    <a:gd name="connsiteY201" fmla="*/ 143558 h 1332306"/>
                    <a:gd name="connsiteX202" fmla="*/ 489225 w 778228"/>
                    <a:gd name="connsiteY202" fmla="*/ 124674 h 1332306"/>
                    <a:gd name="connsiteX203" fmla="*/ 467703 w 778228"/>
                    <a:gd name="connsiteY203" fmla="*/ 110241 h 1332306"/>
                    <a:gd name="connsiteX204" fmla="*/ 452188 w 778228"/>
                    <a:gd name="connsiteY204" fmla="*/ 106599 h 1332306"/>
                    <a:gd name="connsiteX205" fmla="*/ 440176 w 778228"/>
                    <a:gd name="connsiteY205" fmla="*/ 102282 h 1332306"/>
                    <a:gd name="connsiteX206" fmla="*/ 412023 w 778228"/>
                    <a:gd name="connsiteY206" fmla="*/ 96482 h 1332306"/>
                    <a:gd name="connsiteX207" fmla="*/ 399886 w 778228"/>
                    <a:gd name="connsiteY207" fmla="*/ 71123 h 1332306"/>
                    <a:gd name="connsiteX208" fmla="*/ 374986 w 778228"/>
                    <a:gd name="connsiteY208" fmla="*/ 82723 h 1332306"/>
                    <a:gd name="connsiteX209" fmla="*/ 382994 w 778228"/>
                    <a:gd name="connsiteY209" fmla="*/ 59523 h 1332306"/>
                    <a:gd name="connsiteX210" fmla="*/ 351463 w 778228"/>
                    <a:gd name="connsiteY210" fmla="*/ 47922 h 1332306"/>
                    <a:gd name="connsiteX211" fmla="*/ 335322 w 778228"/>
                    <a:gd name="connsiteY211" fmla="*/ 32680 h 1332306"/>
                    <a:gd name="connsiteX212" fmla="*/ 327940 w 778228"/>
                    <a:gd name="connsiteY212" fmla="*/ 48597 h 1332306"/>
                    <a:gd name="connsiteX213" fmla="*/ 323936 w 778228"/>
                    <a:gd name="connsiteY213" fmla="*/ 63839 h 1332306"/>
                    <a:gd name="connsiteX214" fmla="*/ 342704 w 778228"/>
                    <a:gd name="connsiteY214" fmla="*/ 113073 h 1332306"/>
                    <a:gd name="connsiteX215" fmla="*/ 309171 w 778228"/>
                    <a:gd name="connsiteY215" fmla="*/ 71797 h 1332306"/>
                    <a:gd name="connsiteX216" fmla="*/ 288400 w 778228"/>
                    <a:gd name="connsiteY216" fmla="*/ 55071 h 1332306"/>
                    <a:gd name="connsiteX217" fmla="*/ 276263 w 778228"/>
                    <a:gd name="connsiteY217" fmla="*/ 81105 h 1332306"/>
                    <a:gd name="connsiteX218" fmla="*/ 268255 w 778228"/>
                    <a:gd name="connsiteY218" fmla="*/ 86905 h 1332306"/>
                    <a:gd name="connsiteX219" fmla="*/ 245358 w 778228"/>
                    <a:gd name="connsiteY219" fmla="*/ 67346 h 1332306"/>
                    <a:gd name="connsiteX220" fmla="*/ 270883 w 778228"/>
                    <a:gd name="connsiteY220" fmla="*/ 57230 h 1332306"/>
                    <a:gd name="connsiteX221" fmla="*/ 253365 w 778228"/>
                    <a:gd name="connsiteY221" fmla="*/ 50755 h 1332306"/>
                    <a:gd name="connsiteX222" fmla="*/ 227840 w 778228"/>
                    <a:gd name="connsiteY222" fmla="*/ 55071 h 1332306"/>
                    <a:gd name="connsiteX223" fmla="*/ 206319 w 778228"/>
                    <a:gd name="connsiteY223" fmla="*/ 52913 h 1332306"/>
                    <a:gd name="connsiteX224" fmla="*/ 182170 w 778228"/>
                    <a:gd name="connsiteY224" fmla="*/ 64514 h 1332306"/>
                    <a:gd name="connsiteX225" fmla="*/ 182170 w 778228"/>
                    <a:gd name="connsiteY225" fmla="*/ 97156 h 1332306"/>
                    <a:gd name="connsiteX226" fmla="*/ 213701 w 778228"/>
                    <a:gd name="connsiteY226" fmla="*/ 94324 h 1332306"/>
                    <a:gd name="connsiteX227" fmla="*/ 186549 w 778228"/>
                    <a:gd name="connsiteY227" fmla="*/ 152730 h 1332306"/>
                    <a:gd name="connsiteX228" fmla="*/ 208071 w 778228"/>
                    <a:gd name="connsiteY228" fmla="*/ 168647 h 1332306"/>
                    <a:gd name="connsiteX229" fmla="*/ 187926 w 778228"/>
                    <a:gd name="connsiteY229" fmla="*/ 140456 h 1332306"/>
                    <a:gd name="connsiteX230" fmla="*/ 167781 w 778228"/>
                    <a:gd name="connsiteY230" fmla="*/ 123729 h 1332306"/>
                    <a:gd name="connsiteX231" fmla="*/ 186549 w 778228"/>
                    <a:gd name="connsiteY231" fmla="*/ 152730 h 1332306"/>
                    <a:gd name="connsiteX232" fmla="*/ 400011 w 778228"/>
                    <a:gd name="connsiteY232" fmla="*/ 35513 h 1332306"/>
                    <a:gd name="connsiteX233" fmla="*/ 396633 w 778228"/>
                    <a:gd name="connsiteY233" fmla="*/ 47787 h 1332306"/>
                    <a:gd name="connsiteX234" fmla="*/ 506742 w 778228"/>
                    <a:gd name="connsiteY234" fmla="*/ 51429 h 1332306"/>
                    <a:gd name="connsiteX235" fmla="*/ 443680 w 778228"/>
                    <a:gd name="connsiteY235" fmla="*/ 74630 h 1332306"/>
                    <a:gd name="connsiteX236" fmla="*/ 514875 w 778228"/>
                    <a:gd name="connsiteY236" fmla="*/ 84747 h 1332306"/>
                    <a:gd name="connsiteX237" fmla="*/ 551161 w 778228"/>
                    <a:gd name="connsiteY237" fmla="*/ 97831 h 1332306"/>
                    <a:gd name="connsiteX238" fmla="*/ 585445 w 778228"/>
                    <a:gd name="connsiteY238" fmla="*/ 88389 h 1332306"/>
                    <a:gd name="connsiteX239" fmla="*/ 624358 w 778228"/>
                    <a:gd name="connsiteY239" fmla="*/ 70314 h 1332306"/>
                    <a:gd name="connsiteX240" fmla="*/ 666025 w 778228"/>
                    <a:gd name="connsiteY240" fmla="*/ 33354 h 1332306"/>
                    <a:gd name="connsiteX241" fmla="*/ 606216 w 778228"/>
                    <a:gd name="connsiteY241" fmla="*/ 21754 h 1332306"/>
                    <a:gd name="connsiteX242" fmla="*/ 561296 w 778228"/>
                    <a:gd name="connsiteY242" fmla="*/ 16628 h 1332306"/>
                    <a:gd name="connsiteX243" fmla="*/ 544530 w 778228"/>
                    <a:gd name="connsiteY243" fmla="*/ 25396 h 1332306"/>
                    <a:gd name="connsiteX244" fmla="*/ 527137 w 778228"/>
                    <a:gd name="connsiteY244" fmla="*/ 4353 h 1332306"/>
                    <a:gd name="connsiteX245" fmla="*/ 521757 w 778228"/>
                    <a:gd name="connsiteY245" fmla="*/ 36187 h 1332306"/>
                    <a:gd name="connsiteX246" fmla="*/ 497608 w 778228"/>
                    <a:gd name="connsiteY246" fmla="*/ 21754 h 1332306"/>
                    <a:gd name="connsiteX247" fmla="*/ 472833 w 778228"/>
                    <a:gd name="connsiteY247" fmla="*/ 20270 h 1332306"/>
                    <a:gd name="connsiteX248" fmla="*/ 439926 w 778228"/>
                    <a:gd name="connsiteY248" fmla="*/ 37 h 1332306"/>
                    <a:gd name="connsiteX249" fmla="*/ 441928 w 778228"/>
                    <a:gd name="connsiteY249" fmla="*/ 14470 h 1332306"/>
                    <a:gd name="connsiteX250" fmla="*/ 419781 w 778228"/>
                    <a:gd name="connsiteY250" fmla="*/ 7995 h 1332306"/>
                    <a:gd name="connsiteX251" fmla="*/ 420406 w 778228"/>
                    <a:gd name="connsiteY251" fmla="*/ 26070 h 1332306"/>
                    <a:gd name="connsiteX252" fmla="*/ 397634 w 778228"/>
                    <a:gd name="connsiteY252" fmla="*/ 8670 h 1332306"/>
                    <a:gd name="connsiteX253" fmla="*/ 384871 w 778228"/>
                    <a:gd name="connsiteY253" fmla="*/ 20945 h 1332306"/>
                    <a:gd name="connsiteX254" fmla="*/ 400261 w 778228"/>
                    <a:gd name="connsiteY254" fmla="*/ 35378 h 133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</a:cxnLst>
                  <a:rect l="l" t="t" r="r" b="b"/>
                  <a:pathLst>
                    <a:path w="778228" h="1332306">
                      <a:moveTo>
                        <a:pt x="755363" y="712787"/>
                      </a:moveTo>
                      <a:cubicBezTo>
                        <a:pt x="753612" y="720071"/>
                        <a:pt x="741475" y="718587"/>
                        <a:pt x="741975" y="711438"/>
                      </a:cubicBezTo>
                      <a:cubicBezTo>
                        <a:pt x="742476" y="704154"/>
                        <a:pt x="723207" y="698354"/>
                        <a:pt x="722206" y="694981"/>
                      </a:cubicBezTo>
                      <a:cubicBezTo>
                        <a:pt x="721330" y="691609"/>
                        <a:pt x="730339" y="692149"/>
                        <a:pt x="737471" y="696330"/>
                      </a:cubicBezTo>
                      <a:cubicBezTo>
                        <a:pt x="744603" y="700647"/>
                        <a:pt x="749608" y="697814"/>
                        <a:pt x="757616" y="689586"/>
                      </a:cubicBezTo>
                      <a:cubicBezTo>
                        <a:pt x="765749" y="681358"/>
                        <a:pt x="776885" y="688237"/>
                        <a:pt x="778136" y="680953"/>
                      </a:cubicBezTo>
                      <a:cubicBezTo>
                        <a:pt x="779513" y="673669"/>
                        <a:pt x="765123" y="668813"/>
                        <a:pt x="762496" y="664497"/>
                      </a:cubicBezTo>
                      <a:cubicBezTo>
                        <a:pt x="759743" y="660180"/>
                        <a:pt x="749483" y="654380"/>
                        <a:pt x="739723" y="656268"/>
                      </a:cubicBezTo>
                      <a:cubicBezTo>
                        <a:pt x="729838" y="658157"/>
                        <a:pt x="729463" y="653840"/>
                        <a:pt x="723582" y="648040"/>
                      </a:cubicBezTo>
                      <a:cubicBezTo>
                        <a:pt x="717826" y="642240"/>
                        <a:pt x="699934" y="651817"/>
                        <a:pt x="699934" y="665441"/>
                      </a:cubicBezTo>
                      <a:cubicBezTo>
                        <a:pt x="699934" y="679065"/>
                        <a:pt x="688672" y="675557"/>
                        <a:pt x="692801" y="668274"/>
                      </a:cubicBezTo>
                      <a:cubicBezTo>
                        <a:pt x="696805" y="660990"/>
                        <a:pt x="687421" y="652357"/>
                        <a:pt x="696430" y="649929"/>
                      </a:cubicBezTo>
                      <a:cubicBezTo>
                        <a:pt x="705439" y="647501"/>
                        <a:pt x="700434" y="633068"/>
                        <a:pt x="683918" y="631584"/>
                      </a:cubicBezTo>
                      <a:cubicBezTo>
                        <a:pt x="667401" y="630100"/>
                        <a:pt x="661145" y="645073"/>
                        <a:pt x="665149" y="649929"/>
                      </a:cubicBezTo>
                      <a:cubicBezTo>
                        <a:pt x="669153" y="654785"/>
                        <a:pt x="653888" y="675557"/>
                        <a:pt x="647131" y="675557"/>
                      </a:cubicBezTo>
                      <a:cubicBezTo>
                        <a:pt x="640375" y="675557"/>
                        <a:pt x="648132" y="657752"/>
                        <a:pt x="647632" y="648040"/>
                      </a:cubicBezTo>
                      <a:cubicBezTo>
                        <a:pt x="647131" y="638463"/>
                        <a:pt x="640875" y="643724"/>
                        <a:pt x="628363" y="659101"/>
                      </a:cubicBezTo>
                      <a:cubicBezTo>
                        <a:pt x="615850" y="674478"/>
                        <a:pt x="606466" y="688507"/>
                        <a:pt x="599334" y="689990"/>
                      </a:cubicBezTo>
                      <a:cubicBezTo>
                        <a:pt x="592077" y="691474"/>
                        <a:pt x="593077" y="675962"/>
                        <a:pt x="604714" y="669218"/>
                      </a:cubicBezTo>
                      <a:cubicBezTo>
                        <a:pt x="616351" y="662473"/>
                        <a:pt x="616851" y="644129"/>
                        <a:pt x="624358" y="644129"/>
                      </a:cubicBezTo>
                      <a:cubicBezTo>
                        <a:pt x="631866" y="644129"/>
                        <a:pt x="631991" y="634551"/>
                        <a:pt x="620730" y="631584"/>
                      </a:cubicBezTo>
                      <a:cubicBezTo>
                        <a:pt x="609594" y="628751"/>
                        <a:pt x="607717" y="642240"/>
                        <a:pt x="604214" y="646017"/>
                      </a:cubicBezTo>
                      <a:cubicBezTo>
                        <a:pt x="600585" y="649794"/>
                        <a:pt x="582317" y="639273"/>
                        <a:pt x="582692" y="643184"/>
                      </a:cubicBezTo>
                      <a:cubicBezTo>
                        <a:pt x="583193" y="647096"/>
                        <a:pt x="572807" y="648445"/>
                        <a:pt x="577312" y="655729"/>
                      </a:cubicBezTo>
                      <a:cubicBezTo>
                        <a:pt x="581816" y="663013"/>
                        <a:pt x="575060" y="669218"/>
                        <a:pt x="570555" y="660585"/>
                      </a:cubicBezTo>
                      <a:cubicBezTo>
                        <a:pt x="566051" y="651817"/>
                        <a:pt x="554915" y="658562"/>
                        <a:pt x="549534" y="668274"/>
                      </a:cubicBezTo>
                      <a:cubicBezTo>
                        <a:pt x="544154" y="677851"/>
                        <a:pt x="537022" y="677446"/>
                        <a:pt x="542402" y="680818"/>
                      </a:cubicBezTo>
                      <a:cubicBezTo>
                        <a:pt x="547783" y="684190"/>
                        <a:pt x="547282" y="697274"/>
                        <a:pt x="539274" y="699702"/>
                      </a:cubicBezTo>
                      <a:cubicBezTo>
                        <a:pt x="531266" y="702130"/>
                        <a:pt x="534395" y="675962"/>
                        <a:pt x="528138" y="678390"/>
                      </a:cubicBezTo>
                      <a:cubicBezTo>
                        <a:pt x="521882" y="680818"/>
                        <a:pt x="525886" y="665846"/>
                        <a:pt x="534395" y="665846"/>
                      </a:cubicBezTo>
                      <a:cubicBezTo>
                        <a:pt x="542903" y="665846"/>
                        <a:pt x="551411" y="652357"/>
                        <a:pt x="550535" y="648985"/>
                      </a:cubicBezTo>
                      <a:cubicBezTo>
                        <a:pt x="549034" y="643319"/>
                        <a:pt x="539775" y="644668"/>
                        <a:pt x="539775" y="651817"/>
                      </a:cubicBezTo>
                      <a:cubicBezTo>
                        <a:pt x="539775" y="658966"/>
                        <a:pt x="526386" y="657617"/>
                        <a:pt x="515125" y="657078"/>
                      </a:cubicBezTo>
                      <a:cubicBezTo>
                        <a:pt x="503989" y="656538"/>
                        <a:pt x="504364" y="671106"/>
                        <a:pt x="516877" y="678795"/>
                      </a:cubicBezTo>
                      <a:cubicBezTo>
                        <a:pt x="529389" y="686483"/>
                        <a:pt x="514625" y="691339"/>
                        <a:pt x="508368" y="685539"/>
                      </a:cubicBezTo>
                      <a:cubicBezTo>
                        <a:pt x="502112" y="679739"/>
                        <a:pt x="492227" y="682707"/>
                        <a:pt x="485471" y="685944"/>
                      </a:cubicBezTo>
                      <a:cubicBezTo>
                        <a:pt x="478714" y="689316"/>
                        <a:pt x="501612" y="698084"/>
                        <a:pt x="502488" y="702400"/>
                      </a:cubicBezTo>
                      <a:cubicBezTo>
                        <a:pt x="503364" y="706717"/>
                        <a:pt x="490851" y="697140"/>
                        <a:pt x="488224" y="700512"/>
                      </a:cubicBezTo>
                      <a:cubicBezTo>
                        <a:pt x="485471" y="703884"/>
                        <a:pt x="473083" y="698084"/>
                        <a:pt x="472083" y="689856"/>
                      </a:cubicBezTo>
                      <a:cubicBezTo>
                        <a:pt x="471207" y="681627"/>
                        <a:pt x="451062" y="693228"/>
                        <a:pt x="462323" y="696060"/>
                      </a:cubicBezTo>
                      <a:cubicBezTo>
                        <a:pt x="473459" y="699028"/>
                        <a:pt x="469455" y="706717"/>
                        <a:pt x="469455" y="717373"/>
                      </a:cubicBezTo>
                      <a:cubicBezTo>
                        <a:pt x="469455" y="728029"/>
                        <a:pt x="456442" y="719801"/>
                        <a:pt x="459195" y="710628"/>
                      </a:cubicBezTo>
                      <a:cubicBezTo>
                        <a:pt x="461822" y="701456"/>
                        <a:pt x="451062" y="703344"/>
                        <a:pt x="442178" y="709145"/>
                      </a:cubicBezTo>
                      <a:cubicBezTo>
                        <a:pt x="433294" y="714945"/>
                        <a:pt x="443554" y="698488"/>
                        <a:pt x="439926" y="690395"/>
                      </a:cubicBezTo>
                      <a:cubicBezTo>
                        <a:pt x="436297" y="682167"/>
                        <a:pt x="428289" y="690395"/>
                        <a:pt x="418905" y="692284"/>
                      </a:cubicBezTo>
                      <a:cubicBezTo>
                        <a:pt x="409520" y="694172"/>
                        <a:pt x="404640" y="694712"/>
                        <a:pt x="410396" y="701456"/>
                      </a:cubicBezTo>
                      <a:cubicBezTo>
                        <a:pt x="416152" y="708200"/>
                        <a:pt x="415401" y="717912"/>
                        <a:pt x="407769" y="716429"/>
                      </a:cubicBezTo>
                      <a:cubicBezTo>
                        <a:pt x="400136" y="714945"/>
                        <a:pt x="397008" y="716429"/>
                        <a:pt x="397884" y="724117"/>
                      </a:cubicBezTo>
                      <a:cubicBezTo>
                        <a:pt x="398760" y="731806"/>
                        <a:pt x="388124" y="732211"/>
                        <a:pt x="387123" y="725601"/>
                      </a:cubicBezTo>
                      <a:cubicBezTo>
                        <a:pt x="386247" y="718857"/>
                        <a:pt x="370982" y="720745"/>
                        <a:pt x="366603" y="728434"/>
                      </a:cubicBezTo>
                      <a:cubicBezTo>
                        <a:pt x="362098" y="736122"/>
                        <a:pt x="349586" y="741923"/>
                        <a:pt x="350962" y="750555"/>
                      </a:cubicBezTo>
                      <a:cubicBezTo>
                        <a:pt x="352213" y="759188"/>
                        <a:pt x="362098" y="746239"/>
                        <a:pt x="370231" y="749072"/>
                      </a:cubicBezTo>
                      <a:cubicBezTo>
                        <a:pt x="378365" y="752039"/>
                        <a:pt x="369731" y="756356"/>
                        <a:pt x="374235" y="760672"/>
                      </a:cubicBezTo>
                      <a:cubicBezTo>
                        <a:pt x="378740" y="764988"/>
                        <a:pt x="377739" y="775645"/>
                        <a:pt x="371608" y="769440"/>
                      </a:cubicBezTo>
                      <a:cubicBezTo>
                        <a:pt x="365352" y="763235"/>
                        <a:pt x="357219" y="761212"/>
                        <a:pt x="355967" y="771328"/>
                      </a:cubicBezTo>
                      <a:cubicBezTo>
                        <a:pt x="354591" y="781445"/>
                        <a:pt x="347959" y="769844"/>
                        <a:pt x="342579" y="762560"/>
                      </a:cubicBezTo>
                      <a:cubicBezTo>
                        <a:pt x="337199" y="755276"/>
                        <a:pt x="331819" y="776049"/>
                        <a:pt x="326063" y="771328"/>
                      </a:cubicBezTo>
                      <a:cubicBezTo>
                        <a:pt x="320307" y="766472"/>
                        <a:pt x="337699" y="751634"/>
                        <a:pt x="333195" y="744351"/>
                      </a:cubicBezTo>
                      <a:cubicBezTo>
                        <a:pt x="328690" y="737067"/>
                        <a:pt x="325562" y="748667"/>
                        <a:pt x="315302" y="759863"/>
                      </a:cubicBezTo>
                      <a:cubicBezTo>
                        <a:pt x="305042" y="770923"/>
                        <a:pt x="291153" y="770519"/>
                        <a:pt x="296033" y="775779"/>
                      </a:cubicBezTo>
                      <a:cubicBezTo>
                        <a:pt x="300913" y="781040"/>
                        <a:pt x="285648" y="784008"/>
                        <a:pt x="283020" y="793180"/>
                      </a:cubicBezTo>
                      <a:cubicBezTo>
                        <a:pt x="280267" y="802352"/>
                        <a:pt x="259246" y="805725"/>
                        <a:pt x="245858" y="815437"/>
                      </a:cubicBezTo>
                      <a:cubicBezTo>
                        <a:pt x="232470" y="825014"/>
                        <a:pt x="248611" y="825553"/>
                        <a:pt x="256243" y="816381"/>
                      </a:cubicBezTo>
                      <a:cubicBezTo>
                        <a:pt x="263876" y="807208"/>
                        <a:pt x="266504" y="812604"/>
                        <a:pt x="278641" y="804376"/>
                      </a:cubicBezTo>
                      <a:cubicBezTo>
                        <a:pt x="290778" y="796148"/>
                        <a:pt x="303666" y="789403"/>
                        <a:pt x="308170" y="792775"/>
                      </a:cubicBezTo>
                      <a:cubicBezTo>
                        <a:pt x="312675" y="796148"/>
                        <a:pt x="320307" y="798576"/>
                        <a:pt x="326063" y="789943"/>
                      </a:cubicBezTo>
                      <a:cubicBezTo>
                        <a:pt x="331943" y="781175"/>
                        <a:pt x="339076" y="783063"/>
                        <a:pt x="344831" y="788459"/>
                      </a:cubicBezTo>
                      <a:cubicBezTo>
                        <a:pt x="350712" y="793720"/>
                        <a:pt x="335071" y="798036"/>
                        <a:pt x="342204" y="805860"/>
                      </a:cubicBezTo>
                      <a:cubicBezTo>
                        <a:pt x="349336" y="813548"/>
                        <a:pt x="333695" y="817865"/>
                        <a:pt x="333695" y="811120"/>
                      </a:cubicBezTo>
                      <a:cubicBezTo>
                        <a:pt x="333695" y="804376"/>
                        <a:pt x="324686" y="798576"/>
                        <a:pt x="321558" y="804780"/>
                      </a:cubicBezTo>
                      <a:cubicBezTo>
                        <a:pt x="318430" y="811120"/>
                        <a:pt x="313050" y="817730"/>
                        <a:pt x="307294" y="818269"/>
                      </a:cubicBezTo>
                      <a:cubicBezTo>
                        <a:pt x="301538" y="818809"/>
                        <a:pt x="295157" y="830274"/>
                        <a:pt x="295157" y="842010"/>
                      </a:cubicBezTo>
                      <a:cubicBezTo>
                        <a:pt x="295157" y="853745"/>
                        <a:pt x="284772" y="842010"/>
                        <a:pt x="284021" y="852126"/>
                      </a:cubicBezTo>
                      <a:cubicBezTo>
                        <a:pt x="283145" y="862243"/>
                        <a:pt x="268756" y="880048"/>
                        <a:pt x="256243" y="893132"/>
                      </a:cubicBezTo>
                      <a:cubicBezTo>
                        <a:pt x="243731" y="906216"/>
                        <a:pt x="255367" y="909049"/>
                        <a:pt x="251363" y="917277"/>
                      </a:cubicBezTo>
                      <a:cubicBezTo>
                        <a:pt x="247360" y="925505"/>
                        <a:pt x="232595" y="918221"/>
                        <a:pt x="227715" y="921594"/>
                      </a:cubicBezTo>
                      <a:cubicBezTo>
                        <a:pt x="222835" y="924966"/>
                        <a:pt x="230343" y="945199"/>
                        <a:pt x="223711" y="951539"/>
                      </a:cubicBezTo>
                      <a:cubicBezTo>
                        <a:pt x="216954" y="957744"/>
                        <a:pt x="223711" y="966511"/>
                        <a:pt x="223711" y="973795"/>
                      </a:cubicBezTo>
                      <a:cubicBezTo>
                        <a:pt x="223711" y="981079"/>
                        <a:pt x="206319" y="969479"/>
                        <a:pt x="204942" y="976628"/>
                      </a:cubicBezTo>
                      <a:cubicBezTo>
                        <a:pt x="203566" y="983912"/>
                        <a:pt x="188301" y="981889"/>
                        <a:pt x="183922" y="983912"/>
                      </a:cubicBezTo>
                      <a:cubicBezTo>
                        <a:pt x="179417" y="985800"/>
                        <a:pt x="192931" y="997401"/>
                        <a:pt x="200938" y="1004145"/>
                      </a:cubicBezTo>
                      <a:cubicBezTo>
                        <a:pt x="208946" y="1010890"/>
                        <a:pt x="193306" y="1016150"/>
                        <a:pt x="191554" y="1008462"/>
                      </a:cubicBezTo>
                      <a:cubicBezTo>
                        <a:pt x="189803" y="1000773"/>
                        <a:pt x="178541" y="1013318"/>
                        <a:pt x="164652" y="1020062"/>
                      </a:cubicBezTo>
                      <a:cubicBezTo>
                        <a:pt x="150764" y="1026807"/>
                        <a:pt x="156645" y="1040295"/>
                        <a:pt x="145884" y="1040835"/>
                      </a:cubicBezTo>
                      <a:cubicBezTo>
                        <a:pt x="135123" y="1041374"/>
                        <a:pt x="138251" y="1059584"/>
                        <a:pt x="131119" y="1065385"/>
                      </a:cubicBezTo>
                      <a:cubicBezTo>
                        <a:pt x="123987" y="1071185"/>
                        <a:pt x="125739" y="1051896"/>
                        <a:pt x="114603" y="1051356"/>
                      </a:cubicBezTo>
                      <a:cubicBezTo>
                        <a:pt x="103467" y="1050817"/>
                        <a:pt x="104343" y="1059584"/>
                        <a:pt x="110974" y="1069701"/>
                      </a:cubicBezTo>
                      <a:cubicBezTo>
                        <a:pt x="117731" y="1079818"/>
                        <a:pt x="100714" y="1072129"/>
                        <a:pt x="94458" y="1080762"/>
                      </a:cubicBezTo>
                      <a:cubicBezTo>
                        <a:pt x="88202" y="1089395"/>
                        <a:pt x="70309" y="1085078"/>
                        <a:pt x="65304" y="1092362"/>
                      </a:cubicBezTo>
                      <a:cubicBezTo>
                        <a:pt x="60424" y="1099646"/>
                        <a:pt x="78692" y="1099646"/>
                        <a:pt x="81445" y="1105446"/>
                      </a:cubicBezTo>
                      <a:cubicBezTo>
                        <a:pt x="84198" y="1111247"/>
                        <a:pt x="65304" y="1108279"/>
                        <a:pt x="55419" y="1105986"/>
                      </a:cubicBezTo>
                      <a:cubicBezTo>
                        <a:pt x="45659" y="1103558"/>
                        <a:pt x="48287" y="1119475"/>
                        <a:pt x="39278" y="1117586"/>
                      </a:cubicBezTo>
                      <a:cubicBezTo>
                        <a:pt x="30269" y="1115698"/>
                        <a:pt x="19133" y="1125815"/>
                        <a:pt x="25389" y="1132559"/>
                      </a:cubicBezTo>
                      <a:cubicBezTo>
                        <a:pt x="31645" y="1139303"/>
                        <a:pt x="20510" y="1140248"/>
                        <a:pt x="14128" y="1135931"/>
                      </a:cubicBezTo>
                      <a:cubicBezTo>
                        <a:pt x="7872" y="1131615"/>
                        <a:pt x="2492" y="1142271"/>
                        <a:pt x="240" y="1150364"/>
                      </a:cubicBezTo>
                      <a:cubicBezTo>
                        <a:pt x="-2013" y="1158592"/>
                        <a:pt x="12377" y="1162909"/>
                        <a:pt x="11876" y="1166821"/>
                      </a:cubicBezTo>
                      <a:cubicBezTo>
                        <a:pt x="11375" y="1170732"/>
                        <a:pt x="240" y="1176937"/>
                        <a:pt x="8247" y="1178960"/>
                      </a:cubicBezTo>
                      <a:cubicBezTo>
                        <a:pt x="16255" y="1180849"/>
                        <a:pt x="10499" y="1188538"/>
                        <a:pt x="5119" y="1190966"/>
                      </a:cubicBezTo>
                      <a:cubicBezTo>
                        <a:pt x="-261" y="1193394"/>
                        <a:pt x="-261" y="1199194"/>
                        <a:pt x="5119" y="1206343"/>
                      </a:cubicBezTo>
                      <a:cubicBezTo>
                        <a:pt x="10499" y="1213627"/>
                        <a:pt x="-4265" y="1214976"/>
                        <a:pt x="2867" y="1226171"/>
                      </a:cubicBezTo>
                      <a:cubicBezTo>
                        <a:pt x="9999" y="1237232"/>
                        <a:pt x="15379" y="1223204"/>
                        <a:pt x="18508" y="1231432"/>
                      </a:cubicBezTo>
                      <a:cubicBezTo>
                        <a:pt x="21636" y="1239660"/>
                        <a:pt x="30144" y="1232376"/>
                        <a:pt x="40029" y="1222799"/>
                      </a:cubicBezTo>
                      <a:cubicBezTo>
                        <a:pt x="49914" y="1213222"/>
                        <a:pt x="53417" y="1233455"/>
                        <a:pt x="45409" y="1232916"/>
                      </a:cubicBezTo>
                      <a:cubicBezTo>
                        <a:pt x="37401" y="1232376"/>
                        <a:pt x="28017" y="1237772"/>
                        <a:pt x="29769" y="1246405"/>
                      </a:cubicBezTo>
                      <a:cubicBezTo>
                        <a:pt x="31521" y="1255038"/>
                        <a:pt x="17256" y="1253689"/>
                        <a:pt x="17757" y="1243032"/>
                      </a:cubicBezTo>
                      <a:cubicBezTo>
                        <a:pt x="18132" y="1232376"/>
                        <a:pt x="1240" y="1244921"/>
                        <a:pt x="7371" y="1252744"/>
                      </a:cubicBezTo>
                      <a:cubicBezTo>
                        <a:pt x="13628" y="1260433"/>
                        <a:pt x="5119" y="1264749"/>
                        <a:pt x="5119" y="1272033"/>
                      </a:cubicBezTo>
                      <a:cubicBezTo>
                        <a:pt x="5119" y="1279317"/>
                        <a:pt x="17256" y="1277834"/>
                        <a:pt x="22136" y="1269605"/>
                      </a:cubicBezTo>
                      <a:cubicBezTo>
                        <a:pt x="27016" y="1261377"/>
                        <a:pt x="35149" y="1263266"/>
                        <a:pt x="38277" y="1271494"/>
                      </a:cubicBezTo>
                      <a:cubicBezTo>
                        <a:pt x="41405" y="1279722"/>
                        <a:pt x="30645" y="1273382"/>
                        <a:pt x="30645" y="1284578"/>
                      </a:cubicBezTo>
                      <a:cubicBezTo>
                        <a:pt x="30645" y="1295774"/>
                        <a:pt x="23888" y="1286062"/>
                        <a:pt x="18132" y="1294695"/>
                      </a:cubicBezTo>
                      <a:cubicBezTo>
                        <a:pt x="12377" y="1303462"/>
                        <a:pt x="41030" y="1319244"/>
                        <a:pt x="49914" y="1321672"/>
                      </a:cubicBezTo>
                      <a:cubicBezTo>
                        <a:pt x="58923" y="1324100"/>
                        <a:pt x="67431" y="1334756"/>
                        <a:pt x="85324" y="1331789"/>
                      </a:cubicBezTo>
                      <a:cubicBezTo>
                        <a:pt x="103216" y="1328821"/>
                        <a:pt x="137250" y="1293211"/>
                        <a:pt x="141630" y="1286871"/>
                      </a:cubicBezTo>
                      <a:cubicBezTo>
                        <a:pt x="146134" y="1280531"/>
                        <a:pt x="156019" y="1287815"/>
                        <a:pt x="162650" y="1282015"/>
                      </a:cubicBezTo>
                      <a:cubicBezTo>
                        <a:pt x="169407" y="1276215"/>
                        <a:pt x="165403" y="1261242"/>
                        <a:pt x="170283" y="1258410"/>
                      </a:cubicBezTo>
                      <a:cubicBezTo>
                        <a:pt x="175163" y="1255442"/>
                        <a:pt x="177916" y="1274327"/>
                        <a:pt x="182420" y="1276215"/>
                      </a:cubicBezTo>
                      <a:cubicBezTo>
                        <a:pt x="186424" y="1277969"/>
                        <a:pt x="189427" y="1281341"/>
                        <a:pt x="189552" y="1290918"/>
                      </a:cubicBezTo>
                      <a:cubicBezTo>
                        <a:pt x="193056" y="1290378"/>
                        <a:pt x="196684" y="1290513"/>
                        <a:pt x="198936" y="1292402"/>
                      </a:cubicBezTo>
                      <a:cubicBezTo>
                        <a:pt x="204692" y="1297123"/>
                        <a:pt x="206194" y="1276889"/>
                        <a:pt x="206194" y="1270685"/>
                      </a:cubicBezTo>
                      <a:cubicBezTo>
                        <a:pt x="206194" y="1264480"/>
                        <a:pt x="211949" y="1252070"/>
                        <a:pt x="210573" y="1244381"/>
                      </a:cubicBezTo>
                      <a:cubicBezTo>
                        <a:pt x="209197" y="1236693"/>
                        <a:pt x="227840" y="1242898"/>
                        <a:pt x="230718" y="1236693"/>
                      </a:cubicBezTo>
                      <a:cubicBezTo>
                        <a:pt x="233596" y="1230488"/>
                        <a:pt x="234972" y="1208771"/>
                        <a:pt x="229342" y="1205668"/>
                      </a:cubicBezTo>
                      <a:cubicBezTo>
                        <a:pt x="223586" y="1202566"/>
                        <a:pt x="222210" y="1190156"/>
                        <a:pt x="227840" y="1190156"/>
                      </a:cubicBezTo>
                      <a:cubicBezTo>
                        <a:pt x="233471" y="1190156"/>
                        <a:pt x="240853" y="1185570"/>
                        <a:pt x="239352" y="1173160"/>
                      </a:cubicBezTo>
                      <a:cubicBezTo>
                        <a:pt x="237850" y="1160751"/>
                        <a:pt x="220583" y="1162369"/>
                        <a:pt x="219207" y="1149960"/>
                      </a:cubicBezTo>
                      <a:cubicBezTo>
                        <a:pt x="217705" y="1137550"/>
                        <a:pt x="227840" y="1134447"/>
                        <a:pt x="220583" y="1118935"/>
                      </a:cubicBezTo>
                      <a:cubicBezTo>
                        <a:pt x="213451" y="1103423"/>
                        <a:pt x="223461" y="1094116"/>
                        <a:pt x="220583" y="1086292"/>
                      </a:cubicBezTo>
                      <a:cubicBezTo>
                        <a:pt x="217705" y="1078604"/>
                        <a:pt x="214827" y="1069296"/>
                        <a:pt x="223461" y="1053784"/>
                      </a:cubicBezTo>
                      <a:cubicBezTo>
                        <a:pt x="232095" y="1038272"/>
                        <a:pt x="247985" y="1030449"/>
                        <a:pt x="253616" y="1032067"/>
                      </a:cubicBezTo>
                      <a:cubicBezTo>
                        <a:pt x="259372" y="1033551"/>
                        <a:pt x="269381" y="1039756"/>
                        <a:pt x="273761" y="1030449"/>
                      </a:cubicBezTo>
                      <a:cubicBezTo>
                        <a:pt x="278015" y="1021141"/>
                        <a:pt x="278015" y="1013453"/>
                        <a:pt x="273761" y="1011834"/>
                      </a:cubicBezTo>
                      <a:cubicBezTo>
                        <a:pt x="269507" y="1010350"/>
                        <a:pt x="257995" y="1007248"/>
                        <a:pt x="266629" y="994838"/>
                      </a:cubicBezTo>
                      <a:cubicBezTo>
                        <a:pt x="275262" y="982428"/>
                        <a:pt x="285272" y="966916"/>
                        <a:pt x="286774" y="953023"/>
                      </a:cubicBezTo>
                      <a:cubicBezTo>
                        <a:pt x="288150" y="938994"/>
                        <a:pt x="283896" y="928203"/>
                        <a:pt x="288150" y="923482"/>
                      </a:cubicBezTo>
                      <a:cubicBezTo>
                        <a:pt x="292529" y="918761"/>
                        <a:pt x="302540" y="923482"/>
                        <a:pt x="311173" y="917277"/>
                      </a:cubicBezTo>
                      <a:cubicBezTo>
                        <a:pt x="319806" y="911072"/>
                        <a:pt x="312675" y="903249"/>
                        <a:pt x="316929" y="898663"/>
                      </a:cubicBezTo>
                      <a:cubicBezTo>
                        <a:pt x="321308" y="894076"/>
                        <a:pt x="326938" y="878564"/>
                        <a:pt x="332694" y="873843"/>
                      </a:cubicBezTo>
                      <a:cubicBezTo>
                        <a:pt x="338450" y="869122"/>
                        <a:pt x="344206" y="862917"/>
                        <a:pt x="339826" y="856847"/>
                      </a:cubicBezTo>
                      <a:cubicBezTo>
                        <a:pt x="335572" y="850642"/>
                        <a:pt x="348460" y="844438"/>
                        <a:pt x="348460" y="833512"/>
                      </a:cubicBezTo>
                      <a:cubicBezTo>
                        <a:pt x="348460" y="822586"/>
                        <a:pt x="362849" y="814897"/>
                        <a:pt x="371483" y="814897"/>
                      </a:cubicBezTo>
                      <a:cubicBezTo>
                        <a:pt x="380116" y="814897"/>
                        <a:pt x="394505" y="814897"/>
                        <a:pt x="394505" y="805590"/>
                      </a:cubicBezTo>
                      <a:cubicBezTo>
                        <a:pt x="394505" y="796282"/>
                        <a:pt x="388750" y="776049"/>
                        <a:pt x="401638" y="782254"/>
                      </a:cubicBezTo>
                      <a:cubicBezTo>
                        <a:pt x="414525" y="788459"/>
                        <a:pt x="424660" y="780635"/>
                        <a:pt x="433294" y="788459"/>
                      </a:cubicBezTo>
                      <a:cubicBezTo>
                        <a:pt x="441928" y="796282"/>
                        <a:pt x="453439" y="794664"/>
                        <a:pt x="453439" y="782254"/>
                      </a:cubicBezTo>
                      <a:cubicBezTo>
                        <a:pt x="453439" y="769844"/>
                        <a:pt x="457818" y="749746"/>
                        <a:pt x="470706" y="757435"/>
                      </a:cubicBezTo>
                      <a:cubicBezTo>
                        <a:pt x="471707" y="757974"/>
                        <a:pt x="472708" y="758784"/>
                        <a:pt x="473584" y="759323"/>
                      </a:cubicBezTo>
                      <a:cubicBezTo>
                        <a:pt x="477838" y="748937"/>
                        <a:pt x="485971" y="742462"/>
                        <a:pt x="493729" y="743406"/>
                      </a:cubicBezTo>
                      <a:cubicBezTo>
                        <a:pt x="505240" y="745025"/>
                        <a:pt x="512373" y="766607"/>
                        <a:pt x="526762" y="769709"/>
                      </a:cubicBezTo>
                      <a:cubicBezTo>
                        <a:pt x="541151" y="772812"/>
                        <a:pt x="555540" y="779017"/>
                        <a:pt x="559795" y="771193"/>
                      </a:cubicBezTo>
                      <a:cubicBezTo>
                        <a:pt x="564174" y="763505"/>
                        <a:pt x="574184" y="775914"/>
                        <a:pt x="582818" y="772812"/>
                      </a:cubicBezTo>
                      <a:cubicBezTo>
                        <a:pt x="591451" y="769709"/>
                        <a:pt x="591451" y="789808"/>
                        <a:pt x="600085" y="777533"/>
                      </a:cubicBezTo>
                      <a:cubicBezTo>
                        <a:pt x="608718" y="765123"/>
                        <a:pt x="598708" y="757300"/>
                        <a:pt x="613097" y="758918"/>
                      </a:cubicBezTo>
                      <a:cubicBezTo>
                        <a:pt x="627487" y="760402"/>
                        <a:pt x="618853" y="741788"/>
                        <a:pt x="618853" y="730997"/>
                      </a:cubicBezTo>
                      <a:cubicBezTo>
                        <a:pt x="618853" y="720206"/>
                        <a:pt x="637497" y="718587"/>
                        <a:pt x="637497" y="709279"/>
                      </a:cubicBezTo>
                      <a:cubicBezTo>
                        <a:pt x="637497" y="699972"/>
                        <a:pt x="663397" y="707796"/>
                        <a:pt x="667777" y="701591"/>
                      </a:cubicBezTo>
                      <a:cubicBezTo>
                        <a:pt x="672031" y="695386"/>
                        <a:pt x="686420" y="690800"/>
                        <a:pt x="692176" y="701591"/>
                      </a:cubicBezTo>
                      <a:cubicBezTo>
                        <a:pt x="697931" y="712382"/>
                        <a:pt x="722331" y="715484"/>
                        <a:pt x="723832" y="724927"/>
                      </a:cubicBezTo>
                      <a:cubicBezTo>
                        <a:pt x="724458" y="729378"/>
                        <a:pt x="723832" y="736527"/>
                        <a:pt x="723832" y="743136"/>
                      </a:cubicBezTo>
                      <a:cubicBezTo>
                        <a:pt x="727836" y="738955"/>
                        <a:pt x="732841" y="735718"/>
                        <a:pt x="737721" y="735718"/>
                      </a:cubicBezTo>
                      <a:cubicBezTo>
                        <a:pt x="746605" y="735718"/>
                        <a:pt x="754738" y="721285"/>
                        <a:pt x="762746" y="723173"/>
                      </a:cubicBezTo>
                      <a:cubicBezTo>
                        <a:pt x="769503" y="724792"/>
                        <a:pt x="776134" y="723578"/>
                        <a:pt x="778136" y="711438"/>
                      </a:cubicBezTo>
                      <a:cubicBezTo>
                        <a:pt x="770879" y="706582"/>
                        <a:pt x="757241" y="705907"/>
                        <a:pt x="755614" y="712517"/>
                      </a:cubicBezTo>
                      <a:close/>
                      <a:moveTo>
                        <a:pt x="214077" y="94189"/>
                      </a:moveTo>
                      <a:cubicBezTo>
                        <a:pt x="226839" y="97022"/>
                        <a:pt x="200563" y="112264"/>
                        <a:pt x="196684" y="126023"/>
                      </a:cubicBezTo>
                      <a:cubicBezTo>
                        <a:pt x="192680" y="139781"/>
                        <a:pt x="216829" y="152056"/>
                        <a:pt x="226839" y="162173"/>
                      </a:cubicBezTo>
                      <a:cubicBezTo>
                        <a:pt x="236849" y="172289"/>
                        <a:pt x="261123" y="170805"/>
                        <a:pt x="269882" y="165140"/>
                      </a:cubicBezTo>
                      <a:cubicBezTo>
                        <a:pt x="278641" y="159340"/>
                        <a:pt x="275888" y="139107"/>
                        <a:pt x="287274" y="139781"/>
                      </a:cubicBezTo>
                      <a:cubicBezTo>
                        <a:pt x="298660" y="140456"/>
                        <a:pt x="292655" y="128855"/>
                        <a:pt x="302039" y="125348"/>
                      </a:cubicBezTo>
                      <a:cubicBezTo>
                        <a:pt x="311423" y="121706"/>
                        <a:pt x="312799" y="134790"/>
                        <a:pt x="304666" y="144907"/>
                      </a:cubicBezTo>
                      <a:cubicBezTo>
                        <a:pt x="296659" y="155024"/>
                        <a:pt x="318680" y="154349"/>
                        <a:pt x="330817" y="141939"/>
                      </a:cubicBezTo>
                      <a:cubicBezTo>
                        <a:pt x="342954" y="129665"/>
                        <a:pt x="345582" y="141265"/>
                        <a:pt x="342954" y="152865"/>
                      </a:cubicBezTo>
                      <a:cubicBezTo>
                        <a:pt x="340202" y="164466"/>
                        <a:pt x="315427" y="157856"/>
                        <a:pt x="306668" y="170940"/>
                      </a:cubicBezTo>
                      <a:cubicBezTo>
                        <a:pt x="297910" y="184025"/>
                        <a:pt x="271133" y="173773"/>
                        <a:pt x="258996" y="188341"/>
                      </a:cubicBezTo>
                      <a:cubicBezTo>
                        <a:pt x="246859" y="202774"/>
                        <a:pt x="269757" y="203583"/>
                        <a:pt x="286523" y="199941"/>
                      </a:cubicBezTo>
                      <a:cubicBezTo>
                        <a:pt x="303290" y="196299"/>
                        <a:pt x="334821" y="194141"/>
                        <a:pt x="346958" y="197109"/>
                      </a:cubicBezTo>
                      <a:cubicBezTo>
                        <a:pt x="359095" y="199941"/>
                        <a:pt x="339576" y="204393"/>
                        <a:pt x="319431" y="204393"/>
                      </a:cubicBezTo>
                      <a:cubicBezTo>
                        <a:pt x="299286" y="204393"/>
                        <a:pt x="292655" y="210867"/>
                        <a:pt x="293280" y="216668"/>
                      </a:cubicBezTo>
                      <a:cubicBezTo>
                        <a:pt x="293906" y="222468"/>
                        <a:pt x="265127" y="210193"/>
                        <a:pt x="263751" y="223142"/>
                      </a:cubicBezTo>
                      <a:cubicBezTo>
                        <a:pt x="262374" y="236226"/>
                        <a:pt x="290653" y="241217"/>
                        <a:pt x="294031" y="249176"/>
                      </a:cubicBezTo>
                      <a:cubicBezTo>
                        <a:pt x="297409" y="257134"/>
                        <a:pt x="316178" y="249850"/>
                        <a:pt x="323560" y="252818"/>
                      </a:cubicBezTo>
                      <a:cubicBezTo>
                        <a:pt x="330943" y="255650"/>
                        <a:pt x="311423" y="261450"/>
                        <a:pt x="308796" y="265092"/>
                      </a:cubicBezTo>
                      <a:cubicBezTo>
                        <a:pt x="306168" y="268734"/>
                        <a:pt x="329691" y="273860"/>
                        <a:pt x="333695" y="281009"/>
                      </a:cubicBezTo>
                      <a:cubicBezTo>
                        <a:pt x="337699" y="288293"/>
                        <a:pt x="354466" y="284651"/>
                        <a:pt x="353840" y="274535"/>
                      </a:cubicBezTo>
                      <a:cubicBezTo>
                        <a:pt x="352965" y="261990"/>
                        <a:pt x="368605" y="223817"/>
                        <a:pt x="388750" y="215993"/>
                      </a:cubicBezTo>
                      <a:cubicBezTo>
                        <a:pt x="408895" y="208035"/>
                        <a:pt x="397509" y="200751"/>
                        <a:pt x="400261" y="188476"/>
                      </a:cubicBezTo>
                      <a:cubicBezTo>
                        <a:pt x="403014" y="176201"/>
                        <a:pt x="419030" y="186318"/>
                        <a:pt x="414275" y="176201"/>
                      </a:cubicBezTo>
                      <a:cubicBezTo>
                        <a:pt x="409646" y="166084"/>
                        <a:pt x="412273" y="161768"/>
                        <a:pt x="425036" y="148684"/>
                      </a:cubicBezTo>
                      <a:cubicBezTo>
                        <a:pt x="437799" y="135600"/>
                        <a:pt x="445806" y="145042"/>
                        <a:pt x="461197" y="137083"/>
                      </a:cubicBezTo>
                      <a:cubicBezTo>
                        <a:pt x="476587" y="129125"/>
                        <a:pt x="483970" y="142884"/>
                        <a:pt x="467203" y="144367"/>
                      </a:cubicBezTo>
                      <a:cubicBezTo>
                        <a:pt x="452438" y="145716"/>
                        <a:pt x="459820" y="163926"/>
                        <a:pt x="471957" y="169052"/>
                      </a:cubicBezTo>
                      <a:cubicBezTo>
                        <a:pt x="483970" y="174043"/>
                        <a:pt x="473209" y="178494"/>
                        <a:pt x="482593" y="180652"/>
                      </a:cubicBezTo>
                      <a:cubicBezTo>
                        <a:pt x="491977" y="182811"/>
                        <a:pt x="489350" y="198053"/>
                        <a:pt x="477213" y="211812"/>
                      </a:cubicBezTo>
                      <a:cubicBezTo>
                        <a:pt x="465076" y="225570"/>
                        <a:pt x="480591" y="228538"/>
                        <a:pt x="506116" y="218286"/>
                      </a:cubicBezTo>
                      <a:cubicBezTo>
                        <a:pt x="531642" y="208170"/>
                        <a:pt x="515501" y="226919"/>
                        <a:pt x="522883" y="234877"/>
                      </a:cubicBezTo>
                      <a:cubicBezTo>
                        <a:pt x="530265" y="242836"/>
                        <a:pt x="550410" y="229077"/>
                        <a:pt x="561171" y="215319"/>
                      </a:cubicBezTo>
                      <a:cubicBezTo>
                        <a:pt x="571932" y="201560"/>
                        <a:pt x="587948" y="203853"/>
                        <a:pt x="587322" y="196434"/>
                      </a:cubicBezTo>
                      <a:cubicBezTo>
                        <a:pt x="586696" y="188476"/>
                        <a:pt x="575185" y="186318"/>
                        <a:pt x="565800" y="190634"/>
                      </a:cubicBezTo>
                      <a:cubicBezTo>
                        <a:pt x="556416" y="194950"/>
                        <a:pt x="532893" y="192118"/>
                        <a:pt x="540901" y="184159"/>
                      </a:cubicBezTo>
                      <a:cubicBezTo>
                        <a:pt x="549034" y="176201"/>
                        <a:pt x="547658" y="169726"/>
                        <a:pt x="535521" y="171075"/>
                      </a:cubicBezTo>
                      <a:cubicBezTo>
                        <a:pt x="523508" y="172559"/>
                        <a:pt x="501987" y="166084"/>
                        <a:pt x="511997" y="161633"/>
                      </a:cubicBezTo>
                      <a:cubicBezTo>
                        <a:pt x="522007" y="157317"/>
                        <a:pt x="504615" y="142884"/>
                        <a:pt x="495231" y="143558"/>
                      </a:cubicBezTo>
                      <a:cubicBezTo>
                        <a:pt x="485846" y="144232"/>
                        <a:pt x="488474" y="132632"/>
                        <a:pt x="489225" y="124674"/>
                      </a:cubicBezTo>
                      <a:cubicBezTo>
                        <a:pt x="489850" y="116715"/>
                        <a:pt x="462323" y="113073"/>
                        <a:pt x="467703" y="110241"/>
                      </a:cubicBezTo>
                      <a:cubicBezTo>
                        <a:pt x="473083" y="107408"/>
                        <a:pt x="456317" y="100798"/>
                        <a:pt x="452188" y="106599"/>
                      </a:cubicBezTo>
                      <a:cubicBezTo>
                        <a:pt x="448184" y="112399"/>
                        <a:pt x="440176" y="110915"/>
                        <a:pt x="440176" y="102282"/>
                      </a:cubicBezTo>
                      <a:cubicBezTo>
                        <a:pt x="440176" y="93649"/>
                        <a:pt x="420031" y="95808"/>
                        <a:pt x="412023" y="96482"/>
                      </a:cubicBezTo>
                      <a:cubicBezTo>
                        <a:pt x="403890" y="97156"/>
                        <a:pt x="408019" y="77733"/>
                        <a:pt x="399886" y="71123"/>
                      </a:cubicBezTo>
                      <a:cubicBezTo>
                        <a:pt x="391878" y="64648"/>
                        <a:pt x="381117" y="84207"/>
                        <a:pt x="374986" y="82723"/>
                      </a:cubicBezTo>
                      <a:cubicBezTo>
                        <a:pt x="368980" y="81240"/>
                        <a:pt x="379616" y="68290"/>
                        <a:pt x="382994" y="59523"/>
                      </a:cubicBezTo>
                      <a:cubicBezTo>
                        <a:pt x="386372" y="50890"/>
                        <a:pt x="354841" y="39289"/>
                        <a:pt x="351463" y="47922"/>
                      </a:cubicBezTo>
                      <a:cubicBezTo>
                        <a:pt x="348084" y="56690"/>
                        <a:pt x="342078" y="34838"/>
                        <a:pt x="335322" y="32680"/>
                      </a:cubicBezTo>
                      <a:cubicBezTo>
                        <a:pt x="328565" y="30522"/>
                        <a:pt x="333945" y="47113"/>
                        <a:pt x="327940" y="48597"/>
                      </a:cubicBezTo>
                      <a:cubicBezTo>
                        <a:pt x="321934" y="50080"/>
                        <a:pt x="313925" y="56555"/>
                        <a:pt x="323936" y="63839"/>
                      </a:cubicBezTo>
                      <a:cubicBezTo>
                        <a:pt x="333945" y="71123"/>
                        <a:pt x="344080" y="107273"/>
                        <a:pt x="342704" y="113073"/>
                      </a:cubicBezTo>
                      <a:cubicBezTo>
                        <a:pt x="341453" y="118874"/>
                        <a:pt x="310422" y="87040"/>
                        <a:pt x="309171" y="71797"/>
                      </a:cubicBezTo>
                      <a:cubicBezTo>
                        <a:pt x="307795" y="56690"/>
                        <a:pt x="292404" y="44280"/>
                        <a:pt x="288400" y="55071"/>
                      </a:cubicBezTo>
                      <a:cubicBezTo>
                        <a:pt x="284396" y="65997"/>
                        <a:pt x="272885" y="70314"/>
                        <a:pt x="276263" y="81105"/>
                      </a:cubicBezTo>
                      <a:cubicBezTo>
                        <a:pt x="279642" y="92031"/>
                        <a:pt x="268255" y="95538"/>
                        <a:pt x="268255" y="86905"/>
                      </a:cubicBezTo>
                      <a:cubicBezTo>
                        <a:pt x="268255" y="78272"/>
                        <a:pt x="251489" y="68021"/>
                        <a:pt x="245358" y="67346"/>
                      </a:cubicBezTo>
                      <a:cubicBezTo>
                        <a:pt x="239352" y="66672"/>
                        <a:pt x="260873" y="62355"/>
                        <a:pt x="270883" y="57230"/>
                      </a:cubicBezTo>
                      <a:cubicBezTo>
                        <a:pt x="280893" y="52104"/>
                        <a:pt x="262124" y="44955"/>
                        <a:pt x="253365" y="50755"/>
                      </a:cubicBezTo>
                      <a:cubicBezTo>
                        <a:pt x="244607" y="56555"/>
                        <a:pt x="233221" y="47113"/>
                        <a:pt x="227840" y="55071"/>
                      </a:cubicBezTo>
                      <a:cubicBezTo>
                        <a:pt x="222460" y="63030"/>
                        <a:pt x="215703" y="55071"/>
                        <a:pt x="206319" y="52913"/>
                      </a:cubicBezTo>
                      <a:cubicBezTo>
                        <a:pt x="196935" y="50755"/>
                        <a:pt x="188927" y="67346"/>
                        <a:pt x="182170" y="64514"/>
                      </a:cubicBezTo>
                      <a:cubicBezTo>
                        <a:pt x="175413" y="61681"/>
                        <a:pt x="171409" y="78947"/>
                        <a:pt x="182170" y="97156"/>
                      </a:cubicBezTo>
                      <a:cubicBezTo>
                        <a:pt x="192931" y="115232"/>
                        <a:pt x="200938" y="91356"/>
                        <a:pt x="213701" y="94324"/>
                      </a:cubicBezTo>
                      <a:close/>
                      <a:moveTo>
                        <a:pt x="186549" y="152730"/>
                      </a:moveTo>
                      <a:cubicBezTo>
                        <a:pt x="194557" y="154889"/>
                        <a:pt x="200688" y="169322"/>
                        <a:pt x="208071" y="168647"/>
                      </a:cubicBezTo>
                      <a:cubicBezTo>
                        <a:pt x="211449" y="168378"/>
                        <a:pt x="196684" y="150572"/>
                        <a:pt x="187926" y="140456"/>
                      </a:cubicBezTo>
                      <a:cubicBezTo>
                        <a:pt x="179167" y="130339"/>
                        <a:pt x="179918" y="120222"/>
                        <a:pt x="167781" y="123729"/>
                      </a:cubicBezTo>
                      <a:cubicBezTo>
                        <a:pt x="155769" y="127371"/>
                        <a:pt x="178541" y="150572"/>
                        <a:pt x="186549" y="152730"/>
                      </a:cubicBezTo>
                      <a:close/>
                      <a:moveTo>
                        <a:pt x="400011" y="35513"/>
                      </a:moveTo>
                      <a:cubicBezTo>
                        <a:pt x="406017" y="40503"/>
                        <a:pt x="390126" y="40773"/>
                        <a:pt x="396633" y="47787"/>
                      </a:cubicBezTo>
                      <a:cubicBezTo>
                        <a:pt x="416778" y="69504"/>
                        <a:pt x="495981" y="44955"/>
                        <a:pt x="506742" y="51429"/>
                      </a:cubicBezTo>
                      <a:cubicBezTo>
                        <a:pt x="517503" y="57904"/>
                        <a:pt x="440301" y="65862"/>
                        <a:pt x="443680" y="74630"/>
                      </a:cubicBezTo>
                      <a:cubicBezTo>
                        <a:pt x="447058" y="83263"/>
                        <a:pt x="510120" y="90547"/>
                        <a:pt x="514875" y="84747"/>
                      </a:cubicBezTo>
                      <a:cubicBezTo>
                        <a:pt x="519630" y="78947"/>
                        <a:pt x="530390" y="96347"/>
                        <a:pt x="551161" y="97831"/>
                      </a:cubicBezTo>
                      <a:cubicBezTo>
                        <a:pt x="571932" y="99315"/>
                        <a:pt x="569930" y="89198"/>
                        <a:pt x="585445" y="88389"/>
                      </a:cubicBezTo>
                      <a:cubicBezTo>
                        <a:pt x="600835" y="87714"/>
                        <a:pt x="623733" y="79756"/>
                        <a:pt x="624358" y="70314"/>
                      </a:cubicBezTo>
                      <a:cubicBezTo>
                        <a:pt x="624984" y="60872"/>
                        <a:pt x="670029" y="49406"/>
                        <a:pt x="666025" y="33354"/>
                      </a:cubicBezTo>
                      <a:cubicBezTo>
                        <a:pt x="662021" y="17438"/>
                        <a:pt x="618353" y="28363"/>
                        <a:pt x="606216" y="21754"/>
                      </a:cubicBezTo>
                      <a:cubicBezTo>
                        <a:pt x="594079" y="15279"/>
                        <a:pt x="565926" y="6512"/>
                        <a:pt x="561296" y="16628"/>
                      </a:cubicBezTo>
                      <a:cubicBezTo>
                        <a:pt x="556667" y="26745"/>
                        <a:pt x="548533" y="29712"/>
                        <a:pt x="544530" y="25396"/>
                      </a:cubicBezTo>
                      <a:cubicBezTo>
                        <a:pt x="540525" y="21079"/>
                        <a:pt x="546532" y="-2121"/>
                        <a:pt x="527137" y="4353"/>
                      </a:cubicBezTo>
                      <a:cubicBezTo>
                        <a:pt x="507618" y="10963"/>
                        <a:pt x="525761" y="33354"/>
                        <a:pt x="521757" y="36187"/>
                      </a:cubicBezTo>
                      <a:cubicBezTo>
                        <a:pt x="517753" y="39020"/>
                        <a:pt x="498984" y="31871"/>
                        <a:pt x="497608" y="21754"/>
                      </a:cubicBezTo>
                      <a:cubicBezTo>
                        <a:pt x="496231" y="11637"/>
                        <a:pt x="475461" y="32545"/>
                        <a:pt x="472833" y="20270"/>
                      </a:cubicBezTo>
                      <a:cubicBezTo>
                        <a:pt x="470081" y="7995"/>
                        <a:pt x="445306" y="-638"/>
                        <a:pt x="439926" y="37"/>
                      </a:cubicBezTo>
                      <a:cubicBezTo>
                        <a:pt x="434545" y="711"/>
                        <a:pt x="445306" y="8670"/>
                        <a:pt x="441928" y="14470"/>
                      </a:cubicBezTo>
                      <a:cubicBezTo>
                        <a:pt x="438549" y="20270"/>
                        <a:pt x="425161" y="8670"/>
                        <a:pt x="419781" y="7995"/>
                      </a:cubicBezTo>
                      <a:cubicBezTo>
                        <a:pt x="414400" y="7321"/>
                        <a:pt x="423159" y="20270"/>
                        <a:pt x="420406" y="26070"/>
                      </a:cubicBezTo>
                      <a:cubicBezTo>
                        <a:pt x="417653" y="31871"/>
                        <a:pt x="407018" y="8670"/>
                        <a:pt x="397634" y="8670"/>
                      </a:cubicBezTo>
                      <a:cubicBezTo>
                        <a:pt x="388249" y="8670"/>
                        <a:pt x="391628" y="20270"/>
                        <a:pt x="384871" y="20945"/>
                      </a:cubicBezTo>
                      <a:cubicBezTo>
                        <a:pt x="378114" y="21619"/>
                        <a:pt x="394255" y="30387"/>
                        <a:pt x="400261" y="3537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A12CD6E0-F1C7-934F-0F51-F784BE7298E7}"/>
                    </a:ext>
                  </a:extLst>
                </p:cNvPr>
                <p:cNvSpPr/>
                <p:nvPr/>
              </p:nvSpPr>
              <p:spPr>
                <a:xfrm>
                  <a:off x="11443782" y="1838990"/>
                  <a:ext cx="94218" cy="31396"/>
                </a:xfrm>
                <a:custGeom>
                  <a:avLst/>
                  <a:gdLst>
                    <a:gd name="connsiteX0" fmla="*/ 38788 w 94218"/>
                    <a:gd name="connsiteY0" fmla="*/ 842 h 31396"/>
                    <a:gd name="connsiteX1" fmla="*/ 1126 w 94218"/>
                    <a:gd name="connsiteY1" fmla="*/ 13387 h 31396"/>
                    <a:gd name="connsiteX2" fmla="*/ 57557 w 94218"/>
                    <a:gd name="connsiteY2" fmla="*/ 26875 h 31396"/>
                    <a:gd name="connsiteX3" fmla="*/ 94218 w 94218"/>
                    <a:gd name="connsiteY3" fmla="*/ 21075 h 31396"/>
                    <a:gd name="connsiteX4" fmla="*/ 38788 w 94218"/>
                    <a:gd name="connsiteY4" fmla="*/ 842 h 3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218" h="31396">
                      <a:moveTo>
                        <a:pt x="38788" y="842"/>
                      </a:moveTo>
                      <a:cubicBezTo>
                        <a:pt x="32532" y="5698"/>
                        <a:pt x="-7132" y="3270"/>
                        <a:pt x="1126" y="13387"/>
                      </a:cubicBezTo>
                      <a:cubicBezTo>
                        <a:pt x="8258" y="22019"/>
                        <a:pt x="42292" y="17298"/>
                        <a:pt x="57557" y="26875"/>
                      </a:cubicBezTo>
                      <a:cubicBezTo>
                        <a:pt x="72697" y="36587"/>
                        <a:pt x="94218" y="28764"/>
                        <a:pt x="94218" y="21075"/>
                      </a:cubicBezTo>
                      <a:cubicBezTo>
                        <a:pt x="94218" y="13387"/>
                        <a:pt x="45045" y="-4014"/>
                        <a:pt x="38788" y="84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F9E9C74D-3046-4BFB-07E7-E649B4236FE3}"/>
                    </a:ext>
                  </a:extLst>
                </p:cNvPr>
                <p:cNvSpPr/>
                <p:nvPr/>
              </p:nvSpPr>
              <p:spPr>
                <a:xfrm>
                  <a:off x="9646159" y="2668540"/>
                  <a:ext cx="514243" cy="549461"/>
                </a:xfrm>
                <a:custGeom>
                  <a:avLst/>
                  <a:gdLst>
                    <a:gd name="connsiteX0" fmla="*/ 486448 w 514243"/>
                    <a:gd name="connsiteY0" fmla="*/ 52382 h 549461"/>
                    <a:gd name="connsiteX1" fmla="*/ 456042 w 514243"/>
                    <a:gd name="connsiteY1" fmla="*/ 60071 h 549461"/>
                    <a:gd name="connsiteX2" fmla="*/ 389726 w 514243"/>
                    <a:gd name="connsiteY2" fmla="*/ 8004 h 549461"/>
                    <a:gd name="connsiteX3" fmla="*/ 370082 w 514243"/>
                    <a:gd name="connsiteY3" fmla="*/ 17716 h 549461"/>
                    <a:gd name="connsiteX4" fmla="*/ 368330 w 514243"/>
                    <a:gd name="connsiteY4" fmla="*/ 51438 h 549461"/>
                    <a:gd name="connsiteX5" fmla="*/ 359446 w 514243"/>
                    <a:gd name="connsiteY5" fmla="*/ 80439 h 549461"/>
                    <a:gd name="connsiteX6" fmla="*/ 334296 w 514243"/>
                    <a:gd name="connsiteY6" fmla="*/ 92039 h 549461"/>
                    <a:gd name="connsiteX7" fmla="*/ 322660 w 514243"/>
                    <a:gd name="connsiteY7" fmla="*/ 111328 h 549461"/>
                    <a:gd name="connsiteX8" fmla="*/ 317279 w 514243"/>
                    <a:gd name="connsiteY8" fmla="*/ 130617 h 549461"/>
                    <a:gd name="connsiteX9" fmla="*/ 317279 w 514243"/>
                    <a:gd name="connsiteY9" fmla="*/ 155707 h 549461"/>
                    <a:gd name="connsiteX10" fmla="*/ 332544 w 514243"/>
                    <a:gd name="connsiteY10" fmla="*/ 148962 h 549461"/>
                    <a:gd name="connsiteX11" fmla="*/ 348686 w 514243"/>
                    <a:gd name="connsiteY11" fmla="*/ 145051 h 549461"/>
                    <a:gd name="connsiteX12" fmla="*/ 330793 w 514243"/>
                    <a:gd name="connsiteY12" fmla="*/ 120905 h 549461"/>
                    <a:gd name="connsiteX13" fmla="*/ 355818 w 514243"/>
                    <a:gd name="connsiteY13" fmla="*/ 118073 h 549461"/>
                    <a:gd name="connsiteX14" fmla="*/ 401488 w 514243"/>
                    <a:gd name="connsiteY14" fmla="*/ 129673 h 549461"/>
                    <a:gd name="connsiteX15" fmla="*/ 421258 w 514243"/>
                    <a:gd name="connsiteY15" fmla="*/ 121985 h 549461"/>
                    <a:gd name="connsiteX16" fmla="*/ 465051 w 514243"/>
                    <a:gd name="connsiteY16" fmla="*/ 99863 h 549461"/>
                    <a:gd name="connsiteX17" fmla="*/ 481192 w 514243"/>
                    <a:gd name="connsiteY17" fmla="*/ 84351 h 549461"/>
                    <a:gd name="connsiteX18" fmla="*/ 514225 w 514243"/>
                    <a:gd name="connsiteY18" fmla="*/ 43884 h 549461"/>
                    <a:gd name="connsiteX19" fmla="*/ 486448 w 514243"/>
                    <a:gd name="connsiteY19" fmla="*/ 52517 h 549461"/>
                    <a:gd name="connsiteX20" fmla="*/ 321784 w 514243"/>
                    <a:gd name="connsiteY20" fmla="*/ 184573 h 549461"/>
                    <a:gd name="connsiteX21" fmla="*/ 316404 w 514243"/>
                    <a:gd name="connsiteY21" fmla="*/ 228007 h 549461"/>
                    <a:gd name="connsiteX22" fmla="*/ 301138 w 514243"/>
                    <a:gd name="connsiteY22" fmla="*/ 271441 h 549461"/>
                    <a:gd name="connsiteX23" fmla="*/ 282369 w 514243"/>
                    <a:gd name="connsiteY23" fmla="*/ 303274 h 549461"/>
                    <a:gd name="connsiteX24" fmla="*/ 254592 w 514243"/>
                    <a:gd name="connsiteY24" fmla="*/ 326475 h 549461"/>
                    <a:gd name="connsiteX25" fmla="*/ 234822 w 514243"/>
                    <a:gd name="connsiteY25" fmla="*/ 315819 h 549461"/>
                    <a:gd name="connsiteX26" fmla="*/ 212425 w 514243"/>
                    <a:gd name="connsiteY26" fmla="*/ 341852 h 549461"/>
                    <a:gd name="connsiteX27" fmla="*/ 193657 w 514243"/>
                    <a:gd name="connsiteY27" fmla="*/ 374630 h 549461"/>
                    <a:gd name="connsiteX28" fmla="*/ 174888 w 514243"/>
                    <a:gd name="connsiteY28" fmla="*/ 381375 h 549461"/>
                    <a:gd name="connsiteX29" fmla="*/ 138227 w 514243"/>
                    <a:gd name="connsiteY29" fmla="*/ 386231 h 549461"/>
                    <a:gd name="connsiteX30" fmla="*/ 93432 w 514243"/>
                    <a:gd name="connsiteY30" fmla="*/ 389198 h 549461"/>
                    <a:gd name="connsiteX31" fmla="*/ 46886 w 514243"/>
                    <a:gd name="connsiteY31" fmla="*/ 426832 h 549461"/>
                    <a:gd name="connsiteX32" fmla="*/ 46886 w 514243"/>
                    <a:gd name="connsiteY32" fmla="*/ 446121 h 549461"/>
                    <a:gd name="connsiteX33" fmla="*/ 80044 w 514243"/>
                    <a:gd name="connsiteY33" fmla="*/ 437353 h 549461"/>
                    <a:gd name="connsiteX34" fmla="*/ 156120 w 514243"/>
                    <a:gd name="connsiteY34" fmla="*/ 417120 h 549461"/>
                    <a:gd name="connsiteX35" fmla="*/ 168632 w 514243"/>
                    <a:gd name="connsiteY35" fmla="*/ 446121 h 549461"/>
                    <a:gd name="connsiteX36" fmla="*/ 204417 w 514243"/>
                    <a:gd name="connsiteY36" fmla="*/ 444233 h 549461"/>
                    <a:gd name="connsiteX37" fmla="*/ 215178 w 514243"/>
                    <a:gd name="connsiteY37" fmla="*/ 421976 h 549461"/>
                    <a:gd name="connsiteX38" fmla="*/ 224187 w 514243"/>
                    <a:gd name="connsiteY38" fmla="*/ 417120 h 549461"/>
                    <a:gd name="connsiteX39" fmla="*/ 262600 w 514243"/>
                    <a:gd name="connsiteY39" fmla="*/ 414153 h 549461"/>
                    <a:gd name="connsiteX40" fmla="*/ 284997 w 514243"/>
                    <a:gd name="connsiteY40" fmla="*/ 416041 h 549461"/>
                    <a:gd name="connsiteX41" fmla="*/ 302890 w 514243"/>
                    <a:gd name="connsiteY41" fmla="*/ 396752 h 549461"/>
                    <a:gd name="connsiteX42" fmla="*/ 331544 w 514243"/>
                    <a:gd name="connsiteY42" fmla="*/ 391896 h 549461"/>
                    <a:gd name="connsiteX43" fmla="*/ 339676 w 514243"/>
                    <a:gd name="connsiteY43" fmla="*/ 345629 h 549461"/>
                    <a:gd name="connsiteX44" fmla="*/ 346809 w 514243"/>
                    <a:gd name="connsiteY44" fmla="*/ 295451 h 549461"/>
                    <a:gd name="connsiteX45" fmla="*/ 374587 w 514243"/>
                    <a:gd name="connsiteY45" fmla="*/ 259706 h 549461"/>
                    <a:gd name="connsiteX46" fmla="*/ 360322 w 514243"/>
                    <a:gd name="connsiteY46" fmla="*/ 172837 h 549461"/>
                    <a:gd name="connsiteX47" fmla="*/ 321784 w 514243"/>
                    <a:gd name="connsiteY47" fmla="*/ 184438 h 549461"/>
                    <a:gd name="connsiteX48" fmla="*/ 124838 w 514243"/>
                    <a:gd name="connsiteY48" fmla="*/ 435465 h 549461"/>
                    <a:gd name="connsiteX49" fmla="*/ 96185 w 514243"/>
                    <a:gd name="connsiteY49" fmla="*/ 444233 h 549461"/>
                    <a:gd name="connsiteX50" fmla="*/ 91680 w 514243"/>
                    <a:gd name="connsiteY50" fmla="*/ 487667 h 549461"/>
                    <a:gd name="connsiteX51" fmla="*/ 108698 w 514243"/>
                    <a:gd name="connsiteY51" fmla="*/ 479034 h 549461"/>
                    <a:gd name="connsiteX52" fmla="*/ 134723 w 514243"/>
                    <a:gd name="connsiteY52" fmla="*/ 468378 h 549461"/>
                    <a:gd name="connsiteX53" fmla="*/ 155369 w 514243"/>
                    <a:gd name="connsiteY53" fmla="*/ 439512 h 549461"/>
                    <a:gd name="connsiteX54" fmla="*/ 124964 w 514243"/>
                    <a:gd name="connsiteY54" fmla="*/ 435600 h 549461"/>
                    <a:gd name="connsiteX55" fmla="*/ 63027 w 514243"/>
                    <a:gd name="connsiteY55" fmla="*/ 473099 h 549461"/>
                    <a:gd name="connsiteX56" fmla="*/ 42507 w 514243"/>
                    <a:gd name="connsiteY56" fmla="*/ 456642 h 549461"/>
                    <a:gd name="connsiteX57" fmla="*/ 14729 w 514243"/>
                    <a:gd name="connsiteY57" fmla="*/ 463387 h 549461"/>
                    <a:gd name="connsiteX58" fmla="*/ 2217 w 514243"/>
                    <a:gd name="connsiteY58" fmla="*/ 486588 h 549461"/>
                    <a:gd name="connsiteX59" fmla="*/ 19234 w 514243"/>
                    <a:gd name="connsiteY59" fmla="*/ 477011 h 549461"/>
                    <a:gd name="connsiteX60" fmla="*/ 23738 w 514243"/>
                    <a:gd name="connsiteY60" fmla="*/ 509788 h 549461"/>
                    <a:gd name="connsiteX61" fmla="*/ 35374 w 514243"/>
                    <a:gd name="connsiteY61" fmla="*/ 549311 h 549461"/>
                    <a:gd name="connsiteX62" fmla="*/ 69409 w 514243"/>
                    <a:gd name="connsiteY62" fmla="*/ 494276 h 549461"/>
                    <a:gd name="connsiteX63" fmla="*/ 63152 w 514243"/>
                    <a:gd name="connsiteY63" fmla="*/ 473099 h 549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514243" h="549461">
                      <a:moveTo>
                        <a:pt x="486448" y="52382"/>
                      </a:moveTo>
                      <a:cubicBezTo>
                        <a:pt x="480191" y="43749"/>
                        <a:pt x="469430" y="57238"/>
                        <a:pt x="456042" y="60071"/>
                      </a:cubicBezTo>
                      <a:cubicBezTo>
                        <a:pt x="442654" y="63038"/>
                        <a:pt x="400487" y="25405"/>
                        <a:pt x="389726" y="8004"/>
                      </a:cubicBezTo>
                      <a:cubicBezTo>
                        <a:pt x="378966" y="-9397"/>
                        <a:pt x="361073" y="5171"/>
                        <a:pt x="370082" y="17716"/>
                      </a:cubicBezTo>
                      <a:cubicBezTo>
                        <a:pt x="379091" y="30260"/>
                        <a:pt x="368330" y="34038"/>
                        <a:pt x="368330" y="51438"/>
                      </a:cubicBezTo>
                      <a:cubicBezTo>
                        <a:pt x="368330" y="68839"/>
                        <a:pt x="357569" y="68839"/>
                        <a:pt x="359446" y="80439"/>
                      </a:cubicBezTo>
                      <a:cubicBezTo>
                        <a:pt x="361198" y="92039"/>
                        <a:pt x="345057" y="90016"/>
                        <a:pt x="334296" y="92039"/>
                      </a:cubicBezTo>
                      <a:cubicBezTo>
                        <a:pt x="323661" y="93928"/>
                        <a:pt x="335297" y="105528"/>
                        <a:pt x="322660" y="111328"/>
                      </a:cubicBezTo>
                      <a:cubicBezTo>
                        <a:pt x="310147" y="117129"/>
                        <a:pt x="311023" y="126706"/>
                        <a:pt x="317279" y="130617"/>
                      </a:cubicBezTo>
                      <a:cubicBezTo>
                        <a:pt x="323536" y="134529"/>
                        <a:pt x="319031" y="147074"/>
                        <a:pt x="317279" y="155707"/>
                      </a:cubicBezTo>
                      <a:cubicBezTo>
                        <a:pt x="315528" y="164339"/>
                        <a:pt x="325288" y="157595"/>
                        <a:pt x="332544" y="148962"/>
                      </a:cubicBezTo>
                      <a:cubicBezTo>
                        <a:pt x="339676" y="140329"/>
                        <a:pt x="347184" y="153144"/>
                        <a:pt x="348686" y="145051"/>
                      </a:cubicBezTo>
                      <a:cubicBezTo>
                        <a:pt x="350437" y="135473"/>
                        <a:pt x="329917" y="130617"/>
                        <a:pt x="330793" y="120905"/>
                      </a:cubicBezTo>
                      <a:cubicBezTo>
                        <a:pt x="331668" y="111328"/>
                        <a:pt x="345057" y="123738"/>
                        <a:pt x="355818" y="118073"/>
                      </a:cubicBezTo>
                      <a:cubicBezTo>
                        <a:pt x="366578" y="112273"/>
                        <a:pt x="388099" y="117129"/>
                        <a:pt x="401488" y="129673"/>
                      </a:cubicBezTo>
                      <a:cubicBezTo>
                        <a:pt x="414876" y="142218"/>
                        <a:pt x="418504" y="137362"/>
                        <a:pt x="421258" y="121985"/>
                      </a:cubicBezTo>
                      <a:cubicBezTo>
                        <a:pt x="423886" y="106607"/>
                        <a:pt x="444531" y="99863"/>
                        <a:pt x="465051" y="99863"/>
                      </a:cubicBezTo>
                      <a:cubicBezTo>
                        <a:pt x="485572" y="99863"/>
                        <a:pt x="487448" y="89207"/>
                        <a:pt x="481192" y="84351"/>
                      </a:cubicBezTo>
                      <a:cubicBezTo>
                        <a:pt x="474936" y="79630"/>
                        <a:pt x="515226" y="51573"/>
                        <a:pt x="514225" y="43884"/>
                      </a:cubicBezTo>
                      <a:cubicBezTo>
                        <a:pt x="513349" y="36196"/>
                        <a:pt x="492704" y="61285"/>
                        <a:pt x="486448" y="52517"/>
                      </a:cubicBezTo>
                      <a:close/>
                      <a:moveTo>
                        <a:pt x="321784" y="184573"/>
                      </a:moveTo>
                      <a:cubicBezTo>
                        <a:pt x="312900" y="189429"/>
                        <a:pt x="306519" y="219239"/>
                        <a:pt x="316404" y="228007"/>
                      </a:cubicBezTo>
                      <a:cubicBezTo>
                        <a:pt x="326288" y="236640"/>
                        <a:pt x="300263" y="253096"/>
                        <a:pt x="301138" y="271441"/>
                      </a:cubicBezTo>
                      <a:cubicBezTo>
                        <a:pt x="302014" y="289786"/>
                        <a:pt x="284997" y="289786"/>
                        <a:pt x="282369" y="303274"/>
                      </a:cubicBezTo>
                      <a:cubicBezTo>
                        <a:pt x="279742" y="316763"/>
                        <a:pt x="269857" y="313931"/>
                        <a:pt x="254592" y="326475"/>
                      </a:cubicBezTo>
                      <a:cubicBezTo>
                        <a:pt x="239452" y="339020"/>
                        <a:pt x="231319" y="324452"/>
                        <a:pt x="234822" y="315819"/>
                      </a:cubicBezTo>
                      <a:cubicBezTo>
                        <a:pt x="238451" y="307051"/>
                        <a:pt x="211549" y="320675"/>
                        <a:pt x="212425" y="341852"/>
                      </a:cubicBezTo>
                      <a:cubicBezTo>
                        <a:pt x="213301" y="363030"/>
                        <a:pt x="187401" y="365053"/>
                        <a:pt x="193657" y="374630"/>
                      </a:cubicBezTo>
                      <a:cubicBezTo>
                        <a:pt x="199913" y="384342"/>
                        <a:pt x="174012" y="390143"/>
                        <a:pt x="174888" y="381375"/>
                      </a:cubicBezTo>
                      <a:cubicBezTo>
                        <a:pt x="175889" y="372742"/>
                        <a:pt x="158747" y="377598"/>
                        <a:pt x="138227" y="386231"/>
                      </a:cubicBezTo>
                      <a:cubicBezTo>
                        <a:pt x="117581" y="394998"/>
                        <a:pt x="105069" y="376654"/>
                        <a:pt x="93432" y="389198"/>
                      </a:cubicBezTo>
                      <a:cubicBezTo>
                        <a:pt x="81796" y="401743"/>
                        <a:pt x="62026" y="423999"/>
                        <a:pt x="46886" y="426832"/>
                      </a:cubicBezTo>
                      <a:cubicBezTo>
                        <a:pt x="31746" y="429665"/>
                        <a:pt x="40505" y="449628"/>
                        <a:pt x="46886" y="446121"/>
                      </a:cubicBezTo>
                      <a:cubicBezTo>
                        <a:pt x="57647" y="440321"/>
                        <a:pt x="74664" y="446121"/>
                        <a:pt x="80044" y="437353"/>
                      </a:cubicBezTo>
                      <a:cubicBezTo>
                        <a:pt x="85424" y="428721"/>
                        <a:pt x="129218" y="418064"/>
                        <a:pt x="156120" y="417120"/>
                      </a:cubicBezTo>
                      <a:cubicBezTo>
                        <a:pt x="182896" y="416041"/>
                        <a:pt x="166880" y="430609"/>
                        <a:pt x="168632" y="446121"/>
                      </a:cubicBezTo>
                      <a:cubicBezTo>
                        <a:pt x="170384" y="461633"/>
                        <a:pt x="192781" y="458666"/>
                        <a:pt x="204417" y="444233"/>
                      </a:cubicBezTo>
                      <a:cubicBezTo>
                        <a:pt x="216054" y="429800"/>
                        <a:pt x="224938" y="430744"/>
                        <a:pt x="215178" y="421976"/>
                      </a:cubicBezTo>
                      <a:cubicBezTo>
                        <a:pt x="205293" y="413343"/>
                        <a:pt x="216930" y="405655"/>
                        <a:pt x="224187" y="417120"/>
                      </a:cubicBezTo>
                      <a:cubicBezTo>
                        <a:pt x="231319" y="428721"/>
                        <a:pt x="253716" y="429665"/>
                        <a:pt x="262600" y="414153"/>
                      </a:cubicBezTo>
                      <a:cubicBezTo>
                        <a:pt x="271609" y="398775"/>
                        <a:pt x="274237" y="417120"/>
                        <a:pt x="284997" y="416041"/>
                      </a:cubicBezTo>
                      <a:cubicBezTo>
                        <a:pt x="295758" y="415097"/>
                        <a:pt x="302014" y="386096"/>
                        <a:pt x="302890" y="396752"/>
                      </a:cubicBezTo>
                      <a:cubicBezTo>
                        <a:pt x="303766" y="407408"/>
                        <a:pt x="320783" y="404441"/>
                        <a:pt x="331544" y="391896"/>
                      </a:cubicBezTo>
                      <a:cubicBezTo>
                        <a:pt x="342304" y="379351"/>
                        <a:pt x="332544" y="357095"/>
                        <a:pt x="339676" y="345629"/>
                      </a:cubicBezTo>
                      <a:cubicBezTo>
                        <a:pt x="346809" y="334029"/>
                        <a:pt x="353941" y="309884"/>
                        <a:pt x="346809" y="295451"/>
                      </a:cubicBezTo>
                      <a:cubicBezTo>
                        <a:pt x="339676" y="281018"/>
                        <a:pt x="362949" y="271306"/>
                        <a:pt x="374587" y="259706"/>
                      </a:cubicBezTo>
                      <a:cubicBezTo>
                        <a:pt x="386223" y="248105"/>
                        <a:pt x="361198" y="190238"/>
                        <a:pt x="360322" y="172837"/>
                      </a:cubicBezTo>
                      <a:cubicBezTo>
                        <a:pt x="359446" y="155437"/>
                        <a:pt x="330793" y="179582"/>
                        <a:pt x="321784" y="184438"/>
                      </a:cubicBezTo>
                      <a:close/>
                      <a:moveTo>
                        <a:pt x="124838" y="435465"/>
                      </a:moveTo>
                      <a:cubicBezTo>
                        <a:pt x="121210" y="446121"/>
                        <a:pt x="110449" y="441265"/>
                        <a:pt x="96185" y="444233"/>
                      </a:cubicBezTo>
                      <a:cubicBezTo>
                        <a:pt x="81921" y="447200"/>
                        <a:pt x="81420" y="483890"/>
                        <a:pt x="91680" y="487667"/>
                      </a:cubicBezTo>
                      <a:cubicBezTo>
                        <a:pt x="99814" y="490634"/>
                        <a:pt x="106070" y="490634"/>
                        <a:pt x="108698" y="479034"/>
                      </a:cubicBezTo>
                      <a:cubicBezTo>
                        <a:pt x="111450" y="467433"/>
                        <a:pt x="125714" y="463522"/>
                        <a:pt x="134723" y="468378"/>
                      </a:cubicBezTo>
                      <a:cubicBezTo>
                        <a:pt x="143607" y="473234"/>
                        <a:pt x="155369" y="453945"/>
                        <a:pt x="155369" y="439512"/>
                      </a:cubicBezTo>
                      <a:cubicBezTo>
                        <a:pt x="155369" y="425079"/>
                        <a:pt x="128467" y="425079"/>
                        <a:pt x="124964" y="435600"/>
                      </a:cubicBezTo>
                      <a:close/>
                      <a:moveTo>
                        <a:pt x="63027" y="473099"/>
                      </a:moveTo>
                      <a:cubicBezTo>
                        <a:pt x="63027" y="463387"/>
                        <a:pt x="43383" y="465410"/>
                        <a:pt x="42507" y="456642"/>
                      </a:cubicBezTo>
                      <a:cubicBezTo>
                        <a:pt x="41631" y="447875"/>
                        <a:pt x="28242" y="452731"/>
                        <a:pt x="14729" y="463387"/>
                      </a:cubicBezTo>
                      <a:cubicBezTo>
                        <a:pt x="1341" y="474043"/>
                        <a:pt x="-3163" y="475931"/>
                        <a:pt x="2217" y="486588"/>
                      </a:cubicBezTo>
                      <a:cubicBezTo>
                        <a:pt x="7597" y="497244"/>
                        <a:pt x="15605" y="487532"/>
                        <a:pt x="19234" y="477011"/>
                      </a:cubicBezTo>
                      <a:cubicBezTo>
                        <a:pt x="22862" y="466354"/>
                        <a:pt x="31746" y="492523"/>
                        <a:pt x="23738" y="509788"/>
                      </a:cubicBezTo>
                      <a:cubicBezTo>
                        <a:pt x="15605" y="527189"/>
                        <a:pt x="24739" y="551604"/>
                        <a:pt x="35374" y="549311"/>
                      </a:cubicBezTo>
                      <a:cubicBezTo>
                        <a:pt x="44259" y="547422"/>
                        <a:pt x="56020" y="512621"/>
                        <a:pt x="69409" y="494276"/>
                      </a:cubicBezTo>
                      <a:cubicBezTo>
                        <a:pt x="82797" y="475931"/>
                        <a:pt x="63152" y="482676"/>
                        <a:pt x="63152" y="473099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A00B52E3-9428-E509-2E8B-8E676241D5A2}"/>
                    </a:ext>
                  </a:extLst>
                </p:cNvPr>
                <p:cNvSpPr/>
                <p:nvPr/>
              </p:nvSpPr>
              <p:spPr>
                <a:xfrm>
                  <a:off x="8027017" y="2994746"/>
                  <a:ext cx="1385255" cy="671145"/>
                </a:xfrm>
                <a:custGeom>
                  <a:avLst/>
                  <a:gdLst>
                    <a:gd name="connsiteX0" fmla="*/ 625495 w 1385255"/>
                    <a:gd name="connsiteY0" fmla="*/ 313480 h 671145"/>
                    <a:gd name="connsiteX1" fmla="*/ 621116 w 1385255"/>
                    <a:gd name="connsiteY1" fmla="*/ 312941 h 671145"/>
                    <a:gd name="connsiteX2" fmla="*/ 614484 w 1385255"/>
                    <a:gd name="connsiteY2" fmla="*/ 312536 h 671145"/>
                    <a:gd name="connsiteX3" fmla="*/ 631501 w 1385255"/>
                    <a:gd name="connsiteY3" fmla="*/ 321978 h 671145"/>
                    <a:gd name="connsiteX4" fmla="*/ 632377 w 1385255"/>
                    <a:gd name="connsiteY4" fmla="*/ 321439 h 671145"/>
                    <a:gd name="connsiteX5" fmla="*/ 625495 w 1385255"/>
                    <a:gd name="connsiteY5" fmla="*/ 313480 h 671145"/>
                    <a:gd name="connsiteX6" fmla="*/ 603849 w 1385255"/>
                    <a:gd name="connsiteY6" fmla="*/ 291359 h 671145"/>
                    <a:gd name="connsiteX7" fmla="*/ 602848 w 1385255"/>
                    <a:gd name="connsiteY7" fmla="*/ 290414 h 671145"/>
                    <a:gd name="connsiteX8" fmla="*/ 602097 w 1385255"/>
                    <a:gd name="connsiteY8" fmla="*/ 290280 h 671145"/>
                    <a:gd name="connsiteX9" fmla="*/ 607103 w 1385255"/>
                    <a:gd name="connsiteY9" fmla="*/ 300261 h 671145"/>
                    <a:gd name="connsiteX10" fmla="*/ 607228 w 1385255"/>
                    <a:gd name="connsiteY10" fmla="*/ 299857 h 671145"/>
                    <a:gd name="connsiteX11" fmla="*/ 603849 w 1385255"/>
                    <a:gd name="connsiteY11" fmla="*/ 291359 h 671145"/>
                    <a:gd name="connsiteX12" fmla="*/ 601347 w 1385255"/>
                    <a:gd name="connsiteY12" fmla="*/ 283535 h 671145"/>
                    <a:gd name="connsiteX13" fmla="*/ 596968 w 1385255"/>
                    <a:gd name="connsiteY13" fmla="*/ 281917 h 671145"/>
                    <a:gd name="connsiteX14" fmla="*/ 592964 w 1385255"/>
                    <a:gd name="connsiteY14" fmla="*/ 279893 h 671145"/>
                    <a:gd name="connsiteX15" fmla="*/ 590461 w 1385255"/>
                    <a:gd name="connsiteY15" fmla="*/ 278275 h 671145"/>
                    <a:gd name="connsiteX16" fmla="*/ 587583 w 1385255"/>
                    <a:gd name="connsiteY16" fmla="*/ 279354 h 671145"/>
                    <a:gd name="connsiteX17" fmla="*/ 573694 w 1385255"/>
                    <a:gd name="connsiteY17" fmla="*/ 290414 h 671145"/>
                    <a:gd name="connsiteX18" fmla="*/ 571692 w 1385255"/>
                    <a:gd name="connsiteY18" fmla="*/ 291898 h 671145"/>
                    <a:gd name="connsiteX19" fmla="*/ 569315 w 1385255"/>
                    <a:gd name="connsiteY19" fmla="*/ 291359 h 671145"/>
                    <a:gd name="connsiteX20" fmla="*/ 553549 w 1385255"/>
                    <a:gd name="connsiteY20" fmla="*/ 284614 h 671145"/>
                    <a:gd name="connsiteX21" fmla="*/ 551547 w 1385255"/>
                    <a:gd name="connsiteY21" fmla="*/ 284075 h 671145"/>
                    <a:gd name="connsiteX22" fmla="*/ 550546 w 1385255"/>
                    <a:gd name="connsiteY22" fmla="*/ 284614 h 671145"/>
                    <a:gd name="connsiteX23" fmla="*/ 544165 w 1385255"/>
                    <a:gd name="connsiteY23" fmla="*/ 289336 h 671145"/>
                    <a:gd name="connsiteX24" fmla="*/ 535281 w 1385255"/>
                    <a:gd name="connsiteY24" fmla="*/ 303499 h 671145"/>
                    <a:gd name="connsiteX25" fmla="*/ 532278 w 1385255"/>
                    <a:gd name="connsiteY25" fmla="*/ 308220 h 671145"/>
                    <a:gd name="connsiteX26" fmla="*/ 527399 w 1385255"/>
                    <a:gd name="connsiteY26" fmla="*/ 308759 h 671145"/>
                    <a:gd name="connsiteX27" fmla="*/ 514510 w 1385255"/>
                    <a:gd name="connsiteY27" fmla="*/ 312941 h 671145"/>
                    <a:gd name="connsiteX28" fmla="*/ 512509 w 1385255"/>
                    <a:gd name="connsiteY28" fmla="*/ 314964 h 671145"/>
                    <a:gd name="connsiteX29" fmla="*/ 512008 w 1385255"/>
                    <a:gd name="connsiteY29" fmla="*/ 319146 h 671145"/>
                    <a:gd name="connsiteX30" fmla="*/ 500246 w 1385255"/>
                    <a:gd name="connsiteY30" fmla="*/ 330207 h 671145"/>
                    <a:gd name="connsiteX31" fmla="*/ 500246 w 1385255"/>
                    <a:gd name="connsiteY31" fmla="*/ 333309 h 671145"/>
                    <a:gd name="connsiteX32" fmla="*/ 495742 w 1385255"/>
                    <a:gd name="connsiteY32" fmla="*/ 339379 h 671145"/>
                    <a:gd name="connsiteX33" fmla="*/ 498119 w 1385255"/>
                    <a:gd name="connsiteY33" fmla="*/ 338840 h 671145"/>
                    <a:gd name="connsiteX34" fmla="*/ 512509 w 1385255"/>
                    <a:gd name="connsiteY34" fmla="*/ 324676 h 671145"/>
                    <a:gd name="connsiteX35" fmla="*/ 524520 w 1385255"/>
                    <a:gd name="connsiteY35" fmla="*/ 311862 h 671145"/>
                    <a:gd name="connsiteX36" fmla="*/ 550671 w 1385255"/>
                    <a:gd name="connsiteY36" fmla="*/ 293787 h 671145"/>
                    <a:gd name="connsiteX37" fmla="*/ 586582 w 1385255"/>
                    <a:gd name="connsiteY37" fmla="*/ 292438 h 671145"/>
                    <a:gd name="connsiteX38" fmla="*/ 600846 w 1385255"/>
                    <a:gd name="connsiteY38" fmla="*/ 287042 h 671145"/>
                    <a:gd name="connsiteX39" fmla="*/ 601347 w 1385255"/>
                    <a:gd name="connsiteY39" fmla="*/ 283535 h 671145"/>
                    <a:gd name="connsiteX40" fmla="*/ 489360 w 1385255"/>
                    <a:gd name="connsiteY40" fmla="*/ 341267 h 671145"/>
                    <a:gd name="connsiteX41" fmla="*/ 486357 w 1385255"/>
                    <a:gd name="connsiteY41" fmla="*/ 338570 h 671145"/>
                    <a:gd name="connsiteX42" fmla="*/ 483229 w 1385255"/>
                    <a:gd name="connsiteY42" fmla="*/ 339109 h 671145"/>
                    <a:gd name="connsiteX43" fmla="*/ 487484 w 1385255"/>
                    <a:gd name="connsiteY43" fmla="*/ 342886 h 671145"/>
                    <a:gd name="connsiteX44" fmla="*/ 490236 w 1385255"/>
                    <a:gd name="connsiteY44" fmla="*/ 341537 h 671145"/>
                    <a:gd name="connsiteX45" fmla="*/ 489360 w 1385255"/>
                    <a:gd name="connsiteY45" fmla="*/ 341267 h 671145"/>
                    <a:gd name="connsiteX46" fmla="*/ 386634 w 1385255"/>
                    <a:gd name="connsiteY46" fmla="*/ 363659 h 671145"/>
                    <a:gd name="connsiteX47" fmla="*/ 387760 w 1385255"/>
                    <a:gd name="connsiteY47" fmla="*/ 368380 h 671145"/>
                    <a:gd name="connsiteX48" fmla="*/ 386634 w 1385255"/>
                    <a:gd name="connsiteY48" fmla="*/ 363659 h 671145"/>
                    <a:gd name="connsiteX49" fmla="*/ 382379 w 1385255"/>
                    <a:gd name="connsiteY49" fmla="*/ 333849 h 671145"/>
                    <a:gd name="connsiteX50" fmla="*/ 381378 w 1385255"/>
                    <a:gd name="connsiteY50" fmla="*/ 335467 h 671145"/>
                    <a:gd name="connsiteX51" fmla="*/ 374121 w 1385255"/>
                    <a:gd name="connsiteY51" fmla="*/ 339109 h 671145"/>
                    <a:gd name="connsiteX52" fmla="*/ 378250 w 1385255"/>
                    <a:gd name="connsiteY52" fmla="*/ 339244 h 671145"/>
                    <a:gd name="connsiteX53" fmla="*/ 384006 w 1385255"/>
                    <a:gd name="connsiteY53" fmla="*/ 334793 h 671145"/>
                    <a:gd name="connsiteX54" fmla="*/ 382379 w 1385255"/>
                    <a:gd name="connsiteY54" fmla="*/ 333849 h 671145"/>
                    <a:gd name="connsiteX55" fmla="*/ 368616 w 1385255"/>
                    <a:gd name="connsiteY55" fmla="*/ 338974 h 671145"/>
                    <a:gd name="connsiteX56" fmla="*/ 371368 w 1385255"/>
                    <a:gd name="connsiteY56" fmla="*/ 339109 h 671145"/>
                    <a:gd name="connsiteX57" fmla="*/ 368616 w 1385255"/>
                    <a:gd name="connsiteY57" fmla="*/ 338974 h 671145"/>
                    <a:gd name="connsiteX58" fmla="*/ 187436 w 1385255"/>
                    <a:gd name="connsiteY58" fmla="*/ 250892 h 671145"/>
                    <a:gd name="connsiteX59" fmla="*/ 162787 w 1385255"/>
                    <a:gd name="connsiteY59" fmla="*/ 257097 h 671145"/>
                    <a:gd name="connsiteX60" fmla="*/ 162161 w 1385255"/>
                    <a:gd name="connsiteY60" fmla="*/ 257907 h 671145"/>
                    <a:gd name="connsiteX61" fmla="*/ 187436 w 1385255"/>
                    <a:gd name="connsiteY61" fmla="*/ 252241 h 671145"/>
                    <a:gd name="connsiteX62" fmla="*/ 202576 w 1385255"/>
                    <a:gd name="connsiteY62" fmla="*/ 250622 h 671145"/>
                    <a:gd name="connsiteX63" fmla="*/ 187436 w 1385255"/>
                    <a:gd name="connsiteY63" fmla="*/ 250892 h 671145"/>
                    <a:gd name="connsiteX64" fmla="*/ 149023 w 1385255"/>
                    <a:gd name="connsiteY64" fmla="*/ 247925 h 671145"/>
                    <a:gd name="connsiteX65" fmla="*/ 143517 w 1385255"/>
                    <a:gd name="connsiteY65" fmla="*/ 242664 h 671145"/>
                    <a:gd name="connsiteX66" fmla="*/ 140139 w 1385255"/>
                    <a:gd name="connsiteY66" fmla="*/ 237943 h 671145"/>
                    <a:gd name="connsiteX67" fmla="*/ 138387 w 1385255"/>
                    <a:gd name="connsiteY67" fmla="*/ 237538 h 671145"/>
                    <a:gd name="connsiteX68" fmla="*/ 146645 w 1385255"/>
                    <a:gd name="connsiteY68" fmla="*/ 248869 h 671145"/>
                    <a:gd name="connsiteX69" fmla="*/ 150274 w 1385255"/>
                    <a:gd name="connsiteY69" fmla="*/ 249004 h 671145"/>
                    <a:gd name="connsiteX70" fmla="*/ 149023 w 1385255"/>
                    <a:gd name="connsiteY70" fmla="*/ 247925 h 671145"/>
                    <a:gd name="connsiteX71" fmla="*/ 125624 w 1385255"/>
                    <a:gd name="connsiteY71" fmla="*/ 113171 h 671145"/>
                    <a:gd name="connsiteX72" fmla="*/ 112737 w 1385255"/>
                    <a:gd name="connsiteY72" fmla="*/ 114655 h 671145"/>
                    <a:gd name="connsiteX73" fmla="*/ 110860 w 1385255"/>
                    <a:gd name="connsiteY73" fmla="*/ 126255 h 671145"/>
                    <a:gd name="connsiteX74" fmla="*/ 111611 w 1385255"/>
                    <a:gd name="connsiteY74" fmla="*/ 129358 h 671145"/>
                    <a:gd name="connsiteX75" fmla="*/ 111485 w 1385255"/>
                    <a:gd name="connsiteY75" fmla="*/ 124097 h 671145"/>
                    <a:gd name="connsiteX76" fmla="*/ 111986 w 1385255"/>
                    <a:gd name="connsiteY76" fmla="*/ 122614 h 671145"/>
                    <a:gd name="connsiteX77" fmla="*/ 113988 w 1385255"/>
                    <a:gd name="connsiteY77" fmla="*/ 122074 h 671145"/>
                    <a:gd name="connsiteX78" fmla="*/ 123873 w 1385255"/>
                    <a:gd name="connsiteY78" fmla="*/ 119916 h 671145"/>
                    <a:gd name="connsiteX79" fmla="*/ 126251 w 1385255"/>
                    <a:gd name="connsiteY79" fmla="*/ 117353 h 671145"/>
                    <a:gd name="connsiteX80" fmla="*/ 126751 w 1385255"/>
                    <a:gd name="connsiteY80" fmla="*/ 115195 h 671145"/>
                    <a:gd name="connsiteX81" fmla="*/ 128252 w 1385255"/>
                    <a:gd name="connsiteY81" fmla="*/ 113171 h 671145"/>
                    <a:gd name="connsiteX82" fmla="*/ 128503 w 1385255"/>
                    <a:gd name="connsiteY82" fmla="*/ 111687 h 671145"/>
                    <a:gd name="connsiteX83" fmla="*/ 125624 w 1385255"/>
                    <a:gd name="connsiteY83" fmla="*/ 113171 h 671145"/>
                    <a:gd name="connsiteX84" fmla="*/ 122872 w 1385255"/>
                    <a:gd name="connsiteY84" fmla="*/ 228501 h 671145"/>
                    <a:gd name="connsiteX85" fmla="*/ 119869 w 1385255"/>
                    <a:gd name="connsiteY85" fmla="*/ 224859 h 671145"/>
                    <a:gd name="connsiteX86" fmla="*/ 116491 w 1385255"/>
                    <a:gd name="connsiteY86" fmla="*/ 220677 h 671145"/>
                    <a:gd name="connsiteX87" fmla="*/ 114989 w 1385255"/>
                    <a:gd name="connsiteY87" fmla="*/ 216900 h 671145"/>
                    <a:gd name="connsiteX88" fmla="*/ 111485 w 1385255"/>
                    <a:gd name="connsiteY88" fmla="*/ 214877 h 671145"/>
                    <a:gd name="connsiteX89" fmla="*/ 108608 w 1385255"/>
                    <a:gd name="connsiteY89" fmla="*/ 215956 h 671145"/>
                    <a:gd name="connsiteX90" fmla="*/ 105480 w 1385255"/>
                    <a:gd name="connsiteY90" fmla="*/ 216900 h 671145"/>
                    <a:gd name="connsiteX91" fmla="*/ 126000 w 1385255"/>
                    <a:gd name="connsiteY91" fmla="*/ 229715 h 671145"/>
                    <a:gd name="connsiteX92" fmla="*/ 122872 w 1385255"/>
                    <a:gd name="connsiteY92" fmla="*/ 228501 h 671145"/>
                    <a:gd name="connsiteX93" fmla="*/ 101350 w 1385255"/>
                    <a:gd name="connsiteY93" fmla="*/ 195183 h 671145"/>
                    <a:gd name="connsiteX94" fmla="*/ 100600 w 1385255"/>
                    <a:gd name="connsiteY94" fmla="*/ 214877 h 671145"/>
                    <a:gd name="connsiteX95" fmla="*/ 100600 w 1385255"/>
                    <a:gd name="connsiteY95" fmla="*/ 211775 h 671145"/>
                    <a:gd name="connsiteX96" fmla="*/ 101350 w 1385255"/>
                    <a:gd name="connsiteY96" fmla="*/ 195183 h 671145"/>
                    <a:gd name="connsiteX97" fmla="*/ 0 w 1385255"/>
                    <a:gd name="connsiteY97" fmla="*/ 0 h 671145"/>
                    <a:gd name="connsiteX98" fmla="*/ 876 w 1385255"/>
                    <a:gd name="connsiteY98" fmla="*/ 0 h 671145"/>
                    <a:gd name="connsiteX99" fmla="*/ 0 w 1385255"/>
                    <a:gd name="connsiteY99" fmla="*/ 0 h 671145"/>
                    <a:gd name="connsiteX100" fmla="*/ 1384123 w 1385255"/>
                    <a:gd name="connsiteY100" fmla="*/ 436498 h 671145"/>
                    <a:gd name="connsiteX101" fmla="*/ 1330320 w 1385255"/>
                    <a:gd name="connsiteY101" fmla="*/ 481821 h 671145"/>
                    <a:gd name="connsiteX102" fmla="*/ 1346461 w 1385255"/>
                    <a:gd name="connsiteY102" fmla="*/ 537800 h 671145"/>
                    <a:gd name="connsiteX103" fmla="*/ 1384123 w 1385255"/>
                    <a:gd name="connsiteY103" fmla="*/ 436498 h 671145"/>
                    <a:gd name="connsiteX104" fmla="*/ 1010753 w 1385255"/>
                    <a:gd name="connsiteY104" fmla="*/ 613202 h 671145"/>
                    <a:gd name="connsiteX105" fmla="*/ 981223 w 1385255"/>
                    <a:gd name="connsiteY105" fmla="*/ 657580 h 671145"/>
                    <a:gd name="connsiteX106" fmla="*/ 1032274 w 1385255"/>
                    <a:gd name="connsiteY106" fmla="*/ 654613 h 671145"/>
                    <a:gd name="connsiteX107" fmla="*/ 1048415 w 1385255"/>
                    <a:gd name="connsiteY107" fmla="*/ 616035 h 671145"/>
                    <a:gd name="connsiteX108" fmla="*/ 1010753 w 1385255"/>
                    <a:gd name="connsiteY108" fmla="*/ 613202 h 671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1385255" h="671145">
                      <a:moveTo>
                        <a:pt x="625495" y="313480"/>
                      </a:moveTo>
                      <a:cubicBezTo>
                        <a:pt x="623994" y="312941"/>
                        <a:pt x="622618" y="312941"/>
                        <a:pt x="621116" y="312941"/>
                      </a:cubicBezTo>
                      <a:cubicBezTo>
                        <a:pt x="618614" y="313211"/>
                        <a:pt x="616612" y="312941"/>
                        <a:pt x="614484" y="312536"/>
                      </a:cubicBezTo>
                      <a:cubicBezTo>
                        <a:pt x="617112" y="318876"/>
                        <a:pt x="628999" y="321574"/>
                        <a:pt x="631501" y="321978"/>
                      </a:cubicBezTo>
                      <a:cubicBezTo>
                        <a:pt x="631752" y="321843"/>
                        <a:pt x="632127" y="321709"/>
                        <a:pt x="632377" y="321439"/>
                      </a:cubicBezTo>
                      <a:cubicBezTo>
                        <a:pt x="631001" y="318067"/>
                        <a:pt x="628749" y="314290"/>
                        <a:pt x="625495" y="313480"/>
                      </a:cubicBezTo>
                      <a:close/>
                      <a:moveTo>
                        <a:pt x="603849" y="291359"/>
                      </a:moveTo>
                      <a:cubicBezTo>
                        <a:pt x="603849" y="291359"/>
                        <a:pt x="603348" y="290954"/>
                        <a:pt x="602848" y="290414"/>
                      </a:cubicBezTo>
                      <a:cubicBezTo>
                        <a:pt x="602598" y="290280"/>
                        <a:pt x="602348" y="290280"/>
                        <a:pt x="602097" y="290280"/>
                      </a:cubicBezTo>
                      <a:cubicBezTo>
                        <a:pt x="602223" y="293382"/>
                        <a:pt x="604475" y="296754"/>
                        <a:pt x="607103" y="300261"/>
                      </a:cubicBezTo>
                      <a:cubicBezTo>
                        <a:pt x="607228" y="300261"/>
                        <a:pt x="607228" y="299992"/>
                        <a:pt x="607228" y="299857"/>
                      </a:cubicBezTo>
                      <a:cubicBezTo>
                        <a:pt x="606227" y="296080"/>
                        <a:pt x="606227" y="294596"/>
                        <a:pt x="603849" y="291359"/>
                      </a:cubicBezTo>
                      <a:close/>
                      <a:moveTo>
                        <a:pt x="601347" y="283535"/>
                      </a:moveTo>
                      <a:cubicBezTo>
                        <a:pt x="600846" y="281917"/>
                        <a:pt x="598344" y="281917"/>
                        <a:pt x="596968" y="281917"/>
                      </a:cubicBezTo>
                      <a:cubicBezTo>
                        <a:pt x="595466" y="281512"/>
                        <a:pt x="593964" y="280972"/>
                        <a:pt x="592964" y="279893"/>
                      </a:cubicBezTo>
                      <a:cubicBezTo>
                        <a:pt x="591962" y="279354"/>
                        <a:pt x="591462" y="278814"/>
                        <a:pt x="590461" y="278275"/>
                      </a:cubicBezTo>
                      <a:cubicBezTo>
                        <a:pt x="589460" y="278275"/>
                        <a:pt x="588584" y="278814"/>
                        <a:pt x="587583" y="279354"/>
                      </a:cubicBezTo>
                      <a:cubicBezTo>
                        <a:pt x="582578" y="281917"/>
                        <a:pt x="577698" y="286233"/>
                        <a:pt x="573694" y="290414"/>
                      </a:cubicBezTo>
                      <a:cubicBezTo>
                        <a:pt x="573194" y="290954"/>
                        <a:pt x="572693" y="291898"/>
                        <a:pt x="571692" y="291898"/>
                      </a:cubicBezTo>
                      <a:cubicBezTo>
                        <a:pt x="571317" y="291898"/>
                        <a:pt x="570316" y="291898"/>
                        <a:pt x="569315" y="291359"/>
                      </a:cubicBezTo>
                      <a:cubicBezTo>
                        <a:pt x="563809" y="289875"/>
                        <a:pt x="558429" y="287717"/>
                        <a:pt x="553549" y="284614"/>
                      </a:cubicBezTo>
                      <a:cubicBezTo>
                        <a:pt x="553049" y="284614"/>
                        <a:pt x="552548" y="284075"/>
                        <a:pt x="551547" y="284075"/>
                      </a:cubicBezTo>
                      <a:cubicBezTo>
                        <a:pt x="551046" y="284075"/>
                        <a:pt x="550546" y="284075"/>
                        <a:pt x="550546" y="284614"/>
                      </a:cubicBezTo>
                      <a:cubicBezTo>
                        <a:pt x="547543" y="285154"/>
                        <a:pt x="545666" y="287177"/>
                        <a:pt x="544165" y="289336"/>
                      </a:cubicBezTo>
                      <a:cubicBezTo>
                        <a:pt x="540662" y="294057"/>
                        <a:pt x="537658" y="298778"/>
                        <a:pt x="535281" y="303499"/>
                      </a:cubicBezTo>
                      <a:cubicBezTo>
                        <a:pt x="534280" y="304982"/>
                        <a:pt x="533279" y="307141"/>
                        <a:pt x="532278" y="308220"/>
                      </a:cubicBezTo>
                      <a:cubicBezTo>
                        <a:pt x="530776" y="308759"/>
                        <a:pt x="528775" y="308759"/>
                        <a:pt x="527399" y="308759"/>
                      </a:cubicBezTo>
                      <a:cubicBezTo>
                        <a:pt x="522393" y="308220"/>
                        <a:pt x="518014" y="309704"/>
                        <a:pt x="514510" y="312941"/>
                      </a:cubicBezTo>
                      <a:cubicBezTo>
                        <a:pt x="513509" y="313480"/>
                        <a:pt x="512509" y="314020"/>
                        <a:pt x="512509" y="314964"/>
                      </a:cubicBezTo>
                      <a:cubicBezTo>
                        <a:pt x="512008" y="316583"/>
                        <a:pt x="512509" y="318202"/>
                        <a:pt x="512008" y="319146"/>
                      </a:cubicBezTo>
                      <a:cubicBezTo>
                        <a:pt x="511132" y="324946"/>
                        <a:pt x="501748" y="324946"/>
                        <a:pt x="500246" y="330207"/>
                      </a:cubicBezTo>
                      <a:lnTo>
                        <a:pt x="500246" y="333309"/>
                      </a:lnTo>
                      <a:cubicBezTo>
                        <a:pt x="499871" y="335872"/>
                        <a:pt x="497994" y="337895"/>
                        <a:pt x="495742" y="339379"/>
                      </a:cubicBezTo>
                      <a:cubicBezTo>
                        <a:pt x="496743" y="338974"/>
                        <a:pt x="497494" y="338840"/>
                        <a:pt x="498119" y="338840"/>
                      </a:cubicBezTo>
                      <a:cubicBezTo>
                        <a:pt x="501748" y="338840"/>
                        <a:pt x="506502" y="331151"/>
                        <a:pt x="512509" y="324676"/>
                      </a:cubicBezTo>
                      <a:cubicBezTo>
                        <a:pt x="518514" y="318202"/>
                        <a:pt x="517264" y="310513"/>
                        <a:pt x="524520" y="311862"/>
                      </a:cubicBezTo>
                      <a:cubicBezTo>
                        <a:pt x="531652" y="313076"/>
                        <a:pt x="535156" y="302824"/>
                        <a:pt x="550671" y="293787"/>
                      </a:cubicBezTo>
                      <a:cubicBezTo>
                        <a:pt x="566312" y="284749"/>
                        <a:pt x="579450" y="298912"/>
                        <a:pt x="586582" y="292438"/>
                      </a:cubicBezTo>
                      <a:cubicBezTo>
                        <a:pt x="592088" y="287582"/>
                        <a:pt x="598344" y="284884"/>
                        <a:pt x="600846" y="287042"/>
                      </a:cubicBezTo>
                      <a:cubicBezTo>
                        <a:pt x="601597" y="285963"/>
                        <a:pt x="601972" y="284614"/>
                        <a:pt x="601347" y="283535"/>
                      </a:cubicBezTo>
                      <a:close/>
                      <a:moveTo>
                        <a:pt x="489360" y="341267"/>
                      </a:moveTo>
                      <a:cubicBezTo>
                        <a:pt x="487859" y="340728"/>
                        <a:pt x="487359" y="339649"/>
                        <a:pt x="486357" y="338570"/>
                      </a:cubicBezTo>
                      <a:cubicBezTo>
                        <a:pt x="485356" y="338030"/>
                        <a:pt x="484231" y="338300"/>
                        <a:pt x="483229" y="339109"/>
                      </a:cubicBezTo>
                      <a:cubicBezTo>
                        <a:pt x="484480" y="340053"/>
                        <a:pt x="485983" y="341402"/>
                        <a:pt x="487484" y="342886"/>
                      </a:cubicBezTo>
                      <a:cubicBezTo>
                        <a:pt x="488360" y="342481"/>
                        <a:pt x="489235" y="341942"/>
                        <a:pt x="490236" y="341537"/>
                      </a:cubicBezTo>
                      <a:cubicBezTo>
                        <a:pt x="489986" y="341537"/>
                        <a:pt x="489611" y="341537"/>
                        <a:pt x="489360" y="341267"/>
                      </a:cubicBezTo>
                      <a:close/>
                      <a:moveTo>
                        <a:pt x="386634" y="363659"/>
                      </a:moveTo>
                      <a:cubicBezTo>
                        <a:pt x="386383" y="365278"/>
                        <a:pt x="386884" y="366896"/>
                        <a:pt x="387760" y="368380"/>
                      </a:cubicBezTo>
                      <a:cubicBezTo>
                        <a:pt x="387385" y="366896"/>
                        <a:pt x="386884" y="365278"/>
                        <a:pt x="386634" y="363659"/>
                      </a:cubicBezTo>
                      <a:close/>
                      <a:moveTo>
                        <a:pt x="382379" y="333849"/>
                      </a:moveTo>
                      <a:cubicBezTo>
                        <a:pt x="382379" y="333849"/>
                        <a:pt x="381378" y="334928"/>
                        <a:pt x="381378" y="335467"/>
                      </a:cubicBezTo>
                      <a:cubicBezTo>
                        <a:pt x="379502" y="337491"/>
                        <a:pt x="376999" y="338840"/>
                        <a:pt x="374121" y="339109"/>
                      </a:cubicBezTo>
                      <a:cubicBezTo>
                        <a:pt x="375623" y="339109"/>
                        <a:pt x="376999" y="339109"/>
                        <a:pt x="378250" y="339244"/>
                      </a:cubicBezTo>
                      <a:cubicBezTo>
                        <a:pt x="380502" y="336681"/>
                        <a:pt x="381503" y="338300"/>
                        <a:pt x="384006" y="334793"/>
                      </a:cubicBezTo>
                      <a:cubicBezTo>
                        <a:pt x="383506" y="334253"/>
                        <a:pt x="382755" y="333849"/>
                        <a:pt x="382379" y="333849"/>
                      </a:cubicBezTo>
                      <a:close/>
                      <a:moveTo>
                        <a:pt x="368616" y="338974"/>
                      </a:moveTo>
                      <a:cubicBezTo>
                        <a:pt x="369492" y="339109"/>
                        <a:pt x="370367" y="339109"/>
                        <a:pt x="371368" y="339109"/>
                      </a:cubicBezTo>
                      <a:cubicBezTo>
                        <a:pt x="370492" y="338570"/>
                        <a:pt x="369116" y="338165"/>
                        <a:pt x="368616" y="338974"/>
                      </a:cubicBezTo>
                      <a:close/>
                      <a:moveTo>
                        <a:pt x="187436" y="250892"/>
                      </a:moveTo>
                      <a:cubicBezTo>
                        <a:pt x="186185" y="255478"/>
                        <a:pt x="173172" y="255883"/>
                        <a:pt x="162787" y="257097"/>
                      </a:cubicBezTo>
                      <a:cubicBezTo>
                        <a:pt x="162661" y="257367"/>
                        <a:pt x="162411" y="257637"/>
                        <a:pt x="162161" y="257907"/>
                      </a:cubicBezTo>
                      <a:cubicBezTo>
                        <a:pt x="172671" y="256692"/>
                        <a:pt x="186185" y="256827"/>
                        <a:pt x="187436" y="252241"/>
                      </a:cubicBezTo>
                      <a:cubicBezTo>
                        <a:pt x="188437" y="248734"/>
                        <a:pt x="195193" y="247520"/>
                        <a:pt x="202576" y="250622"/>
                      </a:cubicBezTo>
                      <a:cubicBezTo>
                        <a:pt x="195193" y="246846"/>
                        <a:pt x="188437" y="247385"/>
                        <a:pt x="187436" y="250892"/>
                      </a:cubicBezTo>
                      <a:close/>
                      <a:moveTo>
                        <a:pt x="149023" y="247925"/>
                      </a:moveTo>
                      <a:cubicBezTo>
                        <a:pt x="147021" y="246306"/>
                        <a:pt x="145019" y="244687"/>
                        <a:pt x="143517" y="242664"/>
                      </a:cubicBezTo>
                      <a:cubicBezTo>
                        <a:pt x="142642" y="241046"/>
                        <a:pt x="141641" y="239022"/>
                        <a:pt x="140139" y="237943"/>
                      </a:cubicBezTo>
                      <a:cubicBezTo>
                        <a:pt x="139388" y="237943"/>
                        <a:pt x="139013" y="237673"/>
                        <a:pt x="138387" y="237538"/>
                      </a:cubicBezTo>
                      <a:cubicBezTo>
                        <a:pt x="143142" y="242799"/>
                        <a:pt x="146645" y="248869"/>
                        <a:pt x="146645" y="248869"/>
                      </a:cubicBezTo>
                      <a:cubicBezTo>
                        <a:pt x="146645" y="248869"/>
                        <a:pt x="148272" y="248869"/>
                        <a:pt x="150274" y="249004"/>
                      </a:cubicBezTo>
                      <a:cubicBezTo>
                        <a:pt x="149898" y="248734"/>
                        <a:pt x="149398" y="248329"/>
                        <a:pt x="149023" y="247925"/>
                      </a:cubicBezTo>
                      <a:close/>
                      <a:moveTo>
                        <a:pt x="125624" y="113171"/>
                      </a:moveTo>
                      <a:cubicBezTo>
                        <a:pt x="122372" y="114116"/>
                        <a:pt x="117492" y="114385"/>
                        <a:pt x="112737" y="114655"/>
                      </a:cubicBezTo>
                      <a:cubicBezTo>
                        <a:pt x="111861" y="119376"/>
                        <a:pt x="110860" y="123828"/>
                        <a:pt x="110860" y="126255"/>
                      </a:cubicBezTo>
                      <a:cubicBezTo>
                        <a:pt x="110860" y="127200"/>
                        <a:pt x="111110" y="128279"/>
                        <a:pt x="111611" y="129358"/>
                      </a:cubicBezTo>
                      <a:cubicBezTo>
                        <a:pt x="111611" y="127604"/>
                        <a:pt x="111485" y="125851"/>
                        <a:pt x="111485" y="124097"/>
                      </a:cubicBezTo>
                      <a:cubicBezTo>
                        <a:pt x="111485" y="123693"/>
                        <a:pt x="111986" y="123153"/>
                        <a:pt x="111986" y="122614"/>
                      </a:cubicBezTo>
                      <a:cubicBezTo>
                        <a:pt x="112486" y="122074"/>
                        <a:pt x="113488" y="122074"/>
                        <a:pt x="113988" y="122074"/>
                      </a:cubicBezTo>
                      <a:cubicBezTo>
                        <a:pt x="117367" y="121534"/>
                        <a:pt x="120369" y="120995"/>
                        <a:pt x="123873" y="119916"/>
                      </a:cubicBezTo>
                      <a:cubicBezTo>
                        <a:pt x="124874" y="119376"/>
                        <a:pt x="126251" y="118972"/>
                        <a:pt x="126251" y="117353"/>
                      </a:cubicBezTo>
                      <a:cubicBezTo>
                        <a:pt x="126751" y="116813"/>
                        <a:pt x="126251" y="115734"/>
                        <a:pt x="126751" y="115195"/>
                      </a:cubicBezTo>
                      <a:cubicBezTo>
                        <a:pt x="127251" y="114655"/>
                        <a:pt x="127752" y="114250"/>
                        <a:pt x="128252" y="113171"/>
                      </a:cubicBezTo>
                      <a:cubicBezTo>
                        <a:pt x="128503" y="112767"/>
                        <a:pt x="128628" y="112227"/>
                        <a:pt x="128503" y="111687"/>
                      </a:cubicBezTo>
                      <a:cubicBezTo>
                        <a:pt x="127376" y="112497"/>
                        <a:pt x="126500" y="112902"/>
                        <a:pt x="125624" y="113171"/>
                      </a:cubicBezTo>
                      <a:close/>
                      <a:moveTo>
                        <a:pt x="122872" y="228501"/>
                      </a:moveTo>
                      <a:cubicBezTo>
                        <a:pt x="121871" y="227422"/>
                        <a:pt x="120870" y="225938"/>
                        <a:pt x="119869" y="224859"/>
                      </a:cubicBezTo>
                      <a:cubicBezTo>
                        <a:pt x="118868" y="223240"/>
                        <a:pt x="117367" y="222161"/>
                        <a:pt x="116491" y="220677"/>
                      </a:cubicBezTo>
                      <a:cubicBezTo>
                        <a:pt x="115990" y="219598"/>
                        <a:pt x="115489" y="217980"/>
                        <a:pt x="114989" y="216900"/>
                      </a:cubicBezTo>
                      <a:cubicBezTo>
                        <a:pt x="113988" y="215956"/>
                        <a:pt x="112987" y="214877"/>
                        <a:pt x="111485" y="214877"/>
                      </a:cubicBezTo>
                      <a:cubicBezTo>
                        <a:pt x="110485" y="214877"/>
                        <a:pt x="109484" y="215417"/>
                        <a:pt x="108608" y="215956"/>
                      </a:cubicBezTo>
                      <a:cubicBezTo>
                        <a:pt x="107482" y="216631"/>
                        <a:pt x="106481" y="216900"/>
                        <a:pt x="105480" y="216900"/>
                      </a:cubicBezTo>
                      <a:cubicBezTo>
                        <a:pt x="111986" y="220947"/>
                        <a:pt x="118368" y="229715"/>
                        <a:pt x="126000" y="229715"/>
                      </a:cubicBezTo>
                      <a:cubicBezTo>
                        <a:pt x="124874" y="229445"/>
                        <a:pt x="123873" y="229040"/>
                        <a:pt x="122872" y="228501"/>
                      </a:cubicBezTo>
                      <a:close/>
                      <a:moveTo>
                        <a:pt x="101350" y="195183"/>
                      </a:moveTo>
                      <a:cubicBezTo>
                        <a:pt x="98848" y="204356"/>
                        <a:pt x="95595" y="214068"/>
                        <a:pt x="100600" y="214877"/>
                      </a:cubicBezTo>
                      <a:cubicBezTo>
                        <a:pt x="100099" y="213798"/>
                        <a:pt x="100099" y="212719"/>
                        <a:pt x="100600" y="211775"/>
                      </a:cubicBezTo>
                      <a:cubicBezTo>
                        <a:pt x="102226" y="206514"/>
                        <a:pt x="102602" y="200579"/>
                        <a:pt x="101350" y="195183"/>
                      </a:cubicBezTo>
                      <a:close/>
                      <a:moveTo>
                        <a:pt x="0" y="0"/>
                      </a:moveTo>
                      <a:lnTo>
                        <a:pt x="876" y="0"/>
                      </a:lnTo>
                      <a:lnTo>
                        <a:pt x="0" y="0"/>
                      </a:lnTo>
                      <a:close/>
                      <a:moveTo>
                        <a:pt x="1384123" y="436498"/>
                      </a:moveTo>
                      <a:cubicBezTo>
                        <a:pt x="1375990" y="424898"/>
                        <a:pt x="1340205" y="443243"/>
                        <a:pt x="1330320" y="481821"/>
                      </a:cubicBezTo>
                      <a:cubicBezTo>
                        <a:pt x="1320435" y="520534"/>
                        <a:pt x="1343458" y="540093"/>
                        <a:pt x="1346461" y="537800"/>
                      </a:cubicBezTo>
                      <a:cubicBezTo>
                        <a:pt x="1355345" y="531055"/>
                        <a:pt x="1392131" y="448099"/>
                        <a:pt x="1384123" y="436498"/>
                      </a:cubicBezTo>
                      <a:close/>
                      <a:moveTo>
                        <a:pt x="1010753" y="613202"/>
                      </a:moveTo>
                      <a:cubicBezTo>
                        <a:pt x="999116" y="613202"/>
                        <a:pt x="969587" y="631412"/>
                        <a:pt x="981223" y="657580"/>
                      </a:cubicBezTo>
                      <a:cubicBezTo>
                        <a:pt x="992860" y="683614"/>
                        <a:pt x="1031398" y="666213"/>
                        <a:pt x="1032274" y="654613"/>
                      </a:cubicBezTo>
                      <a:cubicBezTo>
                        <a:pt x="1033150" y="643012"/>
                        <a:pt x="1050667" y="624803"/>
                        <a:pt x="1048415" y="616035"/>
                      </a:cubicBezTo>
                      <a:cubicBezTo>
                        <a:pt x="1046539" y="609290"/>
                        <a:pt x="1022390" y="613202"/>
                        <a:pt x="1010753" y="61320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BB166176-ED1D-66CB-76F5-5B9561C662EB}"/>
                    </a:ext>
                  </a:extLst>
                </p:cNvPr>
                <p:cNvSpPr/>
                <p:nvPr/>
              </p:nvSpPr>
              <p:spPr>
                <a:xfrm>
                  <a:off x="9268279" y="3659786"/>
                  <a:ext cx="282314" cy="435243"/>
                </a:xfrm>
                <a:custGeom>
                  <a:avLst/>
                  <a:gdLst>
                    <a:gd name="connsiteX0" fmla="*/ 151745 w 282314"/>
                    <a:gd name="connsiteY0" fmla="*/ 164253 h 435243"/>
                    <a:gd name="connsiteX1" fmla="*/ 188406 w 282314"/>
                    <a:gd name="connsiteY1" fmla="*/ 193254 h 435243"/>
                    <a:gd name="connsiteX2" fmla="*/ 197290 w 282314"/>
                    <a:gd name="connsiteY2" fmla="*/ 222120 h 435243"/>
                    <a:gd name="connsiteX3" fmla="*/ 209802 w 282314"/>
                    <a:gd name="connsiteY3" fmla="*/ 236553 h 435243"/>
                    <a:gd name="connsiteX4" fmla="*/ 224942 w 282314"/>
                    <a:gd name="connsiteY4" fmla="*/ 277019 h 435243"/>
                    <a:gd name="connsiteX5" fmla="*/ 234827 w 282314"/>
                    <a:gd name="connsiteY5" fmla="*/ 268387 h 435243"/>
                    <a:gd name="connsiteX6" fmla="*/ 248215 w 282314"/>
                    <a:gd name="connsiteY6" fmla="*/ 249097 h 435243"/>
                    <a:gd name="connsiteX7" fmla="*/ 240208 w 282314"/>
                    <a:gd name="connsiteY7" fmla="*/ 209575 h 435243"/>
                    <a:gd name="connsiteX8" fmla="*/ 206174 w 282314"/>
                    <a:gd name="connsiteY8" fmla="*/ 183542 h 435243"/>
                    <a:gd name="connsiteX9" fmla="*/ 185653 w 282314"/>
                    <a:gd name="connsiteY9" fmla="*/ 154676 h 435243"/>
                    <a:gd name="connsiteX10" fmla="*/ 143612 w 282314"/>
                    <a:gd name="connsiteY10" fmla="*/ 146852 h 435243"/>
                    <a:gd name="connsiteX11" fmla="*/ 128347 w 282314"/>
                    <a:gd name="connsiteY11" fmla="*/ 116907 h 435243"/>
                    <a:gd name="connsiteX12" fmla="*/ 148867 w 282314"/>
                    <a:gd name="connsiteY12" fmla="*/ 70640 h 435243"/>
                    <a:gd name="connsiteX13" fmla="*/ 147116 w 282314"/>
                    <a:gd name="connsiteY13" fmla="*/ 17629 h 435243"/>
                    <a:gd name="connsiteX14" fmla="*/ 141735 w 282314"/>
                    <a:gd name="connsiteY14" fmla="*/ 6029 h 435243"/>
                    <a:gd name="connsiteX15" fmla="*/ 97817 w 282314"/>
                    <a:gd name="connsiteY15" fmla="*/ 2252 h 435243"/>
                    <a:gd name="connsiteX16" fmla="*/ 91560 w 282314"/>
                    <a:gd name="connsiteY16" fmla="*/ 78464 h 435243"/>
                    <a:gd name="connsiteX17" fmla="*/ 77296 w 282314"/>
                    <a:gd name="connsiteY17" fmla="*/ 74552 h 435243"/>
                    <a:gd name="connsiteX18" fmla="*/ 85304 w 282314"/>
                    <a:gd name="connsiteY18" fmla="*/ 118930 h 435243"/>
                    <a:gd name="connsiteX19" fmla="*/ 93437 w 282314"/>
                    <a:gd name="connsiteY19" fmla="*/ 144019 h 435243"/>
                    <a:gd name="connsiteX20" fmla="*/ 123842 w 282314"/>
                    <a:gd name="connsiteY20" fmla="*/ 154676 h 435243"/>
                    <a:gd name="connsiteX21" fmla="*/ 151620 w 282314"/>
                    <a:gd name="connsiteY21" fmla="*/ 164253 h 435243"/>
                    <a:gd name="connsiteX22" fmla="*/ 94438 w 282314"/>
                    <a:gd name="connsiteY22" fmla="*/ 172886 h 435243"/>
                    <a:gd name="connsiteX23" fmla="*/ 123091 w 282314"/>
                    <a:gd name="connsiteY23" fmla="*/ 207552 h 435243"/>
                    <a:gd name="connsiteX24" fmla="*/ 94438 w 282314"/>
                    <a:gd name="connsiteY24" fmla="*/ 172886 h 435243"/>
                    <a:gd name="connsiteX25" fmla="*/ 144488 w 282314"/>
                    <a:gd name="connsiteY25" fmla="*/ 266498 h 435243"/>
                    <a:gd name="connsiteX26" fmla="*/ 160628 w 282314"/>
                    <a:gd name="connsiteY26" fmla="*/ 256786 h 435243"/>
                    <a:gd name="connsiteX27" fmla="*/ 163256 w 282314"/>
                    <a:gd name="connsiteY27" fmla="*/ 282819 h 435243"/>
                    <a:gd name="connsiteX28" fmla="*/ 167761 w 282314"/>
                    <a:gd name="connsiteY28" fmla="*/ 318565 h 435243"/>
                    <a:gd name="connsiteX29" fmla="*/ 200043 w 282314"/>
                    <a:gd name="connsiteY29" fmla="*/ 266498 h 435243"/>
                    <a:gd name="connsiteX30" fmla="*/ 188406 w 282314"/>
                    <a:gd name="connsiteY30" fmla="*/ 260698 h 435243"/>
                    <a:gd name="connsiteX31" fmla="*/ 142736 w 282314"/>
                    <a:gd name="connsiteY31" fmla="*/ 222120 h 435243"/>
                    <a:gd name="connsiteX32" fmla="*/ 144488 w 282314"/>
                    <a:gd name="connsiteY32" fmla="*/ 266498 h 435243"/>
                    <a:gd name="connsiteX33" fmla="*/ 38883 w 282314"/>
                    <a:gd name="connsiteY33" fmla="*/ 284843 h 435243"/>
                    <a:gd name="connsiteX34" fmla="*/ 344 w 282314"/>
                    <a:gd name="connsiteY34" fmla="*/ 338933 h 435243"/>
                    <a:gd name="connsiteX35" fmla="*/ 55024 w 282314"/>
                    <a:gd name="connsiteY35" fmla="*/ 283899 h 435243"/>
                    <a:gd name="connsiteX36" fmla="*/ 63032 w 282314"/>
                    <a:gd name="connsiteY36" fmla="*/ 249232 h 435243"/>
                    <a:gd name="connsiteX37" fmla="*/ 38883 w 282314"/>
                    <a:gd name="connsiteY37" fmla="*/ 284978 h 435243"/>
                    <a:gd name="connsiteX38" fmla="*/ 198291 w 282314"/>
                    <a:gd name="connsiteY38" fmla="*/ 304132 h 435243"/>
                    <a:gd name="connsiteX39" fmla="*/ 220689 w 282314"/>
                    <a:gd name="connsiteY39" fmla="*/ 288620 h 435243"/>
                    <a:gd name="connsiteX40" fmla="*/ 198291 w 282314"/>
                    <a:gd name="connsiteY40" fmla="*/ 304132 h 435243"/>
                    <a:gd name="connsiteX41" fmla="*/ 278871 w 282314"/>
                    <a:gd name="connsiteY41" fmla="*/ 379399 h 435243"/>
                    <a:gd name="connsiteX42" fmla="*/ 271739 w 282314"/>
                    <a:gd name="connsiteY42" fmla="*/ 306964 h 435243"/>
                    <a:gd name="connsiteX43" fmla="*/ 250218 w 282314"/>
                    <a:gd name="connsiteY43" fmla="*/ 305076 h 435243"/>
                    <a:gd name="connsiteX44" fmla="*/ 233201 w 282314"/>
                    <a:gd name="connsiteY44" fmla="*/ 322476 h 435243"/>
                    <a:gd name="connsiteX45" fmla="*/ 215308 w 282314"/>
                    <a:gd name="connsiteY45" fmla="*/ 336910 h 435243"/>
                    <a:gd name="connsiteX46" fmla="*/ 188532 w 282314"/>
                    <a:gd name="connsiteY46" fmla="*/ 330165 h 435243"/>
                    <a:gd name="connsiteX47" fmla="*/ 153621 w 282314"/>
                    <a:gd name="connsiteY47" fmla="*/ 352287 h 435243"/>
                    <a:gd name="connsiteX48" fmla="*/ 141985 w 282314"/>
                    <a:gd name="connsiteY48" fmla="*/ 386009 h 435243"/>
                    <a:gd name="connsiteX49" fmla="*/ 168762 w 282314"/>
                    <a:gd name="connsiteY49" fmla="*/ 370497 h 435243"/>
                    <a:gd name="connsiteX50" fmla="*/ 191159 w 282314"/>
                    <a:gd name="connsiteY50" fmla="*/ 361864 h 435243"/>
                    <a:gd name="connsiteX51" fmla="*/ 216309 w 282314"/>
                    <a:gd name="connsiteY51" fmla="*/ 417843 h 435243"/>
                    <a:gd name="connsiteX52" fmla="*/ 247590 w 282314"/>
                    <a:gd name="connsiteY52" fmla="*/ 435243 h 435243"/>
                    <a:gd name="connsiteX53" fmla="*/ 246714 w 282314"/>
                    <a:gd name="connsiteY53" fmla="*/ 393697 h 435243"/>
                    <a:gd name="connsiteX54" fmla="*/ 278996 w 282314"/>
                    <a:gd name="connsiteY54" fmla="*/ 379265 h 43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2314" h="435243">
                      <a:moveTo>
                        <a:pt x="151745" y="164253"/>
                      </a:moveTo>
                      <a:cubicBezTo>
                        <a:pt x="168762" y="161420"/>
                        <a:pt x="192035" y="184486"/>
                        <a:pt x="188406" y="193254"/>
                      </a:cubicBezTo>
                      <a:cubicBezTo>
                        <a:pt x="184777" y="201886"/>
                        <a:pt x="189282" y="229808"/>
                        <a:pt x="197290" y="222120"/>
                      </a:cubicBezTo>
                      <a:cubicBezTo>
                        <a:pt x="205423" y="214431"/>
                        <a:pt x="217935" y="224008"/>
                        <a:pt x="209802" y="236553"/>
                      </a:cubicBezTo>
                      <a:cubicBezTo>
                        <a:pt x="201669" y="249097"/>
                        <a:pt x="222314" y="261642"/>
                        <a:pt x="224942" y="277019"/>
                      </a:cubicBezTo>
                      <a:cubicBezTo>
                        <a:pt x="227570" y="292531"/>
                        <a:pt x="236579" y="279987"/>
                        <a:pt x="234827" y="268387"/>
                      </a:cubicBezTo>
                      <a:cubicBezTo>
                        <a:pt x="233076" y="256786"/>
                        <a:pt x="236579" y="257730"/>
                        <a:pt x="248215" y="249097"/>
                      </a:cubicBezTo>
                      <a:cubicBezTo>
                        <a:pt x="259852" y="240330"/>
                        <a:pt x="247339" y="225897"/>
                        <a:pt x="240208" y="209575"/>
                      </a:cubicBezTo>
                      <a:cubicBezTo>
                        <a:pt x="233076" y="193254"/>
                        <a:pt x="206174" y="198919"/>
                        <a:pt x="206174" y="183542"/>
                      </a:cubicBezTo>
                      <a:cubicBezTo>
                        <a:pt x="206174" y="168164"/>
                        <a:pt x="186529" y="163308"/>
                        <a:pt x="185653" y="154676"/>
                      </a:cubicBezTo>
                      <a:cubicBezTo>
                        <a:pt x="184777" y="145908"/>
                        <a:pt x="158752" y="137275"/>
                        <a:pt x="143612" y="146852"/>
                      </a:cubicBezTo>
                      <a:cubicBezTo>
                        <a:pt x="128347" y="156564"/>
                        <a:pt x="139107" y="129452"/>
                        <a:pt x="128347" y="116907"/>
                      </a:cubicBezTo>
                      <a:cubicBezTo>
                        <a:pt x="117586" y="104362"/>
                        <a:pt x="136354" y="86017"/>
                        <a:pt x="148867" y="70640"/>
                      </a:cubicBezTo>
                      <a:cubicBezTo>
                        <a:pt x="161379" y="55128"/>
                        <a:pt x="145364" y="29095"/>
                        <a:pt x="147116" y="17629"/>
                      </a:cubicBezTo>
                      <a:cubicBezTo>
                        <a:pt x="148867" y="6029"/>
                        <a:pt x="147991" y="2252"/>
                        <a:pt x="141735" y="6029"/>
                      </a:cubicBezTo>
                      <a:cubicBezTo>
                        <a:pt x="135479" y="9805"/>
                        <a:pt x="109453" y="-5572"/>
                        <a:pt x="97817" y="2252"/>
                      </a:cubicBezTo>
                      <a:cubicBezTo>
                        <a:pt x="86180" y="9940"/>
                        <a:pt x="96941" y="73608"/>
                        <a:pt x="91560" y="78464"/>
                      </a:cubicBezTo>
                      <a:cubicBezTo>
                        <a:pt x="86180" y="83185"/>
                        <a:pt x="79173" y="68077"/>
                        <a:pt x="77296" y="74552"/>
                      </a:cubicBezTo>
                      <a:cubicBezTo>
                        <a:pt x="74543" y="83185"/>
                        <a:pt x="78172" y="118930"/>
                        <a:pt x="85304" y="118930"/>
                      </a:cubicBezTo>
                      <a:cubicBezTo>
                        <a:pt x="92436" y="118930"/>
                        <a:pt x="97817" y="128507"/>
                        <a:pt x="93437" y="144019"/>
                      </a:cubicBezTo>
                      <a:cubicBezTo>
                        <a:pt x="88932" y="159532"/>
                        <a:pt x="106825" y="161420"/>
                        <a:pt x="123842" y="154676"/>
                      </a:cubicBezTo>
                      <a:cubicBezTo>
                        <a:pt x="140859" y="147931"/>
                        <a:pt x="134603" y="167220"/>
                        <a:pt x="151620" y="164253"/>
                      </a:cubicBezTo>
                      <a:close/>
                      <a:moveTo>
                        <a:pt x="94438" y="172886"/>
                      </a:moveTo>
                      <a:cubicBezTo>
                        <a:pt x="97066" y="186374"/>
                        <a:pt x="103322" y="214431"/>
                        <a:pt x="123091" y="207552"/>
                      </a:cubicBezTo>
                      <a:cubicBezTo>
                        <a:pt x="142736" y="200807"/>
                        <a:pt x="92436" y="163174"/>
                        <a:pt x="94438" y="172886"/>
                      </a:cubicBezTo>
                      <a:close/>
                      <a:moveTo>
                        <a:pt x="144488" y="266498"/>
                      </a:moveTo>
                      <a:cubicBezTo>
                        <a:pt x="148992" y="265554"/>
                        <a:pt x="159752" y="266498"/>
                        <a:pt x="160628" y="256786"/>
                      </a:cubicBezTo>
                      <a:cubicBezTo>
                        <a:pt x="161504" y="247209"/>
                        <a:pt x="171390" y="274187"/>
                        <a:pt x="163256" y="282819"/>
                      </a:cubicBezTo>
                      <a:cubicBezTo>
                        <a:pt x="155123" y="291587"/>
                        <a:pt x="155123" y="315597"/>
                        <a:pt x="167761" y="318565"/>
                      </a:cubicBezTo>
                      <a:cubicBezTo>
                        <a:pt x="180273" y="321397"/>
                        <a:pt x="203546" y="275131"/>
                        <a:pt x="200043" y="266498"/>
                      </a:cubicBezTo>
                      <a:cubicBezTo>
                        <a:pt x="196414" y="257865"/>
                        <a:pt x="185653" y="272298"/>
                        <a:pt x="188406" y="260698"/>
                      </a:cubicBezTo>
                      <a:cubicBezTo>
                        <a:pt x="191033" y="249097"/>
                        <a:pt x="156124" y="219152"/>
                        <a:pt x="142736" y="222120"/>
                      </a:cubicBezTo>
                      <a:cubicBezTo>
                        <a:pt x="129347" y="225087"/>
                        <a:pt x="133977" y="268791"/>
                        <a:pt x="144488" y="266498"/>
                      </a:cubicBezTo>
                      <a:close/>
                      <a:moveTo>
                        <a:pt x="38883" y="284843"/>
                      </a:moveTo>
                      <a:cubicBezTo>
                        <a:pt x="26370" y="302243"/>
                        <a:pt x="-3534" y="330974"/>
                        <a:pt x="344" y="338933"/>
                      </a:cubicBezTo>
                      <a:cubicBezTo>
                        <a:pt x="5725" y="349454"/>
                        <a:pt x="38883" y="296443"/>
                        <a:pt x="55024" y="283899"/>
                      </a:cubicBezTo>
                      <a:cubicBezTo>
                        <a:pt x="71165" y="271354"/>
                        <a:pt x="68412" y="260698"/>
                        <a:pt x="63032" y="249232"/>
                      </a:cubicBezTo>
                      <a:cubicBezTo>
                        <a:pt x="57651" y="237632"/>
                        <a:pt x="51395" y="267577"/>
                        <a:pt x="38883" y="284978"/>
                      </a:cubicBezTo>
                      <a:close/>
                      <a:moveTo>
                        <a:pt x="198291" y="304132"/>
                      </a:moveTo>
                      <a:cubicBezTo>
                        <a:pt x="201795" y="313709"/>
                        <a:pt x="227820" y="298332"/>
                        <a:pt x="220689" y="288620"/>
                      </a:cubicBezTo>
                      <a:cubicBezTo>
                        <a:pt x="213556" y="279043"/>
                        <a:pt x="195664" y="296848"/>
                        <a:pt x="198291" y="304132"/>
                      </a:cubicBezTo>
                      <a:close/>
                      <a:moveTo>
                        <a:pt x="278871" y="379399"/>
                      </a:moveTo>
                      <a:cubicBezTo>
                        <a:pt x="289631" y="365910"/>
                        <a:pt x="271739" y="330165"/>
                        <a:pt x="271739" y="306964"/>
                      </a:cubicBezTo>
                      <a:cubicBezTo>
                        <a:pt x="271739" y="283764"/>
                        <a:pt x="242210" y="290508"/>
                        <a:pt x="250218" y="305076"/>
                      </a:cubicBezTo>
                      <a:cubicBezTo>
                        <a:pt x="258226" y="319509"/>
                        <a:pt x="234952" y="307909"/>
                        <a:pt x="233201" y="322476"/>
                      </a:cubicBezTo>
                      <a:cubicBezTo>
                        <a:pt x="231449" y="336910"/>
                        <a:pt x="214432" y="325309"/>
                        <a:pt x="215308" y="336910"/>
                      </a:cubicBezTo>
                      <a:cubicBezTo>
                        <a:pt x="216309" y="348510"/>
                        <a:pt x="197415" y="336910"/>
                        <a:pt x="188532" y="330165"/>
                      </a:cubicBezTo>
                      <a:cubicBezTo>
                        <a:pt x="179647" y="323421"/>
                        <a:pt x="167010" y="348510"/>
                        <a:pt x="153621" y="352287"/>
                      </a:cubicBezTo>
                      <a:cubicBezTo>
                        <a:pt x="140233" y="356198"/>
                        <a:pt x="133102" y="386953"/>
                        <a:pt x="141985" y="386009"/>
                      </a:cubicBezTo>
                      <a:cubicBezTo>
                        <a:pt x="152745" y="385065"/>
                        <a:pt x="158127" y="369553"/>
                        <a:pt x="168762" y="370497"/>
                      </a:cubicBezTo>
                      <a:cubicBezTo>
                        <a:pt x="179522" y="371441"/>
                        <a:pt x="175894" y="358896"/>
                        <a:pt x="191159" y="361864"/>
                      </a:cubicBezTo>
                      <a:cubicBezTo>
                        <a:pt x="206424" y="364832"/>
                        <a:pt x="195664" y="413931"/>
                        <a:pt x="216309" y="417843"/>
                      </a:cubicBezTo>
                      <a:cubicBezTo>
                        <a:pt x="236829" y="421754"/>
                        <a:pt x="237831" y="435243"/>
                        <a:pt x="247590" y="435243"/>
                      </a:cubicBezTo>
                      <a:cubicBezTo>
                        <a:pt x="257350" y="435243"/>
                        <a:pt x="245838" y="404354"/>
                        <a:pt x="246714" y="393697"/>
                      </a:cubicBezTo>
                      <a:cubicBezTo>
                        <a:pt x="247590" y="383042"/>
                        <a:pt x="268236" y="392754"/>
                        <a:pt x="278996" y="37926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297E91FC-A636-6E99-410E-DE7AE1228D1B}"/>
                    </a:ext>
                  </a:extLst>
                </p:cNvPr>
                <p:cNvSpPr/>
                <p:nvPr/>
              </p:nvSpPr>
              <p:spPr>
                <a:xfrm>
                  <a:off x="9988463" y="4366020"/>
                  <a:ext cx="375072" cy="262662"/>
                </a:xfrm>
                <a:custGeom>
                  <a:avLst/>
                  <a:gdLst>
                    <a:gd name="connsiteX0" fmla="*/ 275648 w 375072"/>
                    <a:gd name="connsiteY0" fmla="*/ 242529 h 262662"/>
                    <a:gd name="connsiteX1" fmla="*/ 254127 w 375072"/>
                    <a:gd name="connsiteY1" fmla="*/ 220272 h 262662"/>
                    <a:gd name="connsiteX2" fmla="*/ 223722 w 375072"/>
                    <a:gd name="connsiteY2" fmla="*/ 204895 h 262662"/>
                    <a:gd name="connsiteX3" fmla="*/ 202200 w 375072"/>
                    <a:gd name="connsiteY3" fmla="*/ 161461 h 262662"/>
                    <a:gd name="connsiteX4" fmla="*/ 195068 w 375072"/>
                    <a:gd name="connsiteY4" fmla="*/ 134484 h 262662"/>
                    <a:gd name="connsiteX5" fmla="*/ 201324 w 375072"/>
                    <a:gd name="connsiteY5" fmla="*/ 113306 h 262662"/>
                    <a:gd name="connsiteX6" fmla="*/ 141390 w 375072"/>
                    <a:gd name="connsiteY6" fmla="*/ 77561 h 262662"/>
                    <a:gd name="connsiteX7" fmla="*/ 22397 w 375072"/>
                    <a:gd name="connsiteY7" fmla="*/ 7149 h 262662"/>
                    <a:gd name="connsiteX8" fmla="*/ 0 w 375072"/>
                    <a:gd name="connsiteY8" fmla="*/ 0 h 262662"/>
                    <a:gd name="connsiteX9" fmla="*/ 0 w 375072"/>
                    <a:gd name="connsiteY9" fmla="*/ 205974 h 262662"/>
                    <a:gd name="connsiteX10" fmla="*/ 32157 w 375072"/>
                    <a:gd name="connsiteY10" fmla="*/ 217440 h 262662"/>
                    <a:gd name="connsiteX11" fmla="*/ 68818 w 375072"/>
                    <a:gd name="connsiteY11" fmla="*/ 195183 h 262662"/>
                    <a:gd name="connsiteX12" fmla="*/ 86711 w 375072"/>
                    <a:gd name="connsiteY12" fmla="*/ 171038 h 262662"/>
                    <a:gd name="connsiteX13" fmla="*/ 150274 w 375072"/>
                    <a:gd name="connsiteY13" fmla="*/ 186416 h 262662"/>
                    <a:gd name="connsiteX14" fmla="*/ 216590 w 375072"/>
                    <a:gd name="connsiteY14" fmla="*/ 250083 h 262662"/>
                    <a:gd name="connsiteX15" fmla="*/ 280153 w 375072"/>
                    <a:gd name="connsiteY15" fmla="*/ 262628 h 262662"/>
                    <a:gd name="connsiteX16" fmla="*/ 275648 w 375072"/>
                    <a:gd name="connsiteY16" fmla="*/ 242394 h 262662"/>
                    <a:gd name="connsiteX17" fmla="*/ 326699 w 375072"/>
                    <a:gd name="connsiteY17" fmla="*/ 70681 h 262662"/>
                    <a:gd name="connsiteX18" fmla="*/ 290038 w 375072"/>
                    <a:gd name="connsiteY18" fmla="*/ 93882 h 262662"/>
                    <a:gd name="connsiteX19" fmla="*/ 225598 w 375072"/>
                    <a:gd name="connsiteY19" fmla="*/ 96850 h 262662"/>
                    <a:gd name="connsiteX20" fmla="*/ 274897 w 375072"/>
                    <a:gd name="connsiteY20" fmla="*/ 120995 h 262662"/>
                    <a:gd name="connsiteX21" fmla="*/ 337585 w 375072"/>
                    <a:gd name="connsiteY21" fmla="*/ 87273 h 262662"/>
                    <a:gd name="connsiteX22" fmla="*/ 346469 w 375072"/>
                    <a:gd name="connsiteY22" fmla="*/ 58272 h 262662"/>
                    <a:gd name="connsiteX23" fmla="*/ 326824 w 375072"/>
                    <a:gd name="connsiteY23" fmla="*/ 70816 h 262662"/>
                    <a:gd name="connsiteX24" fmla="*/ 357104 w 375072"/>
                    <a:gd name="connsiteY24" fmla="*/ 33992 h 262662"/>
                    <a:gd name="connsiteX25" fmla="*/ 348095 w 375072"/>
                    <a:gd name="connsiteY25" fmla="*/ 35880 h 262662"/>
                    <a:gd name="connsiteX26" fmla="*/ 366864 w 375072"/>
                    <a:gd name="connsiteY26" fmla="*/ 66770 h 262662"/>
                    <a:gd name="connsiteX27" fmla="*/ 357104 w 375072"/>
                    <a:gd name="connsiteY27" fmla="*/ 33992 h 262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75072" h="262662">
                      <a:moveTo>
                        <a:pt x="275648" y="242529"/>
                      </a:moveTo>
                      <a:cubicBezTo>
                        <a:pt x="269392" y="239562"/>
                        <a:pt x="253251" y="228096"/>
                        <a:pt x="254127" y="220272"/>
                      </a:cubicBezTo>
                      <a:cubicBezTo>
                        <a:pt x="255003" y="212584"/>
                        <a:pt x="236234" y="213528"/>
                        <a:pt x="223722" y="204895"/>
                      </a:cubicBezTo>
                      <a:cubicBezTo>
                        <a:pt x="211210" y="196128"/>
                        <a:pt x="215714" y="168206"/>
                        <a:pt x="202200" y="161461"/>
                      </a:cubicBezTo>
                      <a:cubicBezTo>
                        <a:pt x="188812" y="154717"/>
                        <a:pt x="178927" y="133405"/>
                        <a:pt x="195068" y="134484"/>
                      </a:cubicBezTo>
                      <a:cubicBezTo>
                        <a:pt x="211210" y="135428"/>
                        <a:pt x="213962" y="125851"/>
                        <a:pt x="201324" y="113306"/>
                      </a:cubicBezTo>
                      <a:cubicBezTo>
                        <a:pt x="188812" y="100762"/>
                        <a:pt x="143142" y="95906"/>
                        <a:pt x="141390" y="77561"/>
                      </a:cubicBezTo>
                      <a:cubicBezTo>
                        <a:pt x="139638" y="59216"/>
                        <a:pt x="58182" y="15782"/>
                        <a:pt x="22397" y="7149"/>
                      </a:cubicBezTo>
                      <a:cubicBezTo>
                        <a:pt x="16015" y="5665"/>
                        <a:pt x="8383" y="3103"/>
                        <a:pt x="0" y="0"/>
                      </a:cubicBezTo>
                      <a:lnTo>
                        <a:pt x="0" y="205974"/>
                      </a:lnTo>
                      <a:cubicBezTo>
                        <a:pt x="8383" y="211909"/>
                        <a:pt x="18643" y="216766"/>
                        <a:pt x="32157" y="217440"/>
                      </a:cubicBezTo>
                      <a:cubicBezTo>
                        <a:pt x="71571" y="219328"/>
                        <a:pt x="61686" y="195183"/>
                        <a:pt x="68818" y="195183"/>
                      </a:cubicBezTo>
                      <a:cubicBezTo>
                        <a:pt x="75950" y="195183"/>
                        <a:pt x="78703" y="181695"/>
                        <a:pt x="86711" y="171038"/>
                      </a:cubicBezTo>
                      <a:cubicBezTo>
                        <a:pt x="94844" y="160382"/>
                        <a:pt x="129754" y="169150"/>
                        <a:pt x="150274" y="186416"/>
                      </a:cubicBezTo>
                      <a:cubicBezTo>
                        <a:pt x="170919" y="203816"/>
                        <a:pt x="195068" y="254939"/>
                        <a:pt x="216590" y="250083"/>
                      </a:cubicBezTo>
                      <a:cubicBezTo>
                        <a:pt x="238111" y="245227"/>
                        <a:pt x="260509" y="263572"/>
                        <a:pt x="280153" y="262628"/>
                      </a:cubicBezTo>
                      <a:cubicBezTo>
                        <a:pt x="299922" y="261683"/>
                        <a:pt x="281904" y="245227"/>
                        <a:pt x="275648" y="242394"/>
                      </a:cubicBezTo>
                      <a:close/>
                      <a:moveTo>
                        <a:pt x="326699" y="70681"/>
                      </a:moveTo>
                      <a:cubicBezTo>
                        <a:pt x="326699" y="79314"/>
                        <a:pt x="312435" y="84170"/>
                        <a:pt x="290038" y="93882"/>
                      </a:cubicBezTo>
                      <a:cubicBezTo>
                        <a:pt x="267641" y="103459"/>
                        <a:pt x="226975" y="82822"/>
                        <a:pt x="225598" y="96850"/>
                      </a:cubicBezTo>
                      <a:cubicBezTo>
                        <a:pt x="224722" y="105617"/>
                        <a:pt x="250623" y="120995"/>
                        <a:pt x="274897" y="120995"/>
                      </a:cubicBezTo>
                      <a:cubicBezTo>
                        <a:pt x="299171" y="120995"/>
                        <a:pt x="337585" y="94961"/>
                        <a:pt x="337585" y="87273"/>
                      </a:cubicBezTo>
                      <a:cubicBezTo>
                        <a:pt x="337585" y="79584"/>
                        <a:pt x="352850" y="66095"/>
                        <a:pt x="346469" y="58272"/>
                      </a:cubicBezTo>
                      <a:cubicBezTo>
                        <a:pt x="340213" y="50583"/>
                        <a:pt x="326824" y="62049"/>
                        <a:pt x="326824" y="70816"/>
                      </a:cubicBezTo>
                      <a:close/>
                      <a:moveTo>
                        <a:pt x="357104" y="33992"/>
                      </a:moveTo>
                      <a:cubicBezTo>
                        <a:pt x="342715" y="24280"/>
                        <a:pt x="330203" y="17535"/>
                        <a:pt x="348095" y="35880"/>
                      </a:cubicBezTo>
                      <a:cubicBezTo>
                        <a:pt x="365988" y="54225"/>
                        <a:pt x="356353" y="69737"/>
                        <a:pt x="366864" y="66770"/>
                      </a:cubicBezTo>
                      <a:cubicBezTo>
                        <a:pt x="383881" y="61914"/>
                        <a:pt x="371368" y="43569"/>
                        <a:pt x="357104" y="3399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51F70FC5-163F-192A-CD0D-FF0E5F342473}"/>
                    </a:ext>
                  </a:extLst>
                </p:cNvPr>
                <p:cNvSpPr/>
                <p:nvPr/>
              </p:nvSpPr>
              <p:spPr>
                <a:xfrm>
                  <a:off x="8160798" y="3955275"/>
                  <a:ext cx="63303" cy="125307"/>
                </a:xfrm>
                <a:custGeom>
                  <a:avLst/>
                  <a:gdLst>
                    <a:gd name="connsiteX0" fmla="*/ 13991 w 63303"/>
                    <a:gd name="connsiteY0" fmla="*/ 10 h 125307"/>
                    <a:gd name="connsiteX1" fmla="*/ 3231 w 63303"/>
                    <a:gd name="connsiteY1" fmla="*/ 30899 h 125307"/>
                    <a:gd name="connsiteX2" fmla="*/ 1479 w 63303"/>
                    <a:gd name="connsiteY2" fmla="*/ 74333 h 125307"/>
                    <a:gd name="connsiteX3" fmla="*/ 16744 w 63303"/>
                    <a:gd name="connsiteY3" fmla="*/ 122623 h 125307"/>
                    <a:gd name="connsiteX4" fmla="*/ 63290 w 63303"/>
                    <a:gd name="connsiteY4" fmla="*/ 76222 h 125307"/>
                    <a:gd name="connsiteX5" fmla="*/ 14116 w 63303"/>
                    <a:gd name="connsiteY5" fmla="*/ 10 h 12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03" h="125307">
                      <a:moveTo>
                        <a:pt x="13991" y="10"/>
                      </a:moveTo>
                      <a:cubicBezTo>
                        <a:pt x="5983" y="954"/>
                        <a:pt x="7735" y="18355"/>
                        <a:pt x="3231" y="30899"/>
                      </a:cubicBezTo>
                      <a:cubicBezTo>
                        <a:pt x="-1274" y="43444"/>
                        <a:pt x="-273" y="55988"/>
                        <a:pt x="1479" y="74333"/>
                      </a:cubicBezTo>
                      <a:cubicBezTo>
                        <a:pt x="3231" y="92678"/>
                        <a:pt x="1479" y="111967"/>
                        <a:pt x="16744" y="122623"/>
                      </a:cubicBezTo>
                      <a:cubicBezTo>
                        <a:pt x="34261" y="134763"/>
                        <a:pt x="62414" y="103334"/>
                        <a:pt x="63290" y="76222"/>
                      </a:cubicBezTo>
                      <a:cubicBezTo>
                        <a:pt x="64166" y="49244"/>
                        <a:pt x="20873" y="-800"/>
                        <a:pt x="14116" y="1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B87F57A4-C58C-50B2-CB65-49F3EADFE212}"/>
                    </a:ext>
                  </a:extLst>
                </p:cNvPr>
                <p:cNvSpPr/>
                <p:nvPr/>
              </p:nvSpPr>
              <p:spPr>
                <a:xfrm>
                  <a:off x="7037761" y="4661793"/>
                  <a:ext cx="218957" cy="463227"/>
                </a:xfrm>
                <a:custGeom>
                  <a:avLst/>
                  <a:gdLst>
                    <a:gd name="connsiteX0" fmla="*/ 185459 w 218957"/>
                    <a:gd name="connsiteY0" fmla="*/ 5702 h 463227"/>
                    <a:gd name="connsiteX1" fmla="*/ 174699 w 218957"/>
                    <a:gd name="connsiteY1" fmla="*/ 15279 h 463227"/>
                    <a:gd name="connsiteX2" fmla="*/ 170194 w 218957"/>
                    <a:gd name="connsiteY2" fmla="*/ 38480 h 463227"/>
                    <a:gd name="connsiteX3" fmla="*/ 152301 w 218957"/>
                    <a:gd name="connsiteY3" fmla="*/ 52913 h 463227"/>
                    <a:gd name="connsiteX4" fmla="*/ 137036 w 218957"/>
                    <a:gd name="connsiteY4" fmla="*/ 67346 h 463227"/>
                    <a:gd name="connsiteX5" fmla="*/ 136160 w 218957"/>
                    <a:gd name="connsiteY5" fmla="*/ 84747 h 463227"/>
                    <a:gd name="connsiteX6" fmla="*/ 113763 w 218957"/>
                    <a:gd name="connsiteY6" fmla="*/ 105115 h 463227"/>
                    <a:gd name="connsiteX7" fmla="*/ 71721 w 218957"/>
                    <a:gd name="connsiteY7" fmla="*/ 128181 h 463227"/>
                    <a:gd name="connsiteX8" fmla="*/ 33183 w 218957"/>
                    <a:gd name="connsiteY8" fmla="*/ 135870 h 463227"/>
                    <a:gd name="connsiteX9" fmla="*/ 20671 w 218957"/>
                    <a:gd name="connsiteY9" fmla="*/ 179304 h 463227"/>
                    <a:gd name="connsiteX10" fmla="*/ 24299 w 218957"/>
                    <a:gd name="connsiteY10" fmla="*/ 238115 h 463227"/>
                    <a:gd name="connsiteX11" fmla="*/ 17167 w 218957"/>
                    <a:gd name="connsiteY11" fmla="*/ 304615 h 463227"/>
                    <a:gd name="connsiteX12" fmla="*/ 5531 w 218957"/>
                    <a:gd name="connsiteY12" fmla="*/ 382850 h 463227"/>
                    <a:gd name="connsiteX13" fmla="*/ 25301 w 218957"/>
                    <a:gd name="connsiteY13" fmla="*/ 444629 h 463227"/>
                    <a:gd name="connsiteX14" fmla="*/ 78979 w 218957"/>
                    <a:gd name="connsiteY14" fmla="*/ 459062 h 463227"/>
                    <a:gd name="connsiteX15" fmla="*/ 110260 w 218957"/>
                    <a:gd name="connsiteY15" fmla="*/ 446517 h 463227"/>
                    <a:gd name="connsiteX16" fmla="*/ 154053 w 218957"/>
                    <a:gd name="connsiteY16" fmla="*/ 309471 h 463227"/>
                    <a:gd name="connsiteX17" fmla="*/ 187211 w 218957"/>
                    <a:gd name="connsiteY17" fmla="*/ 182002 h 463227"/>
                    <a:gd name="connsiteX18" fmla="*/ 192591 w 218957"/>
                    <a:gd name="connsiteY18" fmla="*/ 145312 h 463227"/>
                    <a:gd name="connsiteX19" fmla="*/ 200724 w 218957"/>
                    <a:gd name="connsiteY19" fmla="*/ 125079 h 463227"/>
                    <a:gd name="connsiteX20" fmla="*/ 218617 w 218957"/>
                    <a:gd name="connsiteY20" fmla="*/ 121167 h 463227"/>
                    <a:gd name="connsiteX21" fmla="*/ 206980 w 218957"/>
                    <a:gd name="connsiteY21" fmla="*/ 59388 h 463227"/>
                    <a:gd name="connsiteX22" fmla="*/ 185459 w 218957"/>
                    <a:gd name="connsiteY22" fmla="*/ 5432 h 463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957" h="463227">
                      <a:moveTo>
                        <a:pt x="185459" y="5702"/>
                      </a:moveTo>
                      <a:cubicBezTo>
                        <a:pt x="181455" y="-10080"/>
                        <a:pt x="178327" y="11503"/>
                        <a:pt x="174699" y="15279"/>
                      </a:cubicBezTo>
                      <a:cubicBezTo>
                        <a:pt x="171070" y="19056"/>
                        <a:pt x="169318" y="30791"/>
                        <a:pt x="170194" y="38480"/>
                      </a:cubicBezTo>
                      <a:cubicBezTo>
                        <a:pt x="171070" y="46169"/>
                        <a:pt x="159433" y="53992"/>
                        <a:pt x="152301" y="52913"/>
                      </a:cubicBezTo>
                      <a:cubicBezTo>
                        <a:pt x="145169" y="51969"/>
                        <a:pt x="133532" y="56825"/>
                        <a:pt x="137036" y="67346"/>
                      </a:cubicBezTo>
                      <a:cubicBezTo>
                        <a:pt x="140665" y="78002"/>
                        <a:pt x="131656" y="76114"/>
                        <a:pt x="136160" y="84747"/>
                      </a:cubicBezTo>
                      <a:cubicBezTo>
                        <a:pt x="140665" y="93515"/>
                        <a:pt x="126400" y="104171"/>
                        <a:pt x="113763" y="105115"/>
                      </a:cubicBezTo>
                      <a:cubicBezTo>
                        <a:pt x="101251" y="106059"/>
                        <a:pt x="85110" y="130204"/>
                        <a:pt x="71721" y="128181"/>
                      </a:cubicBezTo>
                      <a:cubicBezTo>
                        <a:pt x="58333" y="126293"/>
                        <a:pt x="44820" y="137893"/>
                        <a:pt x="33183" y="135870"/>
                      </a:cubicBezTo>
                      <a:cubicBezTo>
                        <a:pt x="21546" y="133981"/>
                        <a:pt x="29554" y="161903"/>
                        <a:pt x="20671" y="179304"/>
                      </a:cubicBezTo>
                      <a:cubicBezTo>
                        <a:pt x="11787" y="196704"/>
                        <a:pt x="16166" y="216938"/>
                        <a:pt x="24299" y="238115"/>
                      </a:cubicBezTo>
                      <a:cubicBezTo>
                        <a:pt x="32307" y="259292"/>
                        <a:pt x="38689" y="276693"/>
                        <a:pt x="17167" y="304615"/>
                      </a:cubicBezTo>
                      <a:cubicBezTo>
                        <a:pt x="-4229" y="332672"/>
                        <a:pt x="-2477" y="363561"/>
                        <a:pt x="5531" y="382850"/>
                      </a:cubicBezTo>
                      <a:cubicBezTo>
                        <a:pt x="13664" y="402139"/>
                        <a:pt x="13664" y="431140"/>
                        <a:pt x="25301" y="444629"/>
                      </a:cubicBezTo>
                      <a:cubicBezTo>
                        <a:pt x="36937" y="458118"/>
                        <a:pt x="69094" y="469718"/>
                        <a:pt x="78979" y="459062"/>
                      </a:cubicBezTo>
                      <a:cubicBezTo>
                        <a:pt x="88739" y="448406"/>
                        <a:pt x="99249" y="460546"/>
                        <a:pt x="110260" y="446517"/>
                      </a:cubicBezTo>
                      <a:cubicBezTo>
                        <a:pt x="121020" y="433028"/>
                        <a:pt x="138913" y="358705"/>
                        <a:pt x="154053" y="309471"/>
                      </a:cubicBezTo>
                      <a:cubicBezTo>
                        <a:pt x="169318" y="260237"/>
                        <a:pt x="188962" y="195625"/>
                        <a:pt x="187211" y="182002"/>
                      </a:cubicBezTo>
                      <a:cubicBezTo>
                        <a:pt x="185459" y="168513"/>
                        <a:pt x="197972" y="159880"/>
                        <a:pt x="192591" y="145312"/>
                      </a:cubicBezTo>
                      <a:cubicBezTo>
                        <a:pt x="187211" y="130879"/>
                        <a:pt x="194343" y="113478"/>
                        <a:pt x="200724" y="125079"/>
                      </a:cubicBezTo>
                      <a:cubicBezTo>
                        <a:pt x="206980" y="136679"/>
                        <a:pt x="215864" y="136679"/>
                        <a:pt x="218617" y="121167"/>
                      </a:cubicBezTo>
                      <a:cubicBezTo>
                        <a:pt x="221245" y="105655"/>
                        <a:pt x="207856" y="81645"/>
                        <a:pt x="206980" y="59388"/>
                      </a:cubicBezTo>
                      <a:cubicBezTo>
                        <a:pt x="206104" y="37266"/>
                        <a:pt x="188212" y="15954"/>
                        <a:pt x="185459" y="543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D7CBA448-1921-C1ED-6AF7-1AF8D4A400B2}"/>
                    </a:ext>
                  </a:extLst>
                </p:cNvPr>
                <p:cNvSpPr/>
                <p:nvPr/>
              </p:nvSpPr>
              <p:spPr>
                <a:xfrm>
                  <a:off x="7025399" y="3635735"/>
                  <a:ext cx="360003" cy="230109"/>
                </a:xfrm>
                <a:custGeom>
                  <a:avLst/>
                  <a:gdLst>
                    <a:gd name="connsiteX0" fmla="*/ 255378 w 360003"/>
                    <a:gd name="connsiteY0" fmla="*/ 9442 h 230109"/>
                    <a:gd name="connsiteX1" fmla="*/ 195694 w 360003"/>
                    <a:gd name="connsiteY1" fmla="*/ 13219 h 230109"/>
                    <a:gd name="connsiteX2" fmla="*/ 149023 w 360003"/>
                    <a:gd name="connsiteY2" fmla="*/ 57058 h 230109"/>
                    <a:gd name="connsiteX3" fmla="*/ 128252 w 360003"/>
                    <a:gd name="connsiteY3" fmla="*/ 65421 h 230109"/>
                    <a:gd name="connsiteX4" fmla="*/ 85835 w 360003"/>
                    <a:gd name="connsiteY4" fmla="*/ 57867 h 230109"/>
                    <a:gd name="connsiteX5" fmla="*/ 48548 w 360003"/>
                    <a:gd name="connsiteY5" fmla="*/ 54090 h 230109"/>
                    <a:gd name="connsiteX6" fmla="*/ 26151 w 360003"/>
                    <a:gd name="connsiteY6" fmla="*/ 50313 h 230109"/>
                    <a:gd name="connsiteX7" fmla="*/ 13138 w 360003"/>
                    <a:gd name="connsiteY7" fmla="*/ 62453 h 230109"/>
                    <a:gd name="connsiteX8" fmla="*/ 14014 w 360003"/>
                    <a:gd name="connsiteY8" fmla="*/ 80258 h 230109"/>
                    <a:gd name="connsiteX9" fmla="*/ 0 w 360003"/>
                    <a:gd name="connsiteY9" fmla="*/ 88487 h 230109"/>
                    <a:gd name="connsiteX10" fmla="*/ 2628 w 360003"/>
                    <a:gd name="connsiteY10" fmla="*/ 108585 h 230109"/>
                    <a:gd name="connsiteX11" fmla="*/ 11511 w 360003"/>
                    <a:gd name="connsiteY11" fmla="*/ 160652 h 230109"/>
                    <a:gd name="connsiteX12" fmla="*/ 21771 w 360003"/>
                    <a:gd name="connsiteY12" fmla="*/ 208402 h 230109"/>
                    <a:gd name="connsiteX13" fmla="*/ 76826 w 360003"/>
                    <a:gd name="connsiteY13" fmla="*/ 201658 h 230109"/>
                    <a:gd name="connsiteX14" fmla="*/ 115740 w 360003"/>
                    <a:gd name="connsiteY14" fmla="*/ 188574 h 230109"/>
                    <a:gd name="connsiteX15" fmla="*/ 148897 w 360003"/>
                    <a:gd name="connsiteY15" fmla="*/ 171173 h 230109"/>
                    <a:gd name="connsiteX16" fmla="*/ 178927 w 360003"/>
                    <a:gd name="connsiteY16" fmla="*/ 165913 h 230109"/>
                    <a:gd name="connsiteX17" fmla="*/ 202701 w 360003"/>
                    <a:gd name="connsiteY17" fmla="*/ 148512 h 230109"/>
                    <a:gd name="connsiteX18" fmla="*/ 266765 w 360003"/>
                    <a:gd name="connsiteY18" fmla="*/ 125716 h 230109"/>
                    <a:gd name="connsiteX19" fmla="*/ 295794 w 360003"/>
                    <a:gd name="connsiteY19" fmla="*/ 92938 h 230109"/>
                    <a:gd name="connsiteX20" fmla="*/ 321694 w 360003"/>
                    <a:gd name="connsiteY20" fmla="*/ 82417 h 230109"/>
                    <a:gd name="connsiteX21" fmla="*/ 284532 w 360003"/>
                    <a:gd name="connsiteY21" fmla="*/ 0 h 230109"/>
                    <a:gd name="connsiteX22" fmla="*/ 255253 w 360003"/>
                    <a:gd name="connsiteY22" fmla="*/ 9173 h 230109"/>
                    <a:gd name="connsiteX23" fmla="*/ 329202 w 360003"/>
                    <a:gd name="connsiteY23" fmla="*/ 225668 h 230109"/>
                    <a:gd name="connsiteX24" fmla="*/ 359982 w 360003"/>
                    <a:gd name="connsiteY24" fmla="*/ 219328 h 230109"/>
                    <a:gd name="connsiteX25" fmla="*/ 329202 w 360003"/>
                    <a:gd name="connsiteY25" fmla="*/ 225668 h 23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60003" h="230109">
                      <a:moveTo>
                        <a:pt x="255378" y="9442"/>
                      </a:moveTo>
                      <a:cubicBezTo>
                        <a:pt x="239863" y="13219"/>
                        <a:pt x="200949" y="10386"/>
                        <a:pt x="195694" y="13219"/>
                      </a:cubicBezTo>
                      <a:cubicBezTo>
                        <a:pt x="190564" y="16052"/>
                        <a:pt x="154153" y="43974"/>
                        <a:pt x="149023" y="57058"/>
                      </a:cubicBezTo>
                      <a:cubicBezTo>
                        <a:pt x="143768" y="70142"/>
                        <a:pt x="136010" y="72030"/>
                        <a:pt x="128252" y="65421"/>
                      </a:cubicBezTo>
                      <a:cubicBezTo>
                        <a:pt x="120495" y="58946"/>
                        <a:pt x="88463" y="60700"/>
                        <a:pt x="85835" y="57867"/>
                      </a:cubicBezTo>
                      <a:cubicBezTo>
                        <a:pt x="83207" y="55034"/>
                        <a:pt x="59809" y="52337"/>
                        <a:pt x="48548" y="54090"/>
                      </a:cubicBezTo>
                      <a:cubicBezTo>
                        <a:pt x="37287" y="55979"/>
                        <a:pt x="31281" y="48425"/>
                        <a:pt x="26151" y="50313"/>
                      </a:cubicBezTo>
                      <a:cubicBezTo>
                        <a:pt x="20896" y="52202"/>
                        <a:pt x="15766" y="58676"/>
                        <a:pt x="13138" y="62453"/>
                      </a:cubicBezTo>
                      <a:cubicBezTo>
                        <a:pt x="10510" y="66230"/>
                        <a:pt x="15766" y="76482"/>
                        <a:pt x="14014" y="80258"/>
                      </a:cubicBezTo>
                      <a:cubicBezTo>
                        <a:pt x="13514" y="81203"/>
                        <a:pt x="8008" y="84440"/>
                        <a:pt x="0" y="88487"/>
                      </a:cubicBezTo>
                      <a:cubicBezTo>
                        <a:pt x="2753" y="95771"/>
                        <a:pt x="4379" y="103189"/>
                        <a:pt x="2628" y="108585"/>
                      </a:cubicBezTo>
                      <a:cubicBezTo>
                        <a:pt x="-1001" y="119781"/>
                        <a:pt x="2127" y="145679"/>
                        <a:pt x="11511" y="160652"/>
                      </a:cubicBezTo>
                      <a:cubicBezTo>
                        <a:pt x="20896" y="175625"/>
                        <a:pt x="17392" y="203142"/>
                        <a:pt x="21771" y="208402"/>
                      </a:cubicBezTo>
                      <a:cubicBezTo>
                        <a:pt x="26276" y="213663"/>
                        <a:pt x="61186" y="212719"/>
                        <a:pt x="76826" y="201658"/>
                      </a:cubicBezTo>
                      <a:cubicBezTo>
                        <a:pt x="92467" y="190597"/>
                        <a:pt x="103227" y="188574"/>
                        <a:pt x="115740" y="188574"/>
                      </a:cubicBezTo>
                      <a:cubicBezTo>
                        <a:pt x="128252" y="188574"/>
                        <a:pt x="144894" y="176973"/>
                        <a:pt x="148897" y="171173"/>
                      </a:cubicBezTo>
                      <a:cubicBezTo>
                        <a:pt x="152901" y="165373"/>
                        <a:pt x="171295" y="164968"/>
                        <a:pt x="178927" y="165913"/>
                      </a:cubicBezTo>
                      <a:cubicBezTo>
                        <a:pt x="186560" y="166857"/>
                        <a:pt x="194192" y="157684"/>
                        <a:pt x="202701" y="148512"/>
                      </a:cubicBezTo>
                      <a:cubicBezTo>
                        <a:pt x="211210" y="139205"/>
                        <a:pt x="238111" y="135428"/>
                        <a:pt x="266765" y="125716"/>
                      </a:cubicBezTo>
                      <a:cubicBezTo>
                        <a:pt x="295418" y="116139"/>
                        <a:pt x="289162" y="101571"/>
                        <a:pt x="295794" y="92938"/>
                      </a:cubicBezTo>
                      <a:cubicBezTo>
                        <a:pt x="301424" y="85654"/>
                        <a:pt x="309307" y="87677"/>
                        <a:pt x="321694" y="82417"/>
                      </a:cubicBezTo>
                      <a:cubicBezTo>
                        <a:pt x="307805" y="51662"/>
                        <a:pt x="292290" y="17266"/>
                        <a:pt x="284532" y="0"/>
                      </a:cubicBezTo>
                      <a:cubicBezTo>
                        <a:pt x="270769" y="4586"/>
                        <a:pt x="259633" y="8093"/>
                        <a:pt x="255253" y="9173"/>
                      </a:cubicBezTo>
                      <a:close/>
                      <a:moveTo>
                        <a:pt x="329202" y="225668"/>
                      </a:moveTo>
                      <a:cubicBezTo>
                        <a:pt x="339211" y="236864"/>
                        <a:pt x="358981" y="223915"/>
                        <a:pt x="359982" y="219328"/>
                      </a:cubicBezTo>
                      <a:cubicBezTo>
                        <a:pt x="361108" y="214877"/>
                        <a:pt x="317940" y="212989"/>
                        <a:pt x="329202" y="22566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3FF7A814-CA19-65C6-4F85-74BBE204BCF2}"/>
                    </a:ext>
                  </a:extLst>
                </p:cNvPr>
                <p:cNvSpPr/>
                <p:nvPr/>
              </p:nvSpPr>
              <p:spPr>
                <a:xfrm>
                  <a:off x="10408292" y="4458721"/>
                  <a:ext cx="236618" cy="178640"/>
                </a:xfrm>
                <a:custGeom>
                  <a:avLst/>
                  <a:gdLst>
                    <a:gd name="connsiteX0" fmla="*/ 88 w 236618"/>
                    <a:gd name="connsiteY0" fmla="*/ 1181 h 178640"/>
                    <a:gd name="connsiteX1" fmla="*/ 37625 w 236618"/>
                    <a:gd name="connsiteY1" fmla="*/ 48392 h 178640"/>
                    <a:gd name="connsiteX2" fmla="*/ 88 w 236618"/>
                    <a:gd name="connsiteY2" fmla="*/ 1181 h 178640"/>
                    <a:gd name="connsiteX3" fmla="*/ 57395 w 236618"/>
                    <a:gd name="connsiteY3" fmla="*/ 41782 h 178640"/>
                    <a:gd name="connsiteX4" fmla="*/ 82920 w 236618"/>
                    <a:gd name="connsiteY4" fmla="*/ 64174 h 178640"/>
                    <a:gd name="connsiteX5" fmla="*/ 57395 w 236618"/>
                    <a:gd name="connsiteY5" fmla="*/ 41782 h 178640"/>
                    <a:gd name="connsiteX6" fmla="*/ 158120 w 236618"/>
                    <a:gd name="connsiteY6" fmla="*/ 99650 h 178640"/>
                    <a:gd name="connsiteX7" fmla="*/ 115827 w 236618"/>
                    <a:gd name="connsiteY7" fmla="*/ 75100 h 178640"/>
                    <a:gd name="connsiteX8" fmla="*/ 158120 w 236618"/>
                    <a:gd name="connsiteY8" fmla="*/ 99650 h 178640"/>
                    <a:gd name="connsiteX9" fmla="*/ 152739 w 236618"/>
                    <a:gd name="connsiteY9" fmla="*/ 130809 h 178640"/>
                    <a:gd name="connsiteX10" fmla="*/ 183645 w 236618"/>
                    <a:gd name="connsiteY10" fmla="*/ 148884 h 178640"/>
                    <a:gd name="connsiteX11" fmla="*/ 152739 w 236618"/>
                    <a:gd name="connsiteY11" fmla="*/ 130809 h 178640"/>
                    <a:gd name="connsiteX12" fmla="*/ 207793 w 236618"/>
                    <a:gd name="connsiteY12" fmla="*/ 162642 h 178640"/>
                    <a:gd name="connsiteX13" fmla="*/ 235321 w 236618"/>
                    <a:gd name="connsiteY13" fmla="*/ 177210 h 178640"/>
                    <a:gd name="connsiteX14" fmla="*/ 207793 w 236618"/>
                    <a:gd name="connsiteY14" fmla="*/ 162642 h 178640"/>
                    <a:gd name="connsiteX15" fmla="*/ 184270 w 236618"/>
                    <a:gd name="connsiteY15" fmla="*/ 98166 h 178640"/>
                    <a:gd name="connsiteX16" fmla="*/ 208419 w 236618"/>
                    <a:gd name="connsiteY16" fmla="*/ 142274 h 178640"/>
                    <a:gd name="connsiteX17" fmla="*/ 184270 w 236618"/>
                    <a:gd name="connsiteY17" fmla="*/ 98166 h 178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6618" h="178640">
                      <a:moveTo>
                        <a:pt x="88" y="1181"/>
                      </a:moveTo>
                      <a:cubicBezTo>
                        <a:pt x="-1790" y="9949"/>
                        <a:pt x="26989" y="55811"/>
                        <a:pt x="37625" y="48392"/>
                      </a:cubicBezTo>
                      <a:cubicBezTo>
                        <a:pt x="57269" y="34903"/>
                        <a:pt x="1840" y="-7587"/>
                        <a:pt x="88" y="1181"/>
                      </a:cubicBezTo>
                      <a:close/>
                      <a:moveTo>
                        <a:pt x="57395" y="41782"/>
                      </a:moveTo>
                      <a:cubicBezTo>
                        <a:pt x="56769" y="45424"/>
                        <a:pt x="78165" y="67816"/>
                        <a:pt x="82920" y="64174"/>
                      </a:cubicBezTo>
                      <a:cubicBezTo>
                        <a:pt x="87675" y="60532"/>
                        <a:pt x="58646" y="35173"/>
                        <a:pt x="57395" y="41782"/>
                      </a:cubicBezTo>
                      <a:close/>
                      <a:moveTo>
                        <a:pt x="158120" y="99650"/>
                      </a:moveTo>
                      <a:cubicBezTo>
                        <a:pt x="165501" y="94659"/>
                        <a:pt x="116578" y="65657"/>
                        <a:pt x="115827" y="75100"/>
                      </a:cubicBezTo>
                      <a:cubicBezTo>
                        <a:pt x="115202" y="83867"/>
                        <a:pt x="150737" y="104775"/>
                        <a:pt x="158120" y="99650"/>
                      </a:cubicBezTo>
                      <a:close/>
                      <a:moveTo>
                        <a:pt x="152739" y="130809"/>
                      </a:moveTo>
                      <a:cubicBezTo>
                        <a:pt x="155366" y="145242"/>
                        <a:pt x="175512" y="154010"/>
                        <a:pt x="183645" y="148884"/>
                      </a:cubicBezTo>
                      <a:cubicBezTo>
                        <a:pt x="191653" y="143758"/>
                        <a:pt x="149986" y="115836"/>
                        <a:pt x="152739" y="130809"/>
                      </a:cubicBezTo>
                      <a:close/>
                      <a:moveTo>
                        <a:pt x="207793" y="162642"/>
                      </a:moveTo>
                      <a:cubicBezTo>
                        <a:pt x="209170" y="166284"/>
                        <a:pt x="226562" y="183685"/>
                        <a:pt x="235321" y="177210"/>
                      </a:cubicBezTo>
                      <a:cubicBezTo>
                        <a:pt x="244080" y="170736"/>
                        <a:pt x="205541" y="156572"/>
                        <a:pt x="207793" y="162642"/>
                      </a:cubicBezTo>
                      <a:close/>
                      <a:moveTo>
                        <a:pt x="184270" y="98166"/>
                      </a:moveTo>
                      <a:cubicBezTo>
                        <a:pt x="177514" y="114082"/>
                        <a:pt x="204416" y="141600"/>
                        <a:pt x="208419" y="142274"/>
                      </a:cubicBezTo>
                      <a:cubicBezTo>
                        <a:pt x="212423" y="142949"/>
                        <a:pt x="189401" y="85891"/>
                        <a:pt x="184270" y="9816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6B4FB3CD-1192-88EB-2CE3-4BC0F7A0D988}"/>
                    </a:ext>
                  </a:extLst>
                </p:cNvPr>
                <p:cNvSpPr/>
                <p:nvPr/>
              </p:nvSpPr>
              <p:spPr>
                <a:xfrm>
                  <a:off x="10408292" y="4458721"/>
                  <a:ext cx="236618" cy="178640"/>
                </a:xfrm>
                <a:custGeom>
                  <a:avLst/>
                  <a:gdLst>
                    <a:gd name="connsiteX0" fmla="*/ 88 w 236618"/>
                    <a:gd name="connsiteY0" fmla="*/ 1181 h 178640"/>
                    <a:gd name="connsiteX1" fmla="*/ 37625 w 236618"/>
                    <a:gd name="connsiteY1" fmla="*/ 48392 h 178640"/>
                    <a:gd name="connsiteX2" fmla="*/ 88 w 236618"/>
                    <a:gd name="connsiteY2" fmla="*/ 1181 h 178640"/>
                    <a:gd name="connsiteX3" fmla="*/ 57395 w 236618"/>
                    <a:gd name="connsiteY3" fmla="*/ 41782 h 178640"/>
                    <a:gd name="connsiteX4" fmla="*/ 82920 w 236618"/>
                    <a:gd name="connsiteY4" fmla="*/ 64174 h 178640"/>
                    <a:gd name="connsiteX5" fmla="*/ 57395 w 236618"/>
                    <a:gd name="connsiteY5" fmla="*/ 41782 h 178640"/>
                    <a:gd name="connsiteX6" fmla="*/ 158120 w 236618"/>
                    <a:gd name="connsiteY6" fmla="*/ 99650 h 178640"/>
                    <a:gd name="connsiteX7" fmla="*/ 115827 w 236618"/>
                    <a:gd name="connsiteY7" fmla="*/ 75100 h 178640"/>
                    <a:gd name="connsiteX8" fmla="*/ 158120 w 236618"/>
                    <a:gd name="connsiteY8" fmla="*/ 99650 h 178640"/>
                    <a:gd name="connsiteX9" fmla="*/ 152739 w 236618"/>
                    <a:gd name="connsiteY9" fmla="*/ 130809 h 178640"/>
                    <a:gd name="connsiteX10" fmla="*/ 183645 w 236618"/>
                    <a:gd name="connsiteY10" fmla="*/ 148884 h 178640"/>
                    <a:gd name="connsiteX11" fmla="*/ 152739 w 236618"/>
                    <a:gd name="connsiteY11" fmla="*/ 130809 h 178640"/>
                    <a:gd name="connsiteX12" fmla="*/ 207793 w 236618"/>
                    <a:gd name="connsiteY12" fmla="*/ 162642 h 178640"/>
                    <a:gd name="connsiteX13" fmla="*/ 235321 w 236618"/>
                    <a:gd name="connsiteY13" fmla="*/ 177210 h 178640"/>
                    <a:gd name="connsiteX14" fmla="*/ 207793 w 236618"/>
                    <a:gd name="connsiteY14" fmla="*/ 162642 h 178640"/>
                    <a:gd name="connsiteX15" fmla="*/ 184270 w 236618"/>
                    <a:gd name="connsiteY15" fmla="*/ 98166 h 178640"/>
                    <a:gd name="connsiteX16" fmla="*/ 208419 w 236618"/>
                    <a:gd name="connsiteY16" fmla="*/ 142274 h 178640"/>
                    <a:gd name="connsiteX17" fmla="*/ 184270 w 236618"/>
                    <a:gd name="connsiteY17" fmla="*/ 98166 h 178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6618" h="178640">
                      <a:moveTo>
                        <a:pt x="88" y="1181"/>
                      </a:moveTo>
                      <a:cubicBezTo>
                        <a:pt x="-1790" y="9949"/>
                        <a:pt x="26989" y="55811"/>
                        <a:pt x="37625" y="48392"/>
                      </a:cubicBezTo>
                      <a:cubicBezTo>
                        <a:pt x="57269" y="34903"/>
                        <a:pt x="1840" y="-7587"/>
                        <a:pt x="88" y="1181"/>
                      </a:cubicBezTo>
                      <a:close/>
                      <a:moveTo>
                        <a:pt x="57395" y="41782"/>
                      </a:moveTo>
                      <a:cubicBezTo>
                        <a:pt x="56769" y="45424"/>
                        <a:pt x="78165" y="67816"/>
                        <a:pt x="82920" y="64174"/>
                      </a:cubicBezTo>
                      <a:cubicBezTo>
                        <a:pt x="87675" y="60532"/>
                        <a:pt x="58646" y="35173"/>
                        <a:pt x="57395" y="41782"/>
                      </a:cubicBezTo>
                      <a:close/>
                      <a:moveTo>
                        <a:pt x="158120" y="99650"/>
                      </a:moveTo>
                      <a:cubicBezTo>
                        <a:pt x="165501" y="94659"/>
                        <a:pt x="116578" y="65657"/>
                        <a:pt x="115827" y="75100"/>
                      </a:cubicBezTo>
                      <a:cubicBezTo>
                        <a:pt x="115202" y="83867"/>
                        <a:pt x="150737" y="104775"/>
                        <a:pt x="158120" y="99650"/>
                      </a:cubicBezTo>
                      <a:close/>
                      <a:moveTo>
                        <a:pt x="152739" y="130809"/>
                      </a:moveTo>
                      <a:cubicBezTo>
                        <a:pt x="155366" y="145242"/>
                        <a:pt x="175512" y="154010"/>
                        <a:pt x="183645" y="148884"/>
                      </a:cubicBezTo>
                      <a:cubicBezTo>
                        <a:pt x="191653" y="143758"/>
                        <a:pt x="149986" y="115836"/>
                        <a:pt x="152739" y="130809"/>
                      </a:cubicBezTo>
                      <a:close/>
                      <a:moveTo>
                        <a:pt x="207793" y="162642"/>
                      </a:moveTo>
                      <a:cubicBezTo>
                        <a:pt x="209170" y="166284"/>
                        <a:pt x="226562" y="183685"/>
                        <a:pt x="235321" y="177210"/>
                      </a:cubicBezTo>
                      <a:cubicBezTo>
                        <a:pt x="244080" y="170736"/>
                        <a:pt x="205541" y="156572"/>
                        <a:pt x="207793" y="162642"/>
                      </a:cubicBezTo>
                      <a:close/>
                      <a:moveTo>
                        <a:pt x="184270" y="98166"/>
                      </a:moveTo>
                      <a:cubicBezTo>
                        <a:pt x="177514" y="114082"/>
                        <a:pt x="204416" y="141600"/>
                        <a:pt x="208419" y="142274"/>
                      </a:cubicBezTo>
                      <a:cubicBezTo>
                        <a:pt x="212423" y="142949"/>
                        <a:pt x="189401" y="85891"/>
                        <a:pt x="184270" y="98166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21504FD0-3D7A-F69C-003D-2455D7EC5D28}"/>
                    </a:ext>
                  </a:extLst>
                </p:cNvPr>
                <p:cNvSpPr/>
                <p:nvPr/>
              </p:nvSpPr>
              <p:spPr>
                <a:xfrm>
                  <a:off x="9133716" y="4630170"/>
                  <a:ext cx="1236559" cy="1185560"/>
                </a:xfrm>
                <a:custGeom>
                  <a:avLst/>
                  <a:gdLst>
                    <a:gd name="connsiteX0" fmla="*/ 1234499 w 1236559"/>
                    <a:gd name="connsiteY0" fmla="*/ 594009 h 1185560"/>
                    <a:gd name="connsiteX1" fmla="*/ 1227117 w 1236559"/>
                    <a:gd name="connsiteY1" fmla="*/ 570134 h 1185560"/>
                    <a:gd name="connsiteX2" fmla="*/ 1225740 w 1236559"/>
                    <a:gd name="connsiteY2" fmla="*/ 515774 h 1185560"/>
                    <a:gd name="connsiteX3" fmla="*/ 1218358 w 1236559"/>
                    <a:gd name="connsiteY3" fmla="*/ 509299 h 1185560"/>
                    <a:gd name="connsiteX4" fmla="*/ 1198213 w 1236559"/>
                    <a:gd name="connsiteY4" fmla="*/ 483940 h 1185560"/>
                    <a:gd name="connsiteX5" fmla="*/ 1174690 w 1236559"/>
                    <a:gd name="connsiteY5" fmla="*/ 459391 h 1185560"/>
                    <a:gd name="connsiteX6" fmla="*/ 1159925 w 1236559"/>
                    <a:gd name="connsiteY6" fmla="*/ 444283 h 1185560"/>
                    <a:gd name="connsiteX7" fmla="*/ 1149164 w 1236559"/>
                    <a:gd name="connsiteY7" fmla="*/ 410291 h 1185560"/>
                    <a:gd name="connsiteX8" fmla="*/ 1137027 w 1236559"/>
                    <a:gd name="connsiteY8" fmla="*/ 399500 h 1185560"/>
                    <a:gd name="connsiteX9" fmla="*/ 1119510 w 1236559"/>
                    <a:gd name="connsiteY9" fmla="*/ 400849 h 1185560"/>
                    <a:gd name="connsiteX10" fmla="*/ 1112128 w 1236559"/>
                    <a:gd name="connsiteY10" fmla="*/ 378323 h 1185560"/>
                    <a:gd name="connsiteX11" fmla="*/ 1100741 w 1236559"/>
                    <a:gd name="connsiteY11" fmla="*/ 354447 h 1185560"/>
                    <a:gd name="connsiteX12" fmla="*/ 1090731 w 1236559"/>
                    <a:gd name="connsiteY12" fmla="*/ 330572 h 1185560"/>
                    <a:gd name="connsiteX13" fmla="*/ 1020912 w 1236559"/>
                    <a:gd name="connsiteY13" fmla="*/ 286464 h 1185560"/>
                    <a:gd name="connsiteX14" fmla="*/ 1013530 w 1236559"/>
                    <a:gd name="connsiteY14" fmla="*/ 264072 h 1185560"/>
                    <a:gd name="connsiteX15" fmla="*/ 1006147 w 1236559"/>
                    <a:gd name="connsiteY15" fmla="*/ 224145 h 1185560"/>
                    <a:gd name="connsiteX16" fmla="*/ 988004 w 1236559"/>
                    <a:gd name="connsiteY16" fmla="*/ 190153 h 1185560"/>
                    <a:gd name="connsiteX17" fmla="*/ 984001 w 1236559"/>
                    <a:gd name="connsiteY17" fmla="*/ 150361 h 1185560"/>
                    <a:gd name="connsiteX18" fmla="*/ 963855 w 1236559"/>
                    <a:gd name="connsiteY18" fmla="*/ 124328 h 1185560"/>
                    <a:gd name="connsiteX19" fmla="*/ 940332 w 1236559"/>
                    <a:gd name="connsiteY19" fmla="*/ 125137 h 1185560"/>
                    <a:gd name="connsiteX20" fmla="*/ 930947 w 1236559"/>
                    <a:gd name="connsiteY20" fmla="*/ 92494 h 1185560"/>
                    <a:gd name="connsiteX21" fmla="*/ 916808 w 1236559"/>
                    <a:gd name="connsiteY21" fmla="*/ 40427 h 1185560"/>
                    <a:gd name="connsiteX22" fmla="*/ 902044 w 1236559"/>
                    <a:gd name="connsiteY22" fmla="*/ 635 h 1185560"/>
                    <a:gd name="connsiteX23" fmla="*/ 882524 w 1236559"/>
                    <a:gd name="connsiteY23" fmla="*/ 24510 h 1185560"/>
                    <a:gd name="connsiteX24" fmla="*/ 875142 w 1236559"/>
                    <a:gd name="connsiteY24" fmla="*/ 50544 h 1185560"/>
                    <a:gd name="connsiteX25" fmla="*/ 871138 w 1236559"/>
                    <a:gd name="connsiteY25" fmla="*/ 86829 h 1185560"/>
                    <a:gd name="connsiteX26" fmla="*/ 868510 w 1236559"/>
                    <a:gd name="connsiteY26" fmla="*/ 144696 h 1185560"/>
                    <a:gd name="connsiteX27" fmla="*/ 859126 w 1236559"/>
                    <a:gd name="connsiteY27" fmla="*/ 194605 h 1185560"/>
                    <a:gd name="connsiteX28" fmla="*/ 833601 w 1236559"/>
                    <a:gd name="connsiteY28" fmla="*/ 233048 h 1185560"/>
                    <a:gd name="connsiteX29" fmla="*/ 796689 w 1236559"/>
                    <a:gd name="connsiteY29" fmla="*/ 216322 h 1185560"/>
                    <a:gd name="connsiteX30" fmla="*/ 769787 w 1236559"/>
                    <a:gd name="connsiteY30" fmla="*/ 202563 h 1185560"/>
                    <a:gd name="connsiteX31" fmla="*/ 740258 w 1236559"/>
                    <a:gd name="connsiteY31" fmla="*/ 177204 h 1185560"/>
                    <a:gd name="connsiteX32" fmla="*/ 709353 w 1236559"/>
                    <a:gd name="connsiteY32" fmla="*/ 165604 h 1185560"/>
                    <a:gd name="connsiteX33" fmla="*/ 689208 w 1236559"/>
                    <a:gd name="connsiteY33" fmla="*/ 141054 h 1185560"/>
                    <a:gd name="connsiteX34" fmla="*/ 691960 w 1236559"/>
                    <a:gd name="connsiteY34" fmla="*/ 125137 h 1185560"/>
                    <a:gd name="connsiteX35" fmla="*/ 694588 w 1236559"/>
                    <a:gd name="connsiteY35" fmla="*/ 97620 h 1185560"/>
                    <a:gd name="connsiteX36" fmla="*/ 714108 w 1236559"/>
                    <a:gd name="connsiteY36" fmla="*/ 82378 h 1185560"/>
                    <a:gd name="connsiteX37" fmla="*/ 724117 w 1236559"/>
                    <a:gd name="connsiteY37" fmla="*/ 60660 h 1185560"/>
                    <a:gd name="connsiteX38" fmla="*/ 717361 w 1236559"/>
                    <a:gd name="connsiteY38" fmla="*/ 44744 h 1185560"/>
                    <a:gd name="connsiteX39" fmla="*/ 705974 w 1236559"/>
                    <a:gd name="connsiteY39" fmla="*/ 57828 h 1185560"/>
                    <a:gd name="connsiteX40" fmla="*/ 694463 w 1236559"/>
                    <a:gd name="connsiteY40" fmla="*/ 40427 h 1185560"/>
                    <a:gd name="connsiteX41" fmla="*/ 671690 w 1236559"/>
                    <a:gd name="connsiteY41" fmla="*/ 50544 h 1185560"/>
                    <a:gd name="connsiteX42" fmla="*/ 612631 w 1236559"/>
                    <a:gd name="connsiteY42" fmla="*/ 30985 h 1185560"/>
                    <a:gd name="connsiteX43" fmla="*/ 584479 w 1236559"/>
                    <a:gd name="connsiteY43" fmla="*/ 12236 h 1185560"/>
                    <a:gd name="connsiteX44" fmla="*/ 595865 w 1236559"/>
                    <a:gd name="connsiteY44" fmla="*/ 33953 h 1185560"/>
                    <a:gd name="connsiteX45" fmla="*/ 549569 w 1236559"/>
                    <a:gd name="connsiteY45" fmla="*/ 49195 h 1185560"/>
                    <a:gd name="connsiteX46" fmla="*/ 540936 w 1236559"/>
                    <a:gd name="connsiteY46" fmla="*/ 58637 h 1185560"/>
                    <a:gd name="connsiteX47" fmla="*/ 519415 w 1236559"/>
                    <a:gd name="connsiteY47" fmla="*/ 88313 h 1185560"/>
                    <a:gd name="connsiteX48" fmla="*/ 507277 w 1236559"/>
                    <a:gd name="connsiteY48" fmla="*/ 112188 h 1185560"/>
                    <a:gd name="connsiteX49" fmla="*/ 508653 w 1236559"/>
                    <a:gd name="connsiteY49" fmla="*/ 139705 h 1185560"/>
                    <a:gd name="connsiteX50" fmla="*/ 493138 w 1236559"/>
                    <a:gd name="connsiteY50" fmla="*/ 143347 h 1185560"/>
                    <a:gd name="connsiteX51" fmla="*/ 473744 w 1236559"/>
                    <a:gd name="connsiteY51" fmla="*/ 144696 h 1185560"/>
                    <a:gd name="connsiteX52" fmla="*/ 463734 w 1236559"/>
                    <a:gd name="connsiteY52" fmla="*/ 137412 h 1185560"/>
                    <a:gd name="connsiteX53" fmla="*/ 446967 w 1236559"/>
                    <a:gd name="connsiteY53" fmla="*/ 122304 h 1185560"/>
                    <a:gd name="connsiteX54" fmla="*/ 421442 w 1236559"/>
                    <a:gd name="connsiteY54" fmla="*/ 102071 h 1185560"/>
                    <a:gd name="connsiteX55" fmla="*/ 404050 w 1236559"/>
                    <a:gd name="connsiteY55" fmla="*/ 112997 h 1185560"/>
                    <a:gd name="connsiteX56" fmla="*/ 394665 w 1236559"/>
                    <a:gd name="connsiteY56" fmla="*/ 128105 h 1185560"/>
                    <a:gd name="connsiteX57" fmla="*/ 371142 w 1236559"/>
                    <a:gd name="connsiteY57" fmla="*/ 128779 h 1185560"/>
                    <a:gd name="connsiteX58" fmla="*/ 365762 w 1236559"/>
                    <a:gd name="connsiteY58" fmla="*/ 143212 h 1185560"/>
                    <a:gd name="connsiteX59" fmla="*/ 351623 w 1236559"/>
                    <a:gd name="connsiteY59" fmla="*/ 154003 h 1185560"/>
                    <a:gd name="connsiteX60" fmla="*/ 345617 w 1236559"/>
                    <a:gd name="connsiteY60" fmla="*/ 185837 h 1185560"/>
                    <a:gd name="connsiteX61" fmla="*/ 323470 w 1236559"/>
                    <a:gd name="connsiteY61" fmla="*/ 183679 h 1185560"/>
                    <a:gd name="connsiteX62" fmla="*/ 328099 w 1236559"/>
                    <a:gd name="connsiteY62" fmla="*/ 208228 h 1185560"/>
                    <a:gd name="connsiteX63" fmla="*/ 318715 w 1236559"/>
                    <a:gd name="connsiteY63" fmla="*/ 224820 h 1185560"/>
                    <a:gd name="connsiteX64" fmla="*/ 306578 w 1236559"/>
                    <a:gd name="connsiteY64" fmla="*/ 200270 h 1185560"/>
                    <a:gd name="connsiteX65" fmla="*/ 283055 w 1236559"/>
                    <a:gd name="connsiteY65" fmla="*/ 213354 h 1185560"/>
                    <a:gd name="connsiteX66" fmla="*/ 281679 w 1236559"/>
                    <a:gd name="connsiteY66" fmla="*/ 251662 h 1185560"/>
                    <a:gd name="connsiteX67" fmla="*/ 238010 w 1236559"/>
                    <a:gd name="connsiteY67" fmla="*/ 298064 h 1185560"/>
                    <a:gd name="connsiteX68" fmla="*/ 184332 w 1236559"/>
                    <a:gd name="connsiteY68" fmla="*/ 313981 h 1185560"/>
                    <a:gd name="connsiteX69" fmla="*/ 155428 w 1236559"/>
                    <a:gd name="connsiteY69" fmla="*/ 324098 h 1185560"/>
                    <a:gd name="connsiteX70" fmla="*/ 126524 w 1236559"/>
                    <a:gd name="connsiteY70" fmla="*/ 337856 h 1185560"/>
                    <a:gd name="connsiteX71" fmla="*/ 90238 w 1236559"/>
                    <a:gd name="connsiteY71" fmla="*/ 347298 h 1185560"/>
                    <a:gd name="connsiteX72" fmla="*/ 52576 w 1236559"/>
                    <a:gd name="connsiteY72" fmla="*/ 369690 h 1185560"/>
                    <a:gd name="connsiteX73" fmla="*/ 36435 w 1236559"/>
                    <a:gd name="connsiteY73" fmla="*/ 393565 h 1185560"/>
                    <a:gd name="connsiteX74" fmla="*/ 33057 w 1236559"/>
                    <a:gd name="connsiteY74" fmla="*/ 373332 h 1185560"/>
                    <a:gd name="connsiteX75" fmla="*/ 17666 w 1236559"/>
                    <a:gd name="connsiteY75" fmla="*/ 397207 h 1185560"/>
                    <a:gd name="connsiteX76" fmla="*/ 19042 w 1236559"/>
                    <a:gd name="connsiteY76" fmla="*/ 434166 h 1185560"/>
                    <a:gd name="connsiteX77" fmla="*/ 13662 w 1236559"/>
                    <a:gd name="connsiteY77" fmla="*/ 486233 h 1185560"/>
                    <a:gd name="connsiteX78" fmla="*/ 31055 w 1236559"/>
                    <a:gd name="connsiteY78" fmla="*/ 529667 h 1185560"/>
                    <a:gd name="connsiteX79" fmla="*/ 12912 w 1236559"/>
                    <a:gd name="connsiteY79" fmla="*/ 513076 h 1185560"/>
                    <a:gd name="connsiteX80" fmla="*/ 21670 w 1236559"/>
                    <a:gd name="connsiteY80" fmla="*/ 536277 h 1185560"/>
                    <a:gd name="connsiteX81" fmla="*/ 149 w 1236559"/>
                    <a:gd name="connsiteY81" fmla="*/ 518876 h 1185560"/>
                    <a:gd name="connsiteX82" fmla="*/ 31055 w 1236559"/>
                    <a:gd name="connsiteY82" fmla="*/ 592660 h 1185560"/>
                    <a:gd name="connsiteX83" fmla="*/ 56580 w 1236559"/>
                    <a:gd name="connsiteY83" fmla="*/ 654169 h 1185560"/>
                    <a:gd name="connsiteX84" fmla="*/ 83482 w 1236559"/>
                    <a:gd name="connsiteY84" fmla="*/ 728762 h 1185560"/>
                    <a:gd name="connsiteX85" fmla="*/ 76725 w 1236559"/>
                    <a:gd name="connsiteY85" fmla="*/ 772196 h 1185560"/>
                    <a:gd name="connsiteX86" fmla="*/ 59333 w 1236559"/>
                    <a:gd name="connsiteY86" fmla="*/ 799039 h 1185560"/>
                    <a:gd name="connsiteX87" fmla="*/ 67341 w 1236559"/>
                    <a:gd name="connsiteY87" fmla="*/ 820756 h 1185560"/>
                    <a:gd name="connsiteX88" fmla="*/ 89487 w 1236559"/>
                    <a:gd name="connsiteY88" fmla="*/ 841799 h 1185560"/>
                    <a:gd name="connsiteX89" fmla="*/ 148546 w 1236559"/>
                    <a:gd name="connsiteY89" fmla="*/ 848273 h 1185560"/>
                    <a:gd name="connsiteX90" fmla="*/ 178826 w 1236559"/>
                    <a:gd name="connsiteY90" fmla="*/ 828714 h 1185560"/>
                    <a:gd name="connsiteX91" fmla="*/ 200348 w 1236559"/>
                    <a:gd name="connsiteY91" fmla="*/ 812798 h 1185560"/>
                    <a:gd name="connsiteX92" fmla="*/ 278300 w 1236559"/>
                    <a:gd name="connsiteY92" fmla="*/ 807807 h 1185560"/>
                    <a:gd name="connsiteX93" fmla="*/ 334606 w 1236559"/>
                    <a:gd name="connsiteY93" fmla="*/ 782448 h 1185560"/>
                    <a:gd name="connsiteX94" fmla="*/ 374896 w 1236559"/>
                    <a:gd name="connsiteY94" fmla="*/ 757898 h 1185560"/>
                    <a:gd name="connsiteX95" fmla="*/ 419941 w 1236559"/>
                    <a:gd name="connsiteY95" fmla="*/ 748456 h 1185560"/>
                    <a:gd name="connsiteX96" fmla="*/ 487007 w 1236559"/>
                    <a:gd name="connsiteY96" fmla="*/ 727548 h 1185560"/>
                    <a:gd name="connsiteX97" fmla="*/ 550820 w 1236559"/>
                    <a:gd name="connsiteY97" fmla="*/ 718780 h 1185560"/>
                    <a:gd name="connsiteX98" fmla="*/ 587732 w 1236559"/>
                    <a:gd name="connsiteY98" fmla="*/ 738339 h 1185560"/>
                    <a:gd name="connsiteX99" fmla="*/ 623267 w 1236559"/>
                    <a:gd name="connsiteY99" fmla="*/ 743465 h 1185560"/>
                    <a:gd name="connsiteX100" fmla="*/ 640784 w 1236559"/>
                    <a:gd name="connsiteY100" fmla="*/ 752773 h 1185560"/>
                    <a:gd name="connsiteX101" fmla="*/ 642787 w 1236559"/>
                    <a:gd name="connsiteY101" fmla="*/ 773006 h 1185560"/>
                    <a:gd name="connsiteX102" fmla="*/ 669688 w 1236559"/>
                    <a:gd name="connsiteY102" fmla="*/ 800523 h 1185560"/>
                    <a:gd name="connsiteX103" fmla="*/ 677071 w 1236559"/>
                    <a:gd name="connsiteY103" fmla="*/ 836673 h 1185560"/>
                    <a:gd name="connsiteX104" fmla="*/ 701970 w 1236559"/>
                    <a:gd name="connsiteY104" fmla="*/ 827231 h 1185560"/>
                    <a:gd name="connsiteX105" fmla="*/ 732126 w 1236559"/>
                    <a:gd name="connsiteY105" fmla="*/ 802681 h 1185560"/>
                    <a:gd name="connsiteX106" fmla="*/ 757651 w 1236559"/>
                    <a:gd name="connsiteY106" fmla="*/ 773680 h 1185560"/>
                    <a:gd name="connsiteX107" fmla="*/ 744888 w 1236559"/>
                    <a:gd name="connsiteY107" fmla="*/ 820082 h 1185560"/>
                    <a:gd name="connsiteX108" fmla="*/ 726119 w 1236559"/>
                    <a:gd name="connsiteY108" fmla="*/ 845306 h 1185560"/>
                    <a:gd name="connsiteX109" fmla="*/ 754272 w 1236559"/>
                    <a:gd name="connsiteY109" fmla="*/ 842473 h 1185560"/>
                    <a:gd name="connsiteX110" fmla="*/ 771039 w 1236559"/>
                    <a:gd name="connsiteY110" fmla="*/ 833031 h 1185560"/>
                    <a:gd name="connsiteX111" fmla="*/ 767035 w 1236559"/>
                    <a:gd name="connsiteY111" fmla="*/ 869316 h 1185560"/>
                    <a:gd name="connsiteX112" fmla="*/ 789182 w 1236559"/>
                    <a:gd name="connsiteY112" fmla="*/ 867832 h 1185560"/>
                    <a:gd name="connsiteX113" fmla="*/ 814707 w 1236559"/>
                    <a:gd name="connsiteY113" fmla="*/ 912750 h 1185560"/>
                    <a:gd name="connsiteX114" fmla="*/ 830848 w 1236559"/>
                    <a:gd name="connsiteY114" fmla="*/ 954700 h 1185560"/>
                    <a:gd name="connsiteX115" fmla="*/ 861754 w 1236559"/>
                    <a:gd name="connsiteY115" fmla="*/ 969133 h 1185560"/>
                    <a:gd name="connsiteX116" fmla="*/ 922815 w 1236559"/>
                    <a:gd name="connsiteY116" fmla="*/ 992334 h 1185560"/>
                    <a:gd name="connsiteX117" fmla="*/ 961103 w 1236559"/>
                    <a:gd name="connsiteY117" fmla="*/ 968459 h 1185560"/>
                    <a:gd name="connsiteX118" fmla="*/ 973866 w 1236559"/>
                    <a:gd name="connsiteY118" fmla="*/ 973585 h 1185560"/>
                    <a:gd name="connsiteX119" fmla="*/ 979246 w 1236559"/>
                    <a:gd name="connsiteY119" fmla="*/ 983701 h 1185560"/>
                    <a:gd name="connsiteX120" fmla="*/ 987253 w 1236559"/>
                    <a:gd name="connsiteY120" fmla="*/ 977226 h 1185560"/>
                    <a:gd name="connsiteX121" fmla="*/ 1007399 w 1236559"/>
                    <a:gd name="connsiteY121" fmla="*/ 996785 h 1185560"/>
                    <a:gd name="connsiteX122" fmla="*/ 1017534 w 1236559"/>
                    <a:gd name="connsiteY122" fmla="*/ 1004744 h 1185560"/>
                    <a:gd name="connsiteX123" fmla="*/ 1030922 w 1236559"/>
                    <a:gd name="connsiteY123" fmla="*/ 986669 h 1185560"/>
                    <a:gd name="connsiteX124" fmla="*/ 1059826 w 1236559"/>
                    <a:gd name="connsiteY124" fmla="*/ 964277 h 1185560"/>
                    <a:gd name="connsiteX125" fmla="*/ 1122888 w 1236559"/>
                    <a:gd name="connsiteY125" fmla="*/ 951867 h 1185560"/>
                    <a:gd name="connsiteX126" fmla="*/ 1132898 w 1236559"/>
                    <a:gd name="connsiteY126" fmla="*/ 886042 h 1185560"/>
                    <a:gd name="connsiteX127" fmla="*/ 1155671 w 1236559"/>
                    <a:gd name="connsiteY127" fmla="*/ 836133 h 1185560"/>
                    <a:gd name="connsiteX128" fmla="*/ 1187828 w 1236559"/>
                    <a:gd name="connsiteY128" fmla="*/ 765857 h 1185560"/>
                    <a:gd name="connsiteX129" fmla="*/ 1205971 w 1236559"/>
                    <a:gd name="connsiteY129" fmla="*/ 743465 h 1185560"/>
                    <a:gd name="connsiteX130" fmla="*/ 1222111 w 1236559"/>
                    <a:gd name="connsiteY130" fmla="*/ 697873 h 1185560"/>
                    <a:gd name="connsiteX131" fmla="*/ 1229494 w 1236559"/>
                    <a:gd name="connsiteY131" fmla="*/ 656597 h 1185560"/>
                    <a:gd name="connsiteX132" fmla="*/ 1232872 w 1236559"/>
                    <a:gd name="connsiteY132" fmla="*/ 623954 h 1185560"/>
                    <a:gd name="connsiteX133" fmla="*/ 1234124 w 1236559"/>
                    <a:gd name="connsiteY133" fmla="*/ 594279 h 1185560"/>
                    <a:gd name="connsiteX134" fmla="*/ 561831 w 1236559"/>
                    <a:gd name="connsiteY134" fmla="*/ 27343 h 1185560"/>
                    <a:gd name="connsiteX135" fmla="*/ 522918 w 1236559"/>
                    <a:gd name="connsiteY135" fmla="*/ 37460 h 1185560"/>
                    <a:gd name="connsiteX136" fmla="*/ 561831 w 1236559"/>
                    <a:gd name="connsiteY136" fmla="*/ 27343 h 1185560"/>
                    <a:gd name="connsiteX137" fmla="*/ 712856 w 1236559"/>
                    <a:gd name="connsiteY137" fmla="*/ 884289 h 1185560"/>
                    <a:gd name="connsiteX138" fmla="*/ 749142 w 1236559"/>
                    <a:gd name="connsiteY138" fmla="*/ 879297 h 1185560"/>
                    <a:gd name="connsiteX139" fmla="*/ 712856 w 1236559"/>
                    <a:gd name="connsiteY139" fmla="*/ 884289 h 1185560"/>
                    <a:gd name="connsiteX140" fmla="*/ 1016282 w 1236559"/>
                    <a:gd name="connsiteY140" fmla="*/ 1085542 h 1185560"/>
                    <a:gd name="connsiteX141" fmla="*/ 964481 w 1236559"/>
                    <a:gd name="connsiteY141" fmla="*/ 1069625 h 1185560"/>
                    <a:gd name="connsiteX142" fmla="*/ 978620 w 1236559"/>
                    <a:gd name="connsiteY142" fmla="*/ 1134776 h 1185560"/>
                    <a:gd name="connsiteX143" fmla="*/ 1018910 w 1236559"/>
                    <a:gd name="connsiteY143" fmla="*/ 1185359 h 1185560"/>
                    <a:gd name="connsiteX144" fmla="*/ 1035676 w 1236559"/>
                    <a:gd name="connsiteY144" fmla="*/ 1172275 h 1185560"/>
                    <a:gd name="connsiteX145" fmla="*/ 1042433 w 1236559"/>
                    <a:gd name="connsiteY145" fmla="*/ 1155684 h 1185560"/>
                    <a:gd name="connsiteX146" fmla="*/ 1059826 w 1236559"/>
                    <a:gd name="connsiteY146" fmla="*/ 1159326 h 1185560"/>
                    <a:gd name="connsiteX147" fmla="*/ 1068584 w 1236559"/>
                    <a:gd name="connsiteY147" fmla="*/ 1123850 h 1185560"/>
                    <a:gd name="connsiteX148" fmla="*/ 1067208 w 1236559"/>
                    <a:gd name="connsiteY148" fmla="*/ 1073942 h 1185560"/>
                    <a:gd name="connsiteX149" fmla="*/ 1016157 w 1236559"/>
                    <a:gd name="connsiteY149" fmla="*/ 1085542 h 1185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</a:cxnLst>
                  <a:rect l="l" t="t" r="r" b="b"/>
                  <a:pathLst>
                    <a:path w="1236559" h="1185560">
                      <a:moveTo>
                        <a:pt x="1234499" y="594009"/>
                      </a:moveTo>
                      <a:cubicBezTo>
                        <a:pt x="1239879" y="589692"/>
                        <a:pt x="1231872" y="566491"/>
                        <a:pt x="1227117" y="570134"/>
                      </a:cubicBezTo>
                      <a:cubicBezTo>
                        <a:pt x="1222362" y="573776"/>
                        <a:pt x="1222362" y="533849"/>
                        <a:pt x="1225740" y="515774"/>
                      </a:cubicBezTo>
                      <a:cubicBezTo>
                        <a:pt x="1229118" y="497699"/>
                        <a:pt x="1227117" y="499857"/>
                        <a:pt x="1218358" y="509299"/>
                      </a:cubicBezTo>
                      <a:cubicBezTo>
                        <a:pt x="1209599" y="518741"/>
                        <a:pt x="1200215" y="491224"/>
                        <a:pt x="1198213" y="483940"/>
                      </a:cubicBezTo>
                      <a:cubicBezTo>
                        <a:pt x="1196211" y="476656"/>
                        <a:pt x="1186076" y="456423"/>
                        <a:pt x="1174690" y="459391"/>
                      </a:cubicBezTo>
                      <a:cubicBezTo>
                        <a:pt x="1163303" y="462358"/>
                        <a:pt x="1170686" y="441990"/>
                        <a:pt x="1159925" y="444283"/>
                      </a:cubicBezTo>
                      <a:cubicBezTo>
                        <a:pt x="1149164" y="446441"/>
                        <a:pt x="1147162" y="427557"/>
                        <a:pt x="1149164" y="410291"/>
                      </a:cubicBezTo>
                      <a:cubicBezTo>
                        <a:pt x="1151166" y="392890"/>
                        <a:pt x="1141782" y="406649"/>
                        <a:pt x="1137027" y="399500"/>
                      </a:cubicBezTo>
                      <a:cubicBezTo>
                        <a:pt x="1132398" y="392216"/>
                        <a:pt x="1127017" y="398016"/>
                        <a:pt x="1119510" y="400849"/>
                      </a:cubicBezTo>
                      <a:cubicBezTo>
                        <a:pt x="1112128" y="403816"/>
                        <a:pt x="1110125" y="385607"/>
                        <a:pt x="1112128" y="378323"/>
                      </a:cubicBezTo>
                      <a:cubicBezTo>
                        <a:pt x="1114129" y="371038"/>
                        <a:pt x="1110876" y="362406"/>
                        <a:pt x="1100741" y="354447"/>
                      </a:cubicBezTo>
                      <a:cubicBezTo>
                        <a:pt x="1090731" y="346489"/>
                        <a:pt x="1089980" y="340014"/>
                        <a:pt x="1090731" y="330572"/>
                      </a:cubicBezTo>
                      <a:cubicBezTo>
                        <a:pt x="1091357" y="321130"/>
                        <a:pt x="1033674" y="289296"/>
                        <a:pt x="1020912" y="286464"/>
                      </a:cubicBezTo>
                      <a:cubicBezTo>
                        <a:pt x="1008149" y="283631"/>
                        <a:pt x="1018910" y="269063"/>
                        <a:pt x="1013530" y="264072"/>
                      </a:cubicBezTo>
                      <a:cubicBezTo>
                        <a:pt x="1008149" y="258946"/>
                        <a:pt x="1006147" y="240197"/>
                        <a:pt x="1006147" y="224145"/>
                      </a:cubicBezTo>
                      <a:cubicBezTo>
                        <a:pt x="1006147" y="208094"/>
                        <a:pt x="987378" y="203237"/>
                        <a:pt x="988004" y="190153"/>
                      </a:cubicBezTo>
                      <a:cubicBezTo>
                        <a:pt x="988630" y="177069"/>
                        <a:pt x="982624" y="164794"/>
                        <a:pt x="984001" y="150361"/>
                      </a:cubicBezTo>
                      <a:cubicBezTo>
                        <a:pt x="985377" y="135928"/>
                        <a:pt x="964481" y="132286"/>
                        <a:pt x="963855" y="124328"/>
                      </a:cubicBezTo>
                      <a:cubicBezTo>
                        <a:pt x="963230" y="116369"/>
                        <a:pt x="951718" y="123653"/>
                        <a:pt x="940332" y="125137"/>
                      </a:cubicBezTo>
                      <a:cubicBezTo>
                        <a:pt x="928946" y="126486"/>
                        <a:pt x="929571" y="109220"/>
                        <a:pt x="930947" y="92494"/>
                      </a:cubicBezTo>
                      <a:cubicBezTo>
                        <a:pt x="932324" y="75768"/>
                        <a:pt x="926193" y="48386"/>
                        <a:pt x="916808" y="40427"/>
                      </a:cubicBezTo>
                      <a:cubicBezTo>
                        <a:pt x="907424" y="32469"/>
                        <a:pt x="906798" y="4952"/>
                        <a:pt x="902044" y="635"/>
                      </a:cubicBezTo>
                      <a:cubicBezTo>
                        <a:pt x="897414" y="-3681"/>
                        <a:pt x="881899" y="15069"/>
                        <a:pt x="882524" y="24510"/>
                      </a:cubicBezTo>
                      <a:cubicBezTo>
                        <a:pt x="883275" y="33953"/>
                        <a:pt x="881273" y="44744"/>
                        <a:pt x="875142" y="50544"/>
                      </a:cubicBezTo>
                      <a:cubicBezTo>
                        <a:pt x="869136" y="56344"/>
                        <a:pt x="879146" y="78736"/>
                        <a:pt x="871138" y="86829"/>
                      </a:cubicBezTo>
                      <a:cubicBezTo>
                        <a:pt x="863005" y="94788"/>
                        <a:pt x="870513" y="126621"/>
                        <a:pt x="868510" y="144696"/>
                      </a:cubicBezTo>
                      <a:cubicBezTo>
                        <a:pt x="866509" y="162771"/>
                        <a:pt x="867134" y="182330"/>
                        <a:pt x="859126" y="194605"/>
                      </a:cubicBezTo>
                      <a:cubicBezTo>
                        <a:pt x="851118" y="207014"/>
                        <a:pt x="849742" y="226438"/>
                        <a:pt x="833601" y="233048"/>
                      </a:cubicBezTo>
                      <a:cubicBezTo>
                        <a:pt x="817460" y="239522"/>
                        <a:pt x="796064" y="225764"/>
                        <a:pt x="796689" y="216322"/>
                      </a:cubicBezTo>
                      <a:cubicBezTo>
                        <a:pt x="797315" y="206880"/>
                        <a:pt x="779172" y="201079"/>
                        <a:pt x="769787" y="202563"/>
                      </a:cubicBezTo>
                      <a:cubicBezTo>
                        <a:pt x="760403" y="204047"/>
                        <a:pt x="755023" y="189479"/>
                        <a:pt x="740258" y="177204"/>
                      </a:cubicBezTo>
                      <a:cubicBezTo>
                        <a:pt x="725494" y="164929"/>
                        <a:pt x="714108" y="180037"/>
                        <a:pt x="709353" y="165604"/>
                      </a:cubicBezTo>
                      <a:cubicBezTo>
                        <a:pt x="704598" y="151171"/>
                        <a:pt x="699969" y="149012"/>
                        <a:pt x="689208" y="141054"/>
                      </a:cubicBezTo>
                      <a:cubicBezTo>
                        <a:pt x="678572" y="133096"/>
                        <a:pt x="681825" y="133096"/>
                        <a:pt x="691960" y="125137"/>
                      </a:cubicBezTo>
                      <a:cubicBezTo>
                        <a:pt x="701970" y="117179"/>
                        <a:pt x="699969" y="107062"/>
                        <a:pt x="694588" y="97620"/>
                      </a:cubicBezTo>
                      <a:cubicBezTo>
                        <a:pt x="689208" y="88178"/>
                        <a:pt x="700719" y="90336"/>
                        <a:pt x="714108" y="82378"/>
                      </a:cubicBezTo>
                      <a:cubicBezTo>
                        <a:pt x="727496" y="74419"/>
                        <a:pt x="714108" y="64977"/>
                        <a:pt x="724117" y="60660"/>
                      </a:cubicBezTo>
                      <a:cubicBezTo>
                        <a:pt x="734127" y="56344"/>
                        <a:pt x="728122" y="46902"/>
                        <a:pt x="717361" y="44744"/>
                      </a:cubicBezTo>
                      <a:cubicBezTo>
                        <a:pt x="706600" y="42585"/>
                        <a:pt x="709978" y="56344"/>
                        <a:pt x="705974" y="57828"/>
                      </a:cubicBezTo>
                      <a:cubicBezTo>
                        <a:pt x="701970" y="59312"/>
                        <a:pt x="697841" y="39753"/>
                        <a:pt x="694463" y="40427"/>
                      </a:cubicBezTo>
                      <a:cubicBezTo>
                        <a:pt x="691085" y="41102"/>
                        <a:pt x="678322" y="59986"/>
                        <a:pt x="671690" y="50544"/>
                      </a:cubicBezTo>
                      <a:cubicBezTo>
                        <a:pt x="664934" y="41102"/>
                        <a:pt x="627397" y="33143"/>
                        <a:pt x="612631" y="30985"/>
                      </a:cubicBezTo>
                      <a:cubicBezTo>
                        <a:pt x="597867" y="28827"/>
                        <a:pt x="593237" y="8594"/>
                        <a:pt x="584479" y="12236"/>
                      </a:cubicBezTo>
                      <a:cubicBezTo>
                        <a:pt x="575720" y="15878"/>
                        <a:pt x="585855" y="22352"/>
                        <a:pt x="595865" y="33953"/>
                      </a:cubicBezTo>
                      <a:cubicBezTo>
                        <a:pt x="606000" y="45553"/>
                        <a:pt x="562332" y="53511"/>
                        <a:pt x="549569" y="49195"/>
                      </a:cubicBezTo>
                      <a:cubicBezTo>
                        <a:pt x="536806" y="44879"/>
                        <a:pt x="551572" y="59312"/>
                        <a:pt x="540936" y="58637"/>
                      </a:cubicBezTo>
                      <a:cubicBezTo>
                        <a:pt x="530175" y="57963"/>
                        <a:pt x="528173" y="78196"/>
                        <a:pt x="519415" y="88313"/>
                      </a:cubicBezTo>
                      <a:cubicBezTo>
                        <a:pt x="510656" y="98564"/>
                        <a:pt x="516661" y="105713"/>
                        <a:pt x="507277" y="112188"/>
                      </a:cubicBezTo>
                      <a:cubicBezTo>
                        <a:pt x="497893" y="118663"/>
                        <a:pt x="497267" y="125947"/>
                        <a:pt x="508653" y="139705"/>
                      </a:cubicBezTo>
                      <a:cubicBezTo>
                        <a:pt x="520040" y="153464"/>
                        <a:pt x="503273" y="154138"/>
                        <a:pt x="493138" y="143347"/>
                      </a:cubicBezTo>
                      <a:cubicBezTo>
                        <a:pt x="483128" y="132556"/>
                        <a:pt x="472993" y="132556"/>
                        <a:pt x="473744" y="144696"/>
                      </a:cubicBezTo>
                      <a:cubicBezTo>
                        <a:pt x="474369" y="157106"/>
                        <a:pt x="461607" y="151305"/>
                        <a:pt x="463734" y="137412"/>
                      </a:cubicBezTo>
                      <a:cubicBezTo>
                        <a:pt x="465736" y="123653"/>
                        <a:pt x="449595" y="130128"/>
                        <a:pt x="446967" y="122304"/>
                      </a:cubicBezTo>
                      <a:cubicBezTo>
                        <a:pt x="444215" y="114346"/>
                        <a:pt x="430201" y="101262"/>
                        <a:pt x="421442" y="102071"/>
                      </a:cubicBezTo>
                      <a:cubicBezTo>
                        <a:pt x="412809" y="102746"/>
                        <a:pt x="412809" y="112997"/>
                        <a:pt x="404050" y="112997"/>
                      </a:cubicBezTo>
                      <a:cubicBezTo>
                        <a:pt x="395291" y="112997"/>
                        <a:pt x="393289" y="117988"/>
                        <a:pt x="394665" y="128105"/>
                      </a:cubicBezTo>
                      <a:cubicBezTo>
                        <a:pt x="396042" y="138221"/>
                        <a:pt x="381277" y="127430"/>
                        <a:pt x="371142" y="128779"/>
                      </a:cubicBezTo>
                      <a:cubicBezTo>
                        <a:pt x="361132" y="130128"/>
                        <a:pt x="371142" y="142538"/>
                        <a:pt x="365762" y="143212"/>
                      </a:cubicBezTo>
                      <a:cubicBezTo>
                        <a:pt x="360382" y="143887"/>
                        <a:pt x="360382" y="154003"/>
                        <a:pt x="351623" y="154003"/>
                      </a:cubicBezTo>
                      <a:cubicBezTo>
                        <a:pt x="342864" y="154003"/>
                        <a:pt x="344241" y="174911"/>
                        <a:pt x="345617" y="185837"/>
                      </a:cubicBezTo>
                      <a:cubicBezTo>
                        <a:pt x="346868" y="196628"/>
                        <a:pt x="332229" y="180711"/>
                        <a:pt x="323470" y="183679"/>
                      </a:cubicBezTo>
                      <a:cubicBezTo>
                        <a:pt x="314711" y="186511"/>
                        <a:pt x="325472" y="195954"/>
                        <a:pt x="328099" y="208228"/>
                      </a:cubicBezTo>
                      <a:cubicBezTo>
                        <a:pt x="330852" y="220503"/>
                        <a:pt x="323470" y="219829"/>
                        <a:pt x="318715" y="224820"/>
                      </a:cubicBezTo>
                      <a:cubicBezTo>
                        <a:pt x="314085" y="229945"/>
                        <a:pt x="306578" y="211061"/>
                        <a:pt x="306578" y="200270"/>
                      </a:cubicBezTo>
                      <a:cubicBezTo>
                        <a:pt x="306578" y="189479"/>
                        <a:pt x="295192" y="199596"/>
                        <a:pt x="283055" y="213354"/>
                      </a:cubicBezTo>
                      <a:cubicBezTo>
                        <a:pt x="270917" y="227113"/>
                        <a:pt x="287059" y="248020"/>
                        <a:pt x="281679" y="251662"/>
                      </a:cubicBezTo>
                      <a:cubicBezTo>
                        <a:pt x="276298" y="255305"/>
                        <a:pt x="252149" y="279989"/>
                        <a:pt x="238010" y="298064"/>
                      </a:cubicBezTo>
                      <a:cubicBezTo>
                        <a:pt x="223871" y="316139"/>
                        <a:pt x="193716" y="305348"/>
                        <a:pt x="184332" y="313981"/>
                      </a:cubicBezTo>
                      <a:cubicBezTo>
                        <a:pt x="174947" y="322614"/>
                        <a:pt x="164938" y="316139"/>
                        <a:pt x="155428" y="324098"/>
                      </a:cubicBezTo>
                      <a:cubicBezTo>
                        <a:pt x="146044" y="332056"/>
                        <a:pt x="128526" y="347298"/>
                        <a:pt x="126524" y="337856"/>
                      </a:cubicBezTo>
                      <a:cubicBezTo>
                        <a:pt x="124523" y="328414"/>
                        <a:pt x="100373" y="335698"/>
                        <a:pt x="90238" y="347298"/>
                      </a:cubicBezTo>
                      <a:cubicBezTo>
                        <a:pt x="80228" y="358899"/>
                        <a:pt x="64088" y="369015"/>
                        <a:pt x="52576" y="369690"/>
                      </a:cubicBezTo>
                      <a:cubicBezTo>
                        <a:pt x="41190" y="370364"/>
                        <a:pt x="41190" y="389248"/>
                        <a:pt x="36435" y="393565"/>
                      </a:cubicBezTo>
                      <a:cubicBezTo>
                        <a:pt x="31680" y="397881"/>
                        <a:pt x="33057" y="378323"/>
                        <a:pt x="33057" y="373332"/>
                      </a:cubicBezTo>
                      <a:cubicBezTo>
                        <a:pt x="33057" y="368341"/>
                        <a:pt x="22296" y="382099"/>
                        <a:pt x="17666" y="397207"/>
                      </a:cubicBezTo>
                      <a:cubicBezTo>
                        <a:pt x="13037" y="412449"/>
                        <a:pt x="29053" y="418249"/>
                        <a:pt x="19042" y="434166"/>
                      </a:cubicBezTo>
                      <a:cubicBezTo>
                        <a:pt x="8907" y="450083"/>
                        <a:pt x="-477" y="466000"/>
                        <a:pt x="13662" y="486233"/>
                      </a:cubicBezTo>
                      <a:cubicBezTo>
                        <a:pt x="27676" y="506466"/>
                        <a:pt x="35809" y="519551"/>
                        <a:pt x="31055" y="529667"/>
                      </a:cubicBezTo>
                      <a:cubicBezTo>
                        <a:pt x="26300" y="539784"/>
                        <a:pt x="16290" y="509434"/>
                        <a:pt x="12912" y="513076"/>
                      </a:cubicBezTo>
                      <a:cubicBezTo>
                        <a:pt x="9534" y="516718"/>
                        <a:pt x="25674" y="529667"/>
                        <a:pt x="21670" y="536277"/>
                      </a:cubicBezTo>
                      <a:cubicBezTo>
                        <a:pt x="17666" y="542751"/>
                        <a:pt x="3152" y="511592"/>
                        <a:pt x="149" y="518876"/>
                      </a:cubicBezTo>
                      <a:cubicBezTo>
                        <a:pt x="-2479" y="525351"/>
                        <a:pt x="30429" y="574585"/>
                        <a:pt x="31055" y="592660"/>
                      </a:cubicBezTo>
                      <a:cubicBezTo>
                        <a:pt x="31680" y="610735"/>
                        <a:pt x="57957" y="628136"/>
                        <a:pt x="56580" y="654169"/>
                      </a:cubicBezTo>
                      <a:cubicBezTo>
                        <a:pt x="55204" y="680203"/>
                        <a:pt x="79352" y="722153"/>
                        <a:pt x="83482" y="728762"/>
                      </a:cubicBezTo>
                      <a:cubicBezTo>
                        <a:pt x="87486" y="735237"/>
                        <a:pt x="74097" y="752638"/>
                        <a:pt x="76725" y="772196"/>
                      </a:cubicBezTo>
                      <a:cubicBezTo>
                        <a:pt x="79478" y="791755"/>
                        <a:pt x="70719" y="799039"/>
                        <a:pt x="59333" y="799039"/>
                      </a:cubicBezTo>
                      <a:cubicBezTo>
                        <a:pt x="47947" y="799039"/>
                        <a:pt x="54703" y="819407"/>
                        <a:pt x="67341" y="820756"/>
                      </a:cubicBezTo>
                      <a:cubicBezTo>
                        <a:pt x="80103" y="822105"/>
                        <a:pt x="75348" y="831547"/>
                        <a:pt x="89487" y="841799"/>
                      </a:cubicBezTo>
                      <a:cubicBezTo>
                        <a:pt x="103627" y="851915"/>
                        <a:pt x="137160" y="848273"/>
                        <a:pt x="148546" y="848273"/>
                      </a:cubicBezTo>
                      <a:cubicBezTo>
                        <a:pt x="159932" y="848273"/>
                        <a:pt x="163311" y="829524"/>
                        <a:pt x="178826" y="828714"/>
                      </a:cubicBezTo>
                      <a:cubicBezTo>
                        <a:pt x="194216" y="828040"/>
                        <a:pt x="192840" y="822914"/>
                        <a:pt x="200348" y="812798"/>
                      </a:cubicBezTo>
                      <a:cubicBezTo>
                        <a:pt x="207730" y="802681"/>
                        <a:pt x="242640" y="805514"/>
                        <a:pt x="278300" y="807807"/>
                      </a:cubicBezTo>
                      <a:cubicBezTo>
                        <a:pt x="313836" y="809965"/>
                        <a:pt x="329351" y="798364"/>
                        <a:pt x="334606" y="782448"/>
                      </a:cubicBezTo>
                      <a:cubicBezTo>
                        <a:pt x="339236" y="768959"/>
                        <a:pt x="364886" y="768015"/>
                        <a:pt x="374896" y="757898"/>
                      </a:cubicBezTo>
                      <a:cubicBezTo>
                        <a:pt x="384906" y="747781"/>
                        <a:pt x="393664" y="747107"/>
                        <a:pt x="419941" y="748456"/>
                      </a:cubicBezTo>
                      <a:cubicBezTo>
                        <a:pt x="446091" y="749940"/>
                        <a:pt x="470241" y="734697"/>
                        <a:pt x="487007" y="727548"/>
                      </a:cubicBezTo>
                      <a:cubicBezTo>
                        <a:pt x="503774" y="720264"/>
                        <a:pt x="534679" y="723232"/>
                        <a:pt x="550820" y="718780"/>
                      </a:cubicBezTo>
                      <a:cubicBezTo>
                        <a:pt x="566962" y="714464"/>
                        <a:pt x="569589" y="740498"/>
                        <a:pt x="587732" y="738339"/>
                      </a:cubicBezTo>
                      <a:cubicBezTo>
                        <a:pt x="605875" y="736181"/>
                        <a:pt x="613883" y="744140"/>
                        <a:pt x="623267" y="743465"/>
                      </a:cubicBezTo>
                      <a:cubicBezTo>
                        <a:pt x="632652" y="742791"/>
                        <a:pt x="631400" y="750614"/>
                        <a:pt x="640784" y="752773"/>
                      </a:cubicBezTo>
                      <a:cubicBezTo>
                        <a:pt x="650169" y="754930"/>
                        <a:pt x="648793" y="763698"/>
                        <a:pt x="642787" y="773006"/>
                      </a:cubicBezTo>
                      <a:cubicBezTo>
                        <a:pt x="636781" y="782313"/>
                        <a:pt x="656926" y="781638"/>
                        <a:pt x="669688" y="800523"/>
                      </a:cubicBezTo>
                      <a:cubicBezTo>
                        <a:pt x="682451" y="819407"/>
                        <a:pt x="670314" y="822240"/>
                        <a:pt x="677071" y="836673"/>
                      </a:cubicBezTo>
                      <a:cubicBezTo>
                        <a:pt x="683827" y="851106"/>
                        <a:pt x="688457" y="847464"/>
                        <a:pt x="701970" y="827231"/>
                      </a:cubicBezTo>
                      <a:cubicBezTo>
                        <a:pt x="715359" y="806998"/>
                        <a:pt x="730123" y="819947"/>
                        <a:pt x="732126" y="802681"/>
                      </a:cubicBezTo>
                      <a:cubicBezTo>
                        <a:pt x="734127" y="785280"/>
                        <a:pt x="748266" y="765047"/>
                        <a:pt x="757651" y="773680"/>
                      </a:cubicBezTo>
                      <a:cubicBezTo>
                        <a:pt x="767035" y="782313"/>
                        <a:pt x="750894" y="786629"/>
                        <a:pt x="744888" y="820082"/>
                      </a:cubicBezTo>
                      <a:cubicBezTo>
                        <a:pt x="738882" y="853399"/>
                        <a:pt x="728122" y="835998"/>
                        <a:pt x="726119" y="845306"/>
                      </a:cubicBezTo>
                      <a:cubicBezTo>
                        <a:pt x="724117" y="854748"/>
                        <a:pt x="754272" y="859873"/>
                        <a:pt x="754272" y="842473"/>
                      </a:cubicBezTo>
                      <a:cubicBezTo>
                        <a:pt x="754272" y="825072"/>
                        <a:pt x="759652" y="817114"/>
                        <a:pt x="771039" y="833031"/>
                      </a:cubicBezTo>
                      <a:cubicBezTo>
                        <a:pt x="782425" y="848948"/>
                        <a:pt x="764283" y="862032"/>
                        <a:pt x="767035" y="869316"/>
                      </a:cubicBezTo>
                      <a:cubicBezTo>
                        <a:pt x="769663" y="876600"/>
                        <a:pt x="782425" y="867158"/>
                        <a:pt x="789182" y="867832"/>
                      </a:cubicBezTo>
                      <a:cubicBezTo>
                        <a:pt x="801068" y="869181"/>
                        <a:pt x="817335" y="897507"/>
                        <a:pt x="814707" y="912750"/>
                      </a:cubicBezTo>
                      <a:cubicBezTo>
                        <a:pt x="811955" y="927857"/>
                        <a:pt x="807951" y="942290"/>
                        <a:pt x="830848" y="954700"/>
                      </a:cubicBezTo>
                      <a:cubicBezTo>
                        <a:pt x="853621" y="966975"/>
                        <a:pt x="844987" y="969133"/>
                        <a:pt x="861754" y="969133"/>
                      </a:cubicBezTo>
                      <a:cubicBezTo>
                        <a:pt x="878520" y="969133"/>
                        <a:pt x="913430" y="983701"/>
                        <a:pt x="922815" y="992334"/>
                      </a:cubicBezTo>
                      <a:cubicBezTo>
                        <a:pt x="932199" y="1000967"/>
                        <a:pt x="956473" y="985860"/>
                        <a:pt x="961103" y="968459"/>
                      </a:cubicBezTo>
                      <a:cubicBezTo>
                        <a:pt x="965857" y="951058"/>
                        <a:pt x="983250" y="967784"/>
                        <a:pt x="973866" y="973585"/>
                      </a:cubicBezTo>
                      <a:cubicBezTo>
                        <a:pt x="964481" y="979385"/>
                        <a:pt x="978620" y="993143"/>
                        <a:pt x="979246" y="983701"/>
                      </a:cubicBezTo>
                      <a:cubicBezTo>
                        <a:pt x="979871" y="974259"/>
                        <a:pt x="983875" y="966301"/>
                        <a:pt x="987253" y="977226"/>
                      </a:cubicBezTo>
                      <a:cubicBezTo>
                        <a:pt x="990632" y="988017"/>
                        <a:pt x="1002769" y="988017"/>
                        <a:pt x="1007399" y="996785"/>
                      </a:cubicBezTo>
                      <a:cubicBezTo>
                        <a:pt x="1012154" y="1005418"/>
                        <a:pt x="1017534" y="1011893"/>
                        <a:pt x="1017534" y="1004744"/>
                      </a:cubicBezTo>
                      <a:cubicBezTo>
                        <a:pt x="1017534" y="997595"/>
                        <a:pt x="1020161" y="990985"/>
                        <a:pt x="1030922" y="986669"/>
                      </a:cubicBezTo>
                      <a:cubicBezTo>
                        <a:pt x="1041683" y="982217"/>
                        <a:pt x="1048439" y="974394"/>
                        <a:pt x="1059826" y="964277"/>
                      </a:cubicBezTo>
                      <a:cubicBezTo>
                        <a:pt x="1071212" y="954161"/>
                        <a:pt x="1118259" y="951867"/>
                        <a:pt x="1122888" y="951867"/>
                      </a:cubicBezTo>
                      <a:cubicBezTo>
                        <a:pt x="1127518" y="951867"/>
                        <a:pt x="1130271" y="908568"/>
                        <a:pt x="1132898" y="886042"/>
                      </a:cubicBezTo>
                      <a:cubicBezTo>
                        <a:pt x="1135526" y="863651"/>
                        <a:pt x="1153043" y="860009"/>
                        <a:pt x="1155671" y="836133"/>
                      </a:cubicBezTo>
                      <a:cubicBezTo>
                        <a:pt x="1158298" y="812258"/>
                        <a:pt x="1181822" y="768150"/>
                        <a:pt x="1187828" y="765857"/>
                      </a:cubicBezTo>
                      <a:cubicBezTo>
                        <a:pt x="1193833" y="763698"/>
                        <a:pt x="1205345" y="757224"/>
                        <a:pt x="1205971" y="743465"/>
                      </a:cubicBezTo>
                      <a:cubicBezTo>
                        <a:pt x="1206721" y="729706"/>
                        <a:pt x="1222111" y="714464"/>
                        <a:pt x="1222111" y="697873"/>
                      </a:cubicBezTo>
                      <a:cubicBezTo>
                        <a:pt x="1222111" y="681282"/>
                        <a:pt x="1230870" y="661588"/>
                        <a:pt x="1229494" y="656597"/>
                      </a:cubicBezTo>
                      <a:cubicBezTo>
                        <a:pt x="1228117" y="651471"/>
                        <a:pt x="1222737" y="635555"/>
                        <a:pt x="1232872" y="623954"/>
                      </a:cubicBezTo>
                      <a:cubicBezTo>
                        <a:pt x="1242882" y="612354"/>
                        <a:pt x="1228743" y="598595"/>
                        <a:pt x="1234124" y="594279"/>
                      </a:cubicBezTo>
                      <a:close/>
                      <a:moveTo>
                        <a:pt x="561831" y="27343"/>
                      </a:moveTo>
                      <a:cubicBezTo>
                        <a:pt x="560455" y="18710"/>
                        <a:pt x="512657" y="28692"/>
                        <a:pt x="522918" y="37460"/>
                      </a:cubicBezTo>
                      <a:cubicBezTo>
                        <a:pt x="529675" y="43260"/>
                        <a:pt x="563208" y="35976"/>
                        <a:pt x="561831" y="27343"/>
                      </a:cubicBezTo>
                      <a:close/>
                      <a:moveTo>
                        <a:pt x="712856" y="884289"/>
                      </a:moveTo>
                      <a:cubicBezTo>
                        <a:pt x="720239" y="891572"/>
                        <a:pt x="745138" y="889414"/>
                        <a:pt x="749142" y="879297"/>
                      </a:cubicBezTo>
                      <a:cubicBezTo>
                        <a:pt x="753146" y="869181"/>
                        <a:pt x="706225" y="877814"/>
                        <a:pt x="712856" y="884289"/>
                      </a:cubicBezTo>
                      <a:close/>
                      <a:moveTo>
                        <a:pt x="1016282" y="1085542"/>
                      </a:moveTo>
                      <a:cubicBezTo>
                        <a:pt x="998139" y="1087700"/>
                        <a:pt x="970987" y="1067736"/>
                        <a:pt x="964481" y="1069625"/>
                      </a:cubicBezTo>
                      <a:cubicBezTo>
                        <a:pt x="957099" y="1071783"/>
                        <a:pt x="988004" y="1121692"/>
                        <a:pt x="978620" y="1134776"/>
                      </a:cubicBezTo>
                      <a:cubicBezTo>
                        <a:pt x="969235" y="1147860"/>
                        <a:pt x="1006147" y="1183336"/>
                        <a:pt x="1018910" y="1185359"/>
                      </a:cubicBezTo>
                      <a:cubicBezTo>
                        <a:pt x="1031673" y="1187517"/>
                        <a:pt x="1026918" y="1171601"/>
                        <a:pt x="1035676" y="1172275"/>
                      </a:cubicBezTo>
                      <a:cubicBezTo>
                        <a:pt x="1044435" y="1173084"/>
                        <a:pt x="1041057" y="1162968"/>
                        <a:pt x="1042433" y="1155684"/>
                      </a:cubicBezTo>
                      <a:cubicBezTo>
                        <a:pt x="1043810" y="1148400"/>
                        <a:pt x="1052443" y="1163642"/>
                        <a:pt x="1059826" y="1159326"/>
                      </a:cubicBezTo>
                      <a:cubicBezTo>
                        <a:pt x="1067208" y="1155009"/>
                        <a:pt x="1057823" y="1123850"/>
                        <a:pt x="1068584" y="1123850"/>
                      </a:cubicBezTo>
                      <a:cubicBezTo>
                        <a:pt x="1079345" y="1123850"/>
                        <a:pt x="1070586" y="1086216"/>
                        <a:pt x="1067208" y="1073942"/>
                      </a:cubicBezTo>
                      <a:cubicBezTo>
                        <a:pt x="1063829" y="1061667"/>
                        <a:pt x="1034300" y="1083384"/>
                        <a:pt x="1016157" y="10855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EA157EA3-2E93-F7E5-B923-FF2C4C166768}"/>
                    </a:ext>
                  </a:extLst>
                </p:cNvPr>
                <p:cNvSpPr/>
                <p:nvPr/>
              </p:nvSpPr>
              <p:spPr>
                <a:xfrm>
                  <a:off x="10767164" y="5473857"/>
                  <a:ext cx="366697" cy="465244"/>
                </a:xfrm>
                <a:custGeom>
                  <a:avLst/>
                  <a:gdLst>
                    <a:gd name="connsiteX0" fmla="*/ 226796 w 366697"/>
                    <a:gd name="connsiteY0" fmla="*/ 235245 h 465244"/>
                    <a:gd name="connsiteX1" fmla="*/ 202647 w 366697"/>
                    <a:gd name="connsiteY1" fmla="*/ 243204 h 465244"/>
                    <a:gd name="connsiteX2" fmla="*/ 173118 w 366697"/>
                    <a:gd name="connsiteY2" fmla="*/ 230254 h 465244"/>
                    <a:gd name="connsiteX3" fmla="*/ 157603 w 366697"/>
                    <a:gd name="connsiteY3" fmla="*/ 258446 h 465244"/>
                    <a:gd name="connsiteX4" fmla="*/ 132703 w 366697"/>
                    <a:gd name="connsiteY4" fmla="*/ 304038 h 465244"/>
                    <a:gd name="connsiteX5" fmla="*/ 49496 w 366697"/>
                    <a:gd name="connsiteY5" fmla="*/ 363389 h 465244"/>
                    <a:gd name="connsiteX6" fmla="*/ 11208 w 366697"/>
                    <a:gd name="connsiteY6" fmla="*/ 402372 h 465244"/>
                    <a:gd name="connsiteX7" fmla="*/ 3200 w 366697"/>
                    <a:gd name="connsiteY7" fmla="*/ 437847 h 465244"/>
                    <a:gd name="connsiteX8" fmla="*/ 30727 w 366697"/>
                    <a:gd name="connsiteY8" fmla="*/ 450931 h 465244"/>
                    <a:gd name="connsiteX9" fmla="*/ 52248 w 366697"/>
                    <a:gd name="connsiteY9" fmla="*/ 460374 h 465244"/>
                    <a:gd name="connsiteX10" fmla="*/ 107928 w 366697"/>
                    <a:gd name="connsiteY10" fmla="*/ 446615 h 465244"/>
                    <a:gd name="connsiteX11" fmla="*/ 128073 w 366697"/>
                    <a:gd name="connsiteY11" fmla="*/ 408981 h 465244"/>
                    <a:gd name="connsiteX12" fmla="*/ 143589 w 366697"/>
                    <a:gd name="connsiteY12" fmla="*/ 374989 h 465244"/>
                    <a:gd name="connsiteX13" fmla="*/ 177122 w 366697"/>
                    <a:gd name="connsiteY13" fmla="*/ 352598 h 465244"/>
                    <a:gd name="connsiteX14" fmla="*/ 187132 w 366697"/>
                    <a:gd name="connsiteY14" fmla="*/ 335197 h 465244"/>
                    <a:gd name="connsiteX15" fmla="*/ 207277 w 366697"/>
                    <a:gd name="connsiteY15" fmla="*/ 304848 h 465244"/>
                    <a:gd name="connsiteX16" fmla="*/ 230800 w 366697"/>
                    <a:gd name="connsiteY16" fmla="*/ 262088 h 465244"/>
                    <a:gd name="connsiteX17" fmla="*/ 226796 w 366697"/>
                    <a:gd name="connsiteY17" fmla="*/ 235245 h 465244"/>
                    <a:gd name="connsiteX18" fmla="*/ 336280 w 366697"/>
                    <a:gd name="connsiteY18" fmla="*/ 118702 h 465244"/>
                    <a:gd name="connsiteX19" fmla="*/ 306751 w 366697"/>
                    <a:gd name="connsiteY19" fmla="*/ 115734 h 465244"/>
                    <a:gd name="connsiteX20" fmla="*/ 288608 w 366697"/>
                    <a:gd name="connsiteY20" fmla="*/ 96175 h 465244"/>
                    <a:gd name="connsiteX21" fmla="*/ 275219 w 366697"/>
                    <a:gd name="connsiteY21" fmla="*/ 70142 h 465244"/>
                    <a:gd name="connsiteX22" fmla="*/ 274594 w 366697"/>
                    <a:gd name="connsiteY22" fmla="*/ 88217 h 465244"/>
                    <a:gd name="connsiteX23" fmla="*/ 262456 w 366697"/>
                    <a:gd name="connsiteY23" fmla="*/ 81742 h 465244"/>
                    <a:gd name="connsiteX24" fmla="*/ 251070 w 366697"/>
                    <a:gd name="connsiteY24" fmla="*/ 59351 h 465244"/>
                    <a:gd name="connsiteX25" fmla="*/ 239685 w 366697"/>
                    <a:gd name="connsiteY25" fmla="*/ 29675 h 465244"/>
                    <a:gd name="connsiteX26" fmla="*/ 202147 w 366697"/>
                    <a:gd name="connsiteY26" fmla="*/ 0 h 465244"/>
                    <a:gd name="connsiteX27" fmla="*/ 211532 w 366697"/>
                    <a:gd name="connsiteY27" fmla="*/ 34666 h 465244"/>
                    <a:gd name="connsiteX28" fmla="*/ 232302 w 366697"/>
                    <a:gd name="connsiteY28" fmla="*/ 57732 h 465244"/>
                    <a:gd name="connsiteX29" fmla="*/ 250445 w 366697"/>
                    <a:gd name="connsiteY29" fmla="*/ 83766 h 465244"/>
                    <a:gd name="connsiteX30" fmla="*/ 245690 w 366697"/>
                    <a:gd name="connsiteY30" fmla="*/ 132190 h 465244"/>
                    <a:gd name="connsiteX31" fmla="*/ 220916 w 366697"/>
                    <a:gd name="connsiteY31" fmla="*/ 161866 h 465244"/>
                    <a:gd name="connsiteX32" fmla="*/ 261206 w 366697"/>
                    <a:gd name="connsiteY32" fmla="*/ 200848 h 465244"/>
                    <a:gd name="connsiteX33" fmla="*/ 252447 w 366697"/>
                    <a:gd name="connsiteY33" fmla="*/ 253051 h 465244"/>
                    <a:gd name="connsiteX34" fmla="*/ 279974 w 366697"/>
                    <a:gd name="connsiteY34" fmla="*/ 257367 h 465244"/>
                    <a:gd name="connsiteX35" fmla="*/ 313633 w 366697"/>
                    <a:gd name="connsiteY35" fmla="*/ 206784 h 465244"/>
                    <a:gd name="connsiteX36" fmla="*/ 323017 w 366697"/>
                    <a:gd name="connsiteY36" fmla="*/ 172792 h 465244"/>
                    <a:gd name="connsiteX37" fmla="*/ 343162 w 366697"/>
                    <a:gd name="connsiteY37" fmla="*/ 165508 h 465244"/>
                    <a:gd name="connsiteX38" fmla="*/ 355925 w 366697"/>
                    <a:gd name="connsiteY38" fmla="*/ 145949 h 465244"/>
                    <a:gd name="connsiteX39" fmla="*/ 366060 w 366697"/>
                    <a:gd name="connsiteY39" fmla="*/ 116948 h 465244"/>
                    <a:gd name="connsiteX40" fmla="*/ 336530 w 366697"/>
                    <a:gd name="connsiteY40" fmla="*/ 118432 h 465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366697" h="465244">
                      <a:moveTo>
                        <a:pt x="226796" y="235245"/>
                      </a:moveTo>
                      <a:cubicBezTo>
                        <a:pt x="217412" y="228096"/>
                        <a:pt x="212657" y="238213"/>
                        <a:pt x="202647" y="243204"/>
                      </a:cubicBezTo>
                      <a:cubicBezTo>
                        <a:pt x="192638" y="248329"/>
                        <a:pt x="185881" y="219328"/>
                        <a:pt x="173118" y="230254"/>
                      </a:cubicBezTo>
                      <a:cubicBezTo>
                        <a:pt x="160355" y="241045"/>
                        <a:pt x="171741" y="245362"/>
                        <a:pt x="157603" y="258446"/>
                      </a:cubicBezTo>
                      <a:cubicBezTo>
                        <a:pt x="143589" y="271530"/>
                        <a:pt x="149595" y="275846"/>
                        <a:pt x="132703" y="304038"/>
                      </a:cubicBezTo>
                      <a:cubicBezTo>
                        <a:pt x="115937" y="332230"/>
                        <a:pt x="58255" y="348147"/>
                        <a:pt x="49496" y="363389"/>
                      </a:cubicBezTo>
                      <a:cubicBezTo>
                        <a:pt x="40737" y="378496"/>
                        <a:pt x="11958" y="390906"/>
                        <a:pt x="11208" y="402372"/>
                      </a:cubicBezTo>
                      <a:cubicBezTo>
                        <a:pt x="10582" y="413972"/>
                        <a:pt x="-7061" y="422200"/>
                        <a:pt x="3200" y="437847"/>
                      </a:cubicBezTo>
                      <a:cubicBezTo>
                        <a:pt x="11208" y="450122"/>
                        <a:pt x="21968" y="441490"/>
                        <a:pt x="30727" y="450931"/>
                      </a:cubicBezTo>
                      <a:cubicBezTo>
                        <a:pt x="39486" y="460374"/>
                        <a:pt x="48244" y="452415"/>
                        <a:pt x="52248" y="460374"/>
                      </a:cubicBezTo>
                      <a:cubicBezTo>
                        <a:pt x="56252" y="468332"/>
                        <a:pt x="85781" y="468332"/>
                        <a:pt x="107928" y="446615"/>
                      </a:cubicBezTo>
                      <a:cubicBezTo>
                        <a:pt x="130076" y="424898"/>
                        <a:pt x="119315" y="414781"/>
                        <a:pt x="128073" y="408981"/>
                      </a:cubicBezTo>
                      <a:cubicBezTo>
                        <a:pt x="136832" y="403181"/>
                        <a:pt x="138084" y="385915"/>
                        <a:pt x="143589" y="374989"/>
                      </a:cubicBezTo>
                      <a:cubicBezTo>
                        <a:pt x="148970" y="364198"/>
                        <a:pt x="152973" y="352598"/>
                        <a:pt x="177122" y="352598"/>
                      </a:cubicBezTo>
                      <a:cubicBezTo>
                        <a:pt x="201271" y="352598"/>
                        <a:pt x="188508" y="347607"/>
                        <a:pt x="187132" y="335197"/>
                      </a:cubicBezTo>
                      <a:cubicBezTo>
                        <a:pt x="185756" y="322923"/>
                        <a:pt x="207277" y="320764"/>
                        <a:pt x="207277" y="304848"/>
                      </a:cubicBezTo>
                      <a:cubicBezTo>
                        <a:pt x="207277" y="288930"/>
                        <a:pt x="236806" y="274498"/>
                        <a:pt x="230800" y="262088"/>
                      </a:cubicBezTo>
                      <a:cubicBezTo>
                        <a:pt x="224795" y="249813"/>
                        <a:pt x="236181" y="242529"/>
                        <a:pt x="226796" y="235245"/>
                      </a:cubicBezTo>
                      <a:close/>
                      <a:moveTo>
                        <a:pt x="336280" y="118702"/>
                      </a:moveTo>
                      <a:cubicBezTo>
                        <a:pt x="330274" y="129493"/>
                        <a:pt x="318137" y="115734"/>
                        <a:pt x="306751" y="115734"/>
                      </a:cubicBezTo>
                      <a:cubicBezTo>
                        <a:pt x="295364" y="115734"/>
                        <a:pt x="288608" y="107101"/>
                        <a:pt x="288608" y="96175"/>
                      </a:cubicBezTo>
                      <a:cubicBezTo>
                        <a:pt x="288608" y="85249"/>
                        <a:pt x="285855" y="69332"/>
                        <a:pt x="275219" y="70142"/>
                      </a:cubicBezTo>
                      <a:cubicBezTo>
                        <a:pt x="264459" y="70816"/>
                        <a:pt x="278598" y="82417"/>
                        <a:pt x="274594" y="88217"/>
                      </a:cubicBezTo>
                      <a:cubicBezTo>
                        <a:pt x="270590" y="94017"/>
                        <a:pt x="267837" y="81742"/>
                        <a:pt x="262456" y="81742"/>
                      </a:cubicBezTo>
                      <a:cubicBezTo>
                        <a:pt x="257076" y="81742"/>
                        <a:pt x="251070" y="73784"/>
                        <a:pt x="251070" y="59351"/>
                      </a:cubicBezTo>
                      <a:cubicBezTo>
                        <a:pt x="251070" y="44918"/>
                        <a:pt x="239685" y="46267"/>
                        <a:pt x="239685" y="29675"/>
                      </a:cubicBezTo>
                      <a:cubicBezTo>
                        <a:pt x="239685" y="13084"/>
                        <a:pt x="215535" y="0"/>
                        <a:pt x="202147" y="0"/>
                      </a:cubicBezTo>
                      <a:cubicBezTo>
                        <a:pt x="188759" y="0"/>
                        <a:pt x="204900" y="26033"/>
                        <a:pt x="211532" y="34666"/>
                      </a:cubicBezTo>
                      <a:cubicBezTo>
                        <a:pt x="218288" y="43299"/>
                        <a:pt x="233053" y="51257"/>
                        <a:pt x="232302" y="57732"/>
                      </a:cubicBezTo>
                      <a:cubicBezTo>
                        <a:pt x="231676" y="64342"/>
                        <a:pt x="242437" y="80933"/>
                        <a:pt x="250445" y="83766"/>
                      </a:cubicBezTo>
                      <a:cubicBezTo>
                        <a:pt x="258453" y="86733"/>
                        <a:pt x="245690" y="111957"/>
                        <a:pt x="245690" y="132190"/>
                      </a:cubicBezTo>
                      <a:cubicBezTo>
                        <a:pt x="245690" y="152424"/>
                        <a:pt x="230926" y="148782"/>
                        <a:pt x="220916" y="161866"/>
                      </a:cubicBezTo>
                      <a:cubicBezTo>
                        <a:pt x="210905" y="174815"/>
                        <a:pt x="246441" y="187764"/>
                        <a:pt x="261206" y="200848"/>
                      </a:cubicBezTo>
                      <a:cubicBezTo>
                        <a:pt x="275970" y="213933"/>
                        <a:pt x="248568" y="245901"/>
                        <a:pt x="252447" y="253051"/>
                      </a:cubicBezTo>
                      <a:cubicBezTo>
                        <a:pt x="254449" y="256692"/>
                        <a:pt x="264459" y="261683"/>
                        <a:pt x="279974" y="257367"/>
                      </a:cubicBezTo>
                      <a:cubicBezTo>
                        <a:pt x="295489" y="253051"/>
                        <a:pt x="302872" y="216900"/>
                        <a:pt x="313633" y="206784"/>
                      </a:cubicBezTo>
                      <a:cubicBezTo>
                        <a:pt x="324393" y="196667"/>
                        <a:pt x="317637" y="180750"/>
                        <a:pt x="323017" y="172792"/>
                      </a:cubicBezTo>
                      <a:cubicBezTo>
                        <a:pt x="328397" y="164834"/>
                        <a:pt x="335780" y="165508"/>
                        <a:pt x="343162" y="165508"/>
                      </a:cubicBezTo>
                      <a:cubicBezTo>
                        <a:pt x="350544" y="165508"/>
                        <a:pt x="346540" y="145949"/>
                        <a:pt x="355925" y="145949"/>
                      </a:cubicBezTo>
                      <a:cubicBezTo>
                        <a:pt x="365309" y="145949"/>
                        <a:pt x="360679" y="132190"/>
                        <a:pt x="366060" y="116948"/>
                      </a:cubicBezTo>
                      <a:cubicBezTo>
                        <a:pt x="371315" y="101706"/>
                        <a:pt x="342536" y="107506"/>
                        <a:pt x="336530" y="11843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25E8C52E-9C54-6D7A-DCCF-9A1EC4E0DD51}"/>
                    </a:ext>
                  </a:extLst>
                </p:cNvPr>
                <p:cNvSpPr/>
                <p:nvPr/>
              </p:nvSpPr>
              <p:spPr>
                <a:xfrm>
                  <a:off x="7074230" y="2882396"/>
                  <a:ext cx="589545" cy="543182"/>
                </a:xfrm>
                <a:custGeom>
                  <a:avLst/>
                  <a:gdLst>
                    <a:gd name="connsiteX0" fmla="*/ 585548 w 589545"/>
                    <a:gd name="connsiteY0" fmla="*/ 492464 h 543182"/>
                    <a:gd name="connsiteX1" fmla="*/ 558021 w 589545"/>
                    <a:gd name="connsiteY1" fmla="*/ 501502 h 543182"/>
                    <a:gd name="connsiteX2" fmla="*/ 538876 w 589545"/>
                    <a:gd name="connsiteY2" fmla="*/ 534954 h 543182"/>
                    <a:gd name="connsiteX3" fmla="*/ 539252 w 589545"/>
                    <a:gd name="connsiteY3" fmla="*/ 538596 h 543182"/>
                    <a:gd name="connsiteX4" fmla="*/ 539627 w 589545"/>
                    <a:gd name="connsiteY4" fmla="*/ 543182 h 543182"/>
                    <a:gd name="connsiteX5" fmla="*/ 507971 w 589545"/>
                    <a:gd name="connsiteY5" fmla="*/ 540215 h 543182"/>
                    <a:gd name="connsiteX6" fmla="*/ 402366 w 589545"/>
                    <a:gd name="connsiteY6" fmla="*/ 518902 h 543182"/>
                    <a:gd name="connsiteX7" fmla="*/ 379093 w 589545"/>
                    <a:gd name="connsiteY7" fmla="*/ 476008 h 543182"/>
                    <a:gd name="connsiteX8" fmla="*/ 330295 w 589545"/>
                    <a:gd name="connsiteY8" fmla="*/ 490441 h 543182"/>
                    <a:gd name="connsiteX9" fmla="*/ 261351 w 589545"/>
                    <a:gd name="connsiteY9" fmla="*/ 461980 h 543182"/>
                    <a:gd name="connsiteX10" fmla="*/ 224690 w 589545"/>
                    <a:gd name="connsiteY10" fmla="*/ 442286 h 543182"/>
                    <a:gd name="connsiteX11" fmla="*/ 207172 w 589545"/>
                    <a:gd name="connsiteY11" fmla="*/ 412341 h 543182"/>
                    <a:gd name="connsiteX12" fmla="*/ 176392 w 589545"/>
                    <a:gd name="connsiteY12" fmla="*/ 361218 h 543182"/>
                    <a:gd name="connsiteX13" fmla="*/ 155246 w 589545"/>
                    <a:gd name="connsiteY13" fmla="*/ 362162 h 543182"/>
                    <a:gd name="connsiteX14" fmla="*/ 141357 w 589545"/>
                    <a:gd name="connsiteY14" fmla="*/ 365939 h 543182"/>
                    <a:gd name="connsiteX15" fmla="*/ 134100 w 589545"/>
                    <a:gd name="connsiteY15" fmla="*/ 367423 h 543182"/>
                    <a:gd name="connsiteX16" fmla="*/ 116958 w 589545"/>
                    <a:gd name="connsiteY16" fmla="*/ 341659 h 543182"/>
                    <a:gd name="connsiteX17" fmla="*/ 106198 w 589545"/>
                    <a:gd name="connsiteY17" fmla="*/ 319807 h 543182"/>
                    <a:gd name="connsiteX18" fmla="*/ 108575 w 589545"/>
                    <a:gd name="connsiteY18" fmla="*/ 297821 h 543182"/>
                    <a:gd name="connsiteX19" fmla="*/ 94311 w 589545"/>
                    <a:gd name="connsiteY19" fmla="*/ 278532 h 543182"/>
                    <a:gd name="connsiteX20" fmla="*/ 60777 w 589545"/>
                    <a:gd name="connsiteY20" fmla="*/ 254117 h 543182"/>
                    <a:gd name="connsiteX21" fmla="*/ 46388 w 589545"/>
                    <a:gd name="connsiteY21" fmla="*/ 236042 h 543182"/>
                    <a:gd name="connsiteX22" fmla="*/ 42885 w 589545"/>
                    <a:gd name="connsiteY22" fmla="*/ 206366 h 543182"/>
                    <a:gd name="connsiteX23" fmla="*/ 54771 w 589545"/>
                    <a:gd name="connsiteY23" fmla="*/ 180603 h 543182"/>
                    <a:gd name="connsiteX24" fmla="*/ 58400 w 589545"/>
                    <a:gd name="connsiteY24" fmla="*/ 161314 h 543182"/>
                    <a:gd name="connsiteX25" fmla="*/ 46388 w 589545"/>
                    <a:gd name="connsiteY25" fmla="*/ 149713 h 543182"/>
                    <a:gd name="connsiteX26" fmla="*/ 29746 w 589545"/>
                    <a:gd name="connsiteY26" fmla="*/ 130289 h 543182"/>
                    <a:gd name="connsiteX27" fmla="*/ 18986 w 589545"/>
                    <a:gd name="connsiteY27" fmla="*/ 104661 h 543182"/>
                    <a:gd name="connsiteX28" fmla="*/ 4596 w 589545"/>
                    <a:gd name="connsiteY28" fmla="*/ 78762 h 543182"/>
                    <a:gd name="connsiteX29" fmla="*/ 4596 w 589545"/>
                    <a:gd name="connsiteY29" fmla="*/ 43961 h 543182"/>
                    <a:gd name="connsiteX30" fmla="*/ 3470 w 589545"/>
                    <a:gd name="connsiteY30" fmla="*/ 16983 h 543182"/>
                    <a:gd name="connsiteX31" fmla="*/ 14231 w 589545"/>
                    <a:gd name="connsiteY31" fmla="*/ 257 h 543182"/>
                    <a:gd name="connsiteX32" fmla="*/ 32123 w 589545"/>
                    <a:gd name="connsiteY32" fmla="*/ 24672 h 543182"/>
                    <a:gd name="connsiteX33" fmla="*/ 52394 w 589545"/>
                    <a:gd name="connsiteY33" fmla="*/ 37621 h 543182"/>
                    <a:gd name="connsiteX34" fmla="*/ 113454 w 589545"/>
                    <a:gd name="connsiteY34" fmla="*/ 9160 h 543182"/>
                    <a:gd name="connsiteX35" fmla="*/ 119335 w 589545"/>
                    <a:gd name="connsiteY35" fmla="*/ 38835 h 543182"/>
                    <a:gd name="connsiteX36" fmla="*/ 141107 w 589545"/>
                    <a:gd name="connsiteY36" fmla="*/ 55831 h 543182"/>
                    <a:gd name="connsiteX37" fmla="*/ 177643 w 589545"/>
                    <a:gd name="connsiteY37" fmla="*/ 94274 h 543182"/>
                    <a:gd name="connsiteX38" fmla="*/ 233073 w 589545"/>
                    <a:gd name="connsiteY38" fmla="*/ 130020 h 543182"/>
                    <a:gd name="connsiteX39" fmla="*/ 298513 w 589545"/>
                    <a:gd name="connsiteY39" fmla="*/ 114642 h 543182"/>
                    <a:gd name="connsiteX40" fmla="*/ 299514 w 589545"/>
                    <a:gd name="connsiteY40" fmla="*/ 97512 h 543182"/>
                    <a:gd name="connsiteX41" fmla="*/ 324414 w 589545"/>
                    <a:gd name="connsiteY41" fmla="*/ 92386 h 543182"/>
                    <a:gd name="connsiteX42" fmla="*/ 351315 w 589545"/>
                    <a:gd name="connsiteY42" fmla="*/ 72153 h 543182"/>
                    <a:gd name="connsiteX43" fmla="*/ 372837 w 589545"/>
                    <a:gd name="connsiteY43" fmla="*/ 69185 h 543182"/>
                    <a:gd name="connsiteX44" fmla="*/ 407746 w 589545"/>
                    <a:gd name="connsiteY44" fmla="*/ 70264 h 543182"/>
                    <a:gd name="connsiteX45" fmla="*/ 430143 w 589545"/>
                    <a:gd name="connsiteY45" fmla="*/ 80785 h 543182"/>
                    <a:gd name="connsiteX46" fmla="*/ 444408 w 589545"/>
                    <a:gd name="connsiteY46" fmla="*/ 88609 h 543182"/>
                    <a:gd name="connsiteX47" fmla="*/ 470434 w 589545"/>
                    <a:gd name="connsiteY47" fmla="*/ 97242 h 543182"/>
                    <a:gd name="connsiteX48" fmla="*/ 483822 w 589545"/>
                    <a:gd name="connsiteY48" fmla="*/ 108842 h 543182"/>
                    <a:gd name="connsiteX49" fmla="*/ 504467 w 589545"/>
                    <a:gd name="connsiteY49" fmla="*/ 127052 h 543182"/>
                    <a:gd name="connsiteX50" fmla="*/ 525864 w 589545"/>
                    <a:gd name="connsiteY50" fmla="*/ 130964 h 543182"/>
                    <a:gd name="connsiteX51" fmla="*/ 531244 w 589545"/>
                    <a:gd name="connsiteY51" fmla="*/ 171026 h 543182"/>
                    <a:gd name="connsiteX52" fmla="*/ 528741 w 589545"/>
                    <a:gd name="connsiteY52" fmla="*/ 172914 h 543182"/>
                    <a:gd name="connsiteX53" fmla="*/ 527865 w 589545"/>
                    <a:gd name="connsiteY53" fmla="*/ 173858 h 543182"/>
                    <a:gd name="connsiteX54" fmla="*/ 525113 w 589545"/>
                    <a:gd name="connsiteY54" fmla="*/ 179254 h 543182"/>
                    <a:gd name="connsiteX55" fmla="*/ 524737 w 589545"/>
                    <a:gd name="connsiteY55" fmla="*/ 181007 h 543182"/>
                    <a:gd name="connsiteX56" fmla="*/ 524613 w 589545"/>
                    <a:gd name="connsiteY56" fmla="*/ 185863 h 543182"/>
                    <a:gd name="connsiteX57" fmla="*/ 512600 w 589545"/>
                    <a:gd name="connsiteY57" fmla="*/ 211492 h 543182"/>
                    <a:gd name="connsiteX58" fmla="*/ 509097 w 589545"/>
                    <a:gd name="connsiteY58" fmla="*/ 239954 h 543182"/>
                    <a:gd name="connsiteX59" fmla="*/ 509097 w 589545"/>
                    <a:gd name="connsiteY59" fmla="*/ 274755 h 543182"/>
                    <a:gd name="connsiteX60" fmla="*/ 513851 w 589545"/>
                    <a:gd name="connsiteY60" fmla="*/ 312119 h 543182"/>
                    <a:gd name="connsiteX61" fmla="*/ 543631 w 589545"/>
                    <a:gd name="connsiteY61" fmla="*/ 328845 h 543182"/>
                    <a:gd name="connsiteX62" fmla="*/ 512600 w 589545"/>
                    <a:gd name="connsiteY62" fmla="*/ 375247 h 543182"/>
                    <a:gd name="connsiteX63" fmla="*/ 518731 w 589545"/>
                    <a:gd name="connsiteY63" fmla="*/ 386038 h 543182"/>
                    <a:gd name="connsiteX64" fmla="*/ 523236 w 589545"/>
                    <a:gd name="connsiteY64" fmla="*/ 390624 h 543182"/>
                    <a:gd name="connsiteX65" fmla="*/ 524988 w 589545"/>
                    <a:gd name="connsiteY65" fmla="*/ 392512 h 543182"/>
                    <a:gd name="connsiteX66" fmla="*/ 532996 w 589545"/>
                    <a:gd name="connsiteY66" fmla="*/ 403573 h 543182"/>
                    <a:gd name="connsiteX67" fmla="*/ 564026 w 589545"/>
                    <a:gd name="connsiteY67" fmla="*/ 431900 h 543182"/>
                    <a:gd name="connsiteX68" fmla="*/ 578291 w 589545"/>
                    <a:gd name="connsiteY68" fmla="*/ 467915 h 543182"/>
                    <a:gd name="connsiteX69" fmla="*/ 585548 w 589545"/>
                    <a:gd name="connsiteY69" fmla="*/ 492464 h 543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589545" h="543182">
                      <a:moveTo>
                        <a:pt x="585548" y="492464"/>
                      </a:moveTo>
                      <a:cubicBezTo>
                        <a:pt x="575913" y="493813"/>
                        <a:pt x="567655" y="496376"/>
                        <a:pt x="558021" y="501502"/>
                      </a:cubicBezTo>
                      <a:cubicBezTo>
                        <a:pt x="548511" y="506628"/>
                        <a:pt x="537751" y="519442"/>
                        <a:pt x="538876" y="534954"/>
                      </a:cubicBezTo>
                      <a:cubicBezTo>
                        <a:pt x="539002" y="536033"/>
                        <a:pt x="539127" y="537247"/>
                        <a:pt x="539252" y="538596"/>
                      </a:cubicBezTo>
                      <a:cubicBezTo>
                        <a:pt x="539252" y="539945"/>
                        <a:pt x="539502" y="541564"/>
                        <a:pt x="539627" y="543182"/>
                      </a:cubicBezTo>
                      <a:cubicBezTo>
                        <a:pt x="525738" y="542778"/>
                        <a:pt x="513226" y="541834"/>
                        <a:pt x="507971" y="540215"/>
                      </a:cubicBezTo>
                      <a:cubicBezTo>
                        <a:pt x="493707" y="535899"/>
                        <a:pt x="409999" y="529154"/>
                        <a:pt x="402366" y="518902"/>
                      </a:cubicBezTo>
                      <a:cubicBezTo>
                        <a:pt x="394734" y="508786"/>
                        <a:pt x="399738" y="480324"/>
                        <a:pt x="379093" y="476008"/>
                      </a:cubicBezTo>
                      <a:cubicBezTo>
                        <a:pt x="358447" y="471692"/>
                        <a:pt x="346435" y="491385"/>
                        <a:pt x="330295" y="490441"/>
                      </a:cubicBezTo>
                      <a:cubicBezTo>
                        <a:pt x="314154" y="489497"/>
                        <a:pt x="276116" y="478436"/>
                        <a:pt x="261351" y="461980"/>
                      </a:cubicBezTo>
                      <a:cubicBezTo>
                        <a:pt x="246586" y="445658"/>
                        <a:pt x="234950" y="449435"/>
                        <a:pt x="224690" y="442286"/>
                      </a:cubicBezTo>
                      <a:cubicBezTo>
                        <a:pt x="214304" y="435002"/>
                        <a:pt x="214805" y="429202"/>
                        <a:pt x="207172" y="412341"/>
                      </a:cubicBezTo>
                      <a:cubicBezTo>
                        <a:pt x="199540" y="395480"/>
                        <a:pt x="182523" y="360679"/>
                        <a:pt x="176392" y="361218"/>
                      </a:cubicBezTo>
                      <a:cubicBezTo>
                        <a:pt x="170011" y="361623"/>
                        <a:pt x="161502" y="367963"/>
                        <a:pt x="155246" y="362162"/>
                      </a:cubicBezTo>
                      <a:cubicBezTo>
                        <a:pt x="148990" y="356362"/>
                        <a:pt x="149490" y="365939"/>
                        <a:pt x="141357" y="365939"/>
                      </a:cubicBezTo>
                      <a:cubicBezTo>
                        <a:pt x="139355" y="365939"/>
                        <a:pt x="136728" y="366479"/>
                        <a:pt x="134100" y="367423"/>
                      </a:cubicBezTo>
                      <a:cubicBezTo>
                        <a:pt x="125967" y="358386"/>
                        <a:pt x="116333" y="347864"/>
                        <a:pt x="116958" y="341659"/>
                      </a:cubicBezTo>
                      <a:cubicBezTo>
                        <a:pt x="118209" y="331408"/>
                        <a:pt x="107448" y="326282"/>
                        <a:pt x="106198" y="319807"/>
                      </a:cubicBezTo>
                      <a:cubicBezTo>
                        <a:pt x="105071" y="313333"/>
                        <a:pt x="113454" y="303081"/>
                        <a:pt x="108575" y="297821"/>
                      </a:cubicBezTo>
                      <a:cubicBezTo>
                        <a:pt x="103820" y="292695"/>
                        <a:pt x="102568" y="279880"/>
                        <a:pt x="94311" y="278532"/>
                      </a:cubicBezTo>
                      <a:cubicBezTo>
                        <a:pt x="85927" y="277318"/>
                        <a:pt x="59526" y="263154"/>
                        <a:pt x="60777" y="254117"/>
                      </a:cubicBezTo>
                      <a:cubicBezTo>
                        <a:pt x="61903" y="245079"/>
                        <a:pt x="51268" y="238605"/>
                        <a:pt x="46388" y="236042"/>
                      </a:cubicBezTo>
                      <a:cubicBezTo>
                        <a:pt x="41633" y="233479"/>
                        <a:pt x="36878" y="210278"/>
                        <a:pt x="42885" y="206366"/>
                      </a:cubicBezTo>
                      <a:cubicBezTo>
                        <a:pt x="48890" y="202590"/>
                        <a:pt x="47639" y="180603"/>
                        <a:pt x="54771" y="180603"/>
                      </a:cubicBezTo>
                      <a:cubicBezTo>
                        <a:pt x="61903" y="180603"/>
                        <a:pt x="56023" y="169002"/>
                        <a:pt x="58400" y="161314"/>
                      </a:cubicBezTo>
                      <a:cubicBezTo>
                        <a:pt x="60777" y="153625"/>
                        <a:pt x="52394" y="149713"/>
                        <a:pt x="46388" y="149713"/>
                      </a:cubicBezTo>
                      <a:cubicBezTo>
                        <a:pt x="40382" y="149713"/>
                        <a:pt x="29746" y="139327"/>
                        <a:pt x="29746" y="130289"/>
                      </a:cubicBezTo>
                      <a:cubicBezTo>
                        <a:pt x="29746" y="121252"/>
                        <a:pt x="17735" y="108438"/>
                        <a:pt x="18986" y="104661"/>
                      </a:cubicBezTo>
                      <a:cubicBezTo>
                        <a:pt x="20112" y="100749"/>
                        <a:pt x="9351" y="80111"/>
                        <a:pt x="4596" y="78762"/>
                      </a:cubicBezTo>
                      <a:cubicBezTo>
                        <a:pt x="-158" y="77548"/>
                        <a:pt x="6973" y="49222"/>
                        <a:pt x="4596" y="43961"/>
                      </a:cubicBezTo>
                      <a:cubicBezTo>
                        <a:pt x="2219" y="38835"/>
                        <a:pt x="-3787" y="16983"/>
                        <a:pt x="3470" y="16983"/>
                      </a:cubicBezTo>
                      <a:cubicBezTo>
                        <a:pt x="10728" y="16983"/>
                        <a:pt x="1093" y="-2441"/>
                        <a:pt x="14231" y="257"/>
                      </a:cubicBezTo>
                      <a:cubicBezTo>
                        <a:pt x="27369" y="2820"/>
                        <a:pt x="18986" y="18332"/>
                        <a:pt x="32123" y="24672"/>
                      </a:cubicBezTo>
                      <a:cubicBezTo>
                        <a:pt x="45261" y="31147"/>
                        <a:pt x="26118" y="33709"/>
                        <a:pt x="52394" y="37621"/>
                      </a:cubicBezTo>
                      <a:cubicBezTo>
                        <a:pt x="78670" y="41398"/>
                        <a:pt x="99065" y="16983"/>
                        <a:pt x="113454" y="9160"/>
                      </a:cubicBezTo>
                      <a:cubicBezTo>
                        <a:pt x="127718" y="1471"/>
                        <a:pt x="121713" y="33709"/>
                        <a:pt x="119335" y="38835"/>
                      </a:cubicBezTo>
                      <a:cubicBezTo>
                        <a:pt x="117709" y="42477"/>
                        <a:pt x="129095" y="50840"/>
                        <a:pt x="141107" y="55831"/>
                      </a:cubicBezTo>
                      <a:cubicBezTo>
                        <a:pt x="142108" y="74446"/>
                        <a:pt x="157498" y="94274"/>
                        <a:pt x="177643" y="94274"/>
                      </a:cubicBezTo>
                      <a:cubicBezTo>
                        <a:pt x="205421" y="94274"/>
                        <a:pt x="207172" y="130964"/>
                        <a:pt x="233073" y="130020"/>
                      </a:cubicBezTo>
                      <a:cubicBezTo>
                        <a:pt x="259099" y="129075"/>
                        <a:pt x="293884" y="122196"/>
                        <a:pt x="298513" y="114642"/>
                      </a:cubicBezTo>
                      <a:cubicBezTo>
                        <a:pt x="299764" y="112484"/>
                        <a:pt x="299764" y="105875"/>
                        <a:pt x="299514" y="97512"/>
                      </a:cubicBezTo>
                      <a:cubicBezTo>
                        <a:pt x="308898" y="97377"/>
                        <a:pt x="321786" y="96567"/>
                        <a:pt x="324414" y="92386"/>
                      </a:cubicBezTo>
                      <a:cubicBezTo>
                        <a:pt x="328918" y="85641"/>
                        <a:pt x="343307" y="72153"/>
                        <a:pt x="351315" y="72153"/>
                      </a:cubicBezTo>
                      <a:cubicBezTo>
                        <a:pt x="359323" y="72153"/>
                        <a:pt x="368332" y="75929"/>
                        <a:pt x="372837" y="69185"/>
                      </a:cubicBezTo>
                      <a:cubicBezTo>
                        <a:pt x="377341" y="62441"/>
                        <a:pt x="403242" y="64464"/>
                        <a:pt x="407746" y="70264"/>
                      </a:cubicBezTo>
                      <a:cubicBezTo>
                        <a:pt x="412251" y="75929"/>
                        <a:pt x="426515" y="80785"/>
                        <a:pt x="430143" y="80785"/>
                      </a:cubicBezTo>
                      <a:cubicBezTo>
                        <a:pt x="433772" y="80785"/>
                        <a:pt x="435524" y="89553"/>
                        <a:pt x="444408" y="88609"/>
                      </a:cubicBezTo>
                      <a:cubicBezTo>
                        <a:pt x="453417" y="87665"/>
                        <a:pt x="470434" y="91442"/>
                        <a:pt x="470434" y="97242"/>
                      </a:cubicBezTo>
                      <a:cubicBezTo>
                        <a:pt x="470434" y="103042"/>
                        <a:pt x="476690" y="108842"/>
                        <a:pt x="483822" y="108842"/>
                      </a:cubicBezTo>
                      <a:cubicBezTo>
                        <a:pt x="490954" y="108842"/>
                        <a:pt x="497210" y="128131"/>
                        <a:pt x="504467" y="127052"/>
                      </a:cubicBezTo>
                      <a:cubicBezTo>
                        <a:pt x="511599" y="126243"/>
                        <a:pt x="525864" y="126243"/>
                        <a:pt x="525864" y="130964"/>
                      </a:cubicBezTo>
                      <a:cubicBezTo>
                        <a:pt x="525864" y="135011"/>
                        <a:pt x="527240" y="157942"/>
                        <a:pt x="531244" y="171026"/>
                      </a:cubicBezTo>
                      <a:cubicBezTo>
                        <a:pt x="530368" y="171430"/>
                        <a:pt x="529492" y="172105"/>
                        <a:pt x="528741" y="172914"/>
                      </a:cubicBezTo>
                      <a:cubicBezTo>
                        <a:pt x="528492" y="173184"/>
                        <a:pt x="528116" y="173454"/>
                        <a:pt x="527865" y="173858"/>
                      </a:cubicBezTo>
                      <a:cubicBezTo>
                        <a:pt x="526614" y="175207"/>
                        <a:pt x="525738" y="177096"/>
                        <a:pt x="525113" y="179254"/>
                      </a:cubicBezTo>
                      <a:cubicBezTo>
                        <a:pt x="524862" y="179928"/>
                        <a:pt x="524737" y="180468"/>
                        <a:pt x="524737" y="181007"/>
                      </a:cubicBezTo>
                      <a:cubicBezTo>
                        <a:pt x="524487" y="182491"/>
                        <a:pt x="524487" y="184110"/>
                        <a:pt x="524613" y="185863"/>
                      </a:cubicBezTo>
                      <a:cubicBezTo>
                        <a:pt x="525738" y="198678"/>
                        <a:pt x="513851" y="206366"/>
                        <a:pt x="512600" y="211492"/>
                      </a:cubicBezTo>
                      <a:cubicBezTo>
                        <a:pt x="511474" y="216753"/>
                        <a:pt x="504217" y="232130"/>
                        <a:pt x="509097" y="239954"/>
                      </a:cubicBezTo>
                      <a:cubicBezTo>
                        <a:pt x="513851" y="247642"/>
                        <a:pt x="503091" y="260457"/>
                        <a:pt x="509097" y="274755"/>
                      </a:cubicBezTo>
                      <a:cubicBezTo>
                        <a:pt x="514978" y="288918"/>
                        <a:pt x="511474" y="306858"/>
                        <a:pt x="513851" y="312119"/>
                      </a:cubicBezTo>
                      <a:cubicBezTo>
                        <a:pt x="516229" y="317245"/>
                        <a:pt x="538876" y="314682"/>
                        <a:pt x="543631" y="328845"/>
                      </a:cubicBezTo>
                      <a:cubicBezTo>
                        <a:pt x="548511" y="343008"/>
                        <a:pt x="513851" y="367423"/>
                        <a:pt x="512600" y="375247"/>
                      </a:cubicBezTo>
                      <a:cubicBezTo>
                        <a:pt x="512100" y="378349"/>
                        <a:pt x="514978" y="382126"/>
                        <a:pt x="518731" y="386038"/>
                      </a:cubicBezTo>
                      <a:cubicBezTo>
                        <a:pt x="520108" y="387521"/>
                        <a:pt x="521734" y="389140"/>
                        <a:pt x="523236" y="390624"/>
                      </a:cubicBezTo>
                      <a:cubicBezTo>
                        <a:pt x="523861" y="391163"/>
                        <a:pt x="524362" y="391838"/>
                        <a:pt x="524988" y="392512"/>
                      </a:cubicBezTo>
                      <a:cubicBezTo>
                        <a:pt x="528492" y="396019"/>
                        <a:pt x="531620" y="399796"/>
                        <a:pt x="532996" y="403573"/>
                      </a:cubicBezTo>
                      <a:cubicBezTo>
                        <a:pt x="536875" y="414904"/>
                        <a:pt x="549638" y="425425"/>
                        <a:pt x="564026" y="431900"/>
                      </a:cubicBezTo>
                      <a:cubicBezTo>
                        <a:pt x="578291" y="438374"/>
                        <a:pt x="571158" y="465487"/>
                        <a:pt x="578291" y="467915"/>
                      </a:cubicBezTo>
                      <a:cubicBezTo>
                        <a:pt x="585548" y="470612"/>
                        <a:pt x="595057" y="491251"/>
                        <a:pt x="585548" y="49246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7066E94F-490F-33B9-FB44-008610C19A3E}"/>
                    </a:ext>
                  </a:extLst>
                </p:cNvPr>
                <p:cNvSpPr/>
                <p:nvPr/>
              </p:nvSpPr>
              <p:spPr>
                <a:xfrm>
                  <a:off x="7149668" y="2236228"/>
                  <a:ext cx="1231200" cy="617839"/>
                </a:xfrm>
                <a:custGeom>
                  <a:avLst/>
                  <a:gdLst>
                    <a:gd name="connsiteX0" fmla="*/ 1224819 w 1231200"/>
                    <a:gd name="connsiteY0" fmla="*/ 253227 h 617839"/>
                    <a:gd name="connsiteX1" fmla="*/ 1214058 w 1231200"/>
                    <a:gd name="connsiteY1" fmla="*/ 252147 h 617839"/>
                    <a:gd name="connsiteX2" fmla="*/ 1189909 w 1231200"/>
                    <a:gd name="connsiteY2" fmla="*/ 257003 h 617839"/>
                    <a:gd name="connsiteX3" fmla="*/ 1174644 w 1231200"/>
                    <a:gd name="connsiteY3" fmla="*/ 243515 h 617839"/>
                    <a:gd name="connsiteX4" fmla="*/ 1168137 w 1231200"/>
                    <a:gd name="connsiteY4" fmla="*/ 231240 h 617839"/>
                    <a:gd name="connsiteX5" fmla="*/ 1149369 w 1231200"/>
                    <a:gd name="connsiteY5" fmla="*/ 214513 h 617839"/>
                    <a:gd name="connsiteX6" fmla="*/ 1129849 w 1231200"/>
                    <a:gd name="connsiteY6" fmla="*/ 197248 h 617839"/>
                    <a:gd name="connsiteX7" fmla="*/ 1099695 w 1231200"/>
                    <a:gd name="connsiteY7" fmla="*/ 206555 h 617839"/>
                    <a:gd name="connsiteX8" fmla="*/ 1070165 w 1231200"/>
                    <a:gd name="connsiteY8" fmla="*/ 201564 h 617839"/>
                    <a:gd name="connsiteX9" fmla="*/ 1046642 w 1231200"/>
                    <a:gd name="connsiteY9" fmla="*/ 183489 h 617839"/>
                    <a:gd name="connsiteX10" fmla="*/ 1029125 w 1231200"/>
                    <a:gd name="connsiteY10" fmla="*/ 204397 h 617839"/>
                    <a:gd name="connsiteX11" fmla="*/ 997593 w 1231200"/>
                    <a:gd name="connsiteY11" fmla="*/ 145855 h 617839"/>
                    <a:gd name="connsiteX12" fmla="*/ 941913 w 1231200"/>
                    <a:gd name="connsiteY12" fmla="*/ 74904 h 617839"/>
                    <a:gd name="connsiteX13" fmla="*/ 933155 w 1231200"/>
                    <a:gd name="connsiteY13" fmla="*/ 50220 h 617839"/>
                    <a:gd name="connsiteX14" fmla="*/ 913009 w 1231200"/>
                    <a:gd name="connsiteY14" fmla="*/ 48061 h 617839"/>
                    <a:gd name="connsiteX15" fmla="*/ 885482 w 1231200"/>
                    <a:gd name="connsiteY15" fmla="*/ 64788 h 617839"/>
                    <a:gd name="connsiteX16" fmla="*/ 852575 w 1231200"/>
                    <a:gd name="connsiteY16" fmla="*/ 79221 h 617839"/>
                    <a:gd name="connsiteX17" fmla="*/ 829802 w 1231200"/>
                    <a:gd name="connsiteY17" fmla="*/ 85021 h 617839"/>
                    <a:gd name="connsiteX18" fmla="*/ 840562 w 1231200"/>
                    <a:gd name="connsiteY18" fmla="*/ 63978 h 617839"/>
                    <a:gd name="connsiteX19" fmla="*/ 824422 w 1231200"/>
                    <a:gd name="connsiteY19" fmla="*/ 61820 h 617839"/>
                    <a:gd name="connsiteX20" fmla="*/ 810283 w 1231200"/>
                    <a:gd name="connsiteY20" fmla="*/ 59662 h 617839"/>
                    <a:gd name="connsiteX21" fmla="*/ 801524 w 1231200"/>
                    <a:gd name="connsiteY21" fmla="*/ 57504 h 617839"/>
                    <a:gd name="connsiteX22" fmla="*/ 790138 w 1231200"/>
                    <a:gd name="connsiteY22" fmla="*/ 49545 h 617839"/>
                    <a:gd name="connsiteX23" fmla="*/ 762610 w 1231200"/>
                    <a:gd name="connsiteY23" fmla="*/ 54671 h 617839"/>
                    <a:gd name="connsiteX24" fmla="*/ 765988 w 1231200"/>
                    <a:gd name="connsiteY24" fmla="*/ 40778 h 617839"/>
                    <a:gd name="connsiteX25" fmla="*/ 760608 w 1231200"/>
                    <a:gd name="connsiteY25" fmla="*/ 17712 h 617839"/>
                    <a:gd name="connsiteX26" fmla="*/ 741214 w 1231200"/>
                    <a:gd name="connsiteY26" fmla="*/ 4627 h 617839"/>
                    <a:gd name="connsiteX27" fmla="*/ 717690 w 1231200"/>
                    <a:gd name="connsiteY27" fmla="*/ 1120 h 617839"/>
                    <a:gd name="connsiteX28" fmla="*/ 680028 w 1231200"/>
                    <a:gd name="connsiteY28" fmla="*/ 10428 h 617839"/>
                    <a:gd name="connsiteX29" fmla="*/ 635734 w 1231200"/>
                    <a:gd name="connsiteY29" fmla="*/ 26344 h 617839"/>
                    <a:gd name="connsiteX30" fmla="*/ 592817 w 1231200"/>
                    <a:gd name="connsiteY30" fmla="*/ 35112 h 617839"/>
                    <a:gd name="connsiteX31" fmla="*/ 561911 w 1231200"/>
                    <a:gd name="connsiteY31" fmla="*/ 45229 h 617839"/>
                    <a:gd name="connsiteX32" fmla="*/ 516241 w 1231200"/>
                    <a:gd name="connsiteY32" fmla="*/ 55345 h 617839"/>
                    <a:gd name="connsiteX33" fmla="*/ 479955 w 1231200"/>
                    <a:gd name="connsiteY33" fmla="*/ 59662 h 617839"/>
                    <a:gd name="connsiteX34" fmla="*/ 454430 w 1231200"/>
                    <a:gd name="connsiteY34" fmla="*/ 61146 h 617839"/>
                    <a:gd name="connsiteX35" fmla="*/ 455806 w 1231200"/>
                    <a:gd name="connsiteY35" fmla="*/ 88663 h 617839"/>
                    <a:gd name="connsiteX36" fmla="*/ 482708 w 1231200"/>
                    <a:gd name="connsiteY36" fmla="*/ 103096 h 617839"/>
                    <a:gd name="connsiteX37" fmla="*/ 450425 w 1231200"/>
                    <a:gd name="connsiteY37" fmla="*/ 108896 h 617839"/>
                    <a:gd name="connsiteX38" fmla="*/ 445045 w 1231200"/>
                    <a:gd name="connsiteY38" fmla="*/ 131962 h 617839"/>
                    <a:gd name="connsiteX39" fmla="*/ 426277 w 1231200"/>
                    <a:gd name="connsiteY39" fmla="*/ 149363 h 617839"/>
                    <a:gd name="connsiteX40" fmla="*/ 434285 w 1231200"/>
                    <a:gd name="connsiteY40" fmla="*/ 166763 h 617839"/>
                    <a:gd name="connsiteX41" fmla="*/ 455806 w 1231200"/>
                    <a:gd name="connsiteY41" fmla="*/ 174047 h 617839"/>
                    <a:gd name="connsiteX42" fmla="*/ 463814 w 1231200"/>
                    <a:gd name="connsiteY42" fmla="*/ 197248 h 617839"/>
                    <a:gd name="connsiteX43" fmla="*/ 445045 w 1231200"/>
                    <a:gd name="connsiteY43" fmla="*/ 208713 h 617839"/>
                    <a:gd name="connsiteX44" fmla="*/ 422273 w 1231200"/>
                    <a:gd name="connsiteY44" fmla="*/ 198597 h 617839"/>
                    <a:gd name="connsiteX45" fmla="*/ 411512 w 1231200"/>
                    <a:gd name="connsiteY45" fmla="*/ 214513 h 617839"/>
                    <a:gd name="connsiteX46" fmla="*/ 396748 w 1231200"/>
                    <a:gd name="connsiteY46" fmla="*/ 204397 h 617839"/>
                    <a:gd name="connsiteX47" fmla="*/ 376602 w 1231200"/>
                    <a:gd name="connsiteY47" fmla="*/ 194280 h 617839"/>
                    <a:gd name="connsiteX48" fmla="*/ 347073 w 1231200"/>
                    <a:gd name="connsiteY48" fmla="*/ 192796 h 617839"/>
                    <a:gd name="connsiteX49" fmla="*/ 329555 w 1231200"/>
                    <a:gd name="connsiteY49" fmla="*/ 191448 h 617839"/>
                    <a:gd name="connsiteX50" fmla="*/ 300026 w 1231200"/>
                    <a:gd name="connsiteY50" fmla="*/ 201564 h 617839"/>
                    <a:gd name="connsiteX51" fmla="*/ 271873 w 1231200"/>
                    <a:gd name="connsiteY51" fmla="*/ 204397 h 617839"/>
                    <a:gd name="connsiteX52" fmla="*/ 254481 w 1231200"/>
                    <a:gd name="connsiteY52" fmla="*/ 204397 h 617839"/>
                    <a:gd name="connsiteX53" fmla="*/ 246348 w 1231200"/>
                    <a:gd name="connsiteY53" fmla="*/ 200081 h 617839"/>
                    <a:gd name="connsiteX54" fmla="*/ 220823 w 1231200"/>
                    <a:gd name="connsiteY54" fmla="*/ 176880 h 617839"/>
                    <a:gd name="connsiteX55" fmla="*/ 185913 w 1231200"/>
                    <a:gd name="connsiteY55" fmla="*/ 165414 h 617839"/>
                    <a:gd name="connsiteX56" fmla="*/ 164392 w 1231200"/>
                    <a:gd name="connsiteY56" fmla="*/ 165414 h 617839"/>
                    <a:gd name="connsiteX57" fmla="*/ 148250 w 1231200"/>
                    <a:gd name="connsiteY57" fmla="*/ 165414 h 617839"/>
                    <a:gd name="connsiteX58" fmla="*/ 125478 w 1231200"/>
                    <a:gd name="connsiteY58" fmla="*/ 172563 h 617839"/>
                    <a:gd name="connsiteX59" fmla="*/ 93321 w 1231200"/>
                    <a:gd name="connsiteY59" fmla="*/ 188480 h 617839"/>
                    <a:gd name="connsiteX60" fmla="*/ 77180 w 1231200"/>
                    <a:gd name="connsiteY60" fmla="*/ 204397 h 617839"/>
                    <a:gd name="connsiteX61" fmla="*/ 69047 w 1231200"/>
                    <a:gd name="connsiteY61" fmla="*/ 221798 h 617839"/>
                    <a:gd name="connsiteX62" fmla="*/ 66419 w 1231200"/>
                    <a:gd name="connsiteY62" fmla="*/ 242031 h 617839"/>
                    <a:gd name="connsiteX63" fmla="*/ 42271 w 1231200"/>
                    <a:gd name="connsiteY63" fmla="*/ 220314 h 617839"/>
                    <a:gd name="connsiteX64" fmla="*/ 24753 w 1231200"/>
                    <a:gd name="connsiteY64" fmla="*/ 231914 h 617839"/>
                    <a:gd name="connsiteX65" fmla="*/ 8612 w 1231200"/>
                    <a:gd name="connsiteY65" fmla="*/ 252147 h 617839"/>
                    <a:gd name="connsiteX66" fmla="*/ 18122 w 1231200"/>
                    <a:gd name="connsiteY66" fmla="*/ 268064 h 617839"/>
                    <a:gd name="connsiteX67" fmla="*/ 7360 w 1231200"/>
                    <a:gd name="connsiteY67" fmla="*/ 278316 h 617839"/>
                    <a:gd name="connsiteX68" fmla="*/ 604 w 1231200"/>
                    <a:gd name="connsiteY68" fmla="*/ 298549 h 617839"/>
                    <a:gd name="connsiteX69" fmla="*/ 18122 w 1231200"/>
                    <a:gd name="connsiteY69" fmla="*/ 311633 h 617839"/>
                    <a:gd name="connsiteX70" fmla="*/ 23377 w 1231200"/>
                    <a:gd name="connsiteY70" fmla="*/ 328899 h 617839"/>
                    <a:gd name="connsiteX71" fmla="*/ 44898 w 1231200"/>
                    <a:gd name="connsiteY71" fmla="*/ 327415 h 617839"/>
                    <a:gd name="connsiteX72" fmla="*/ 63666 w 1231200"/>
                    <a:gd name="connsiteY72" fmla="*/ 350616 h 617839"/>
                    <a:gd name="connsiteX73" fmla="*/ 67796 w 1231200"/>
                    <a:gd name="connsiteY73" fmla="*/ 370849 h 617839"/>
                    <a:gd name="connsiteX74" fmla="*/ 74428 w 1231200"/>
                    <a:gd name="connsiteY74" fmla="*/ 385417 h 617839"/>
                    <a:gd name="connsiteX75" fmla="*/ 84187 w 1231200"/>
                    <a:gd name="connsiteY75" fmla="*/ 391622 h 617839"/>
                    <a:gd name="connsiteX76" fmla="*/ 89692 w 1231200"/>
                    <a:gd name="connsiteY76" fmla="*/ 387306 h 617839"/>
                    <a:gd name="connsiteX77" fmla="*/ 153256 w 1231200"/>
                    <a:gd name="connsiteY77" fmla="*/ 365184 h 617839"/>
                    <a:gd name="connsiteX78" fmla="*/ 199801 w 1231200"/>
                    <a:gd name="connsiteY78" fmla="*/ 374761 h 617839"/>
                    <a:gd name="connsiteX79" fmla="*/ 203431 w 1231200"/>
                    <a:gd name="connsiteY79" fmla="*/ 423051 h 617839"/>
                    <a:gd name="connsiteX80" fmla="*/ 173901 w 1231200"/>
                    <a:gd name="connsiteY80" fmla="*/ 431684 h 617839"/>
                    <a:gd name="connsiteX81" fmla="*/ 136239 w 1231200"/>
                    <a:gd name="connsiteY81" fmla="*/ 446117 h 617839"/>
                    <a:gd name="connsiteX82" fmla="*/ 131734 w 1231200"/>
                    <a:gd name="connsiteY82" fmla="*/ 464462 h 617839"/>
                    <a:gd name="connsiteX83" fmla="*/ 116594 w 1231200"/>
                    <a:gd name="connsiteY83" fmla="*/ 475118 h 617839"/>
                    <a:gd name="connsiteX84" fmla="*/ 139867 w 1231200"/>
                    <a:gd name="connsiteY84" fmla="*/ 496295 h 617839"/>
                    <a:gd name="connsiteX85" fmla="*/ 149627 w 1231200"/>
                    <a:gd name="connsiteY85" fmla="*/ 521384 h 617839"/>
                    <a:gd name="connsiteX86" fmla="*/ 171148 w 1231200"/>
                    <a:gd name="connsiteY86" fmla="*/ 535008 h 617839"/>
                    <a:gd name="connsiteX87" fmla="*/ 185538 w 1231200"/>
                    <a:gd name="connsiteY87" fmla="*/ 551330 h 617839"/>
                    <a:gd name="connsiteX88" fmla="*/ 195297 w 1231200"/>
                    <a:gd name="connsiteY88" fmla="*/ 590987 h 617839"/>
                    <a:gd name="connsiteX89" fmla="*/ 199176 w 1231200"/>
                    <a:gd name="connsiteY89" fmla="*/ 568865 h 617839"/>
                    <a:gd name="connsiteX90" fmla="*/ 230457 w 1231200"/>
                    <a:gd name="connsiteY90" fmla="*/ 551060 h 617839"/>
                    <a:gd name="connsiteX91" fmla="*/ 267494 w 1231200"/>
                    <a:gd name="connsiteY91" fmla="*/ 581949 h 617839"/>
                    <a:gd name="connsiteX92" fmla="*/ 280507 w 1231200"/>
                    <a:gd name="connsiteY92" fmla="*/ 590582 h 617839"/>
                    <a:gd name="connsiteX93" fmla="*/ 283260 w 1231200"/>
                    <a:gd name="connsiteY93" fmla="*/ 590177 h 617839"/>
                    <a:gd name="connsiteX94" fmla="*/ 285762 w 1231200"/>
                    <a:gd name="connsiteY94" fmla="*/ 589233 h 617839"/>
                    <a:gd name="connsiteX95" fmla="*/ 287639 w 1231200"/>
                    <a:gd name="connsiteY95" fmla="*/ 588154 h 617839"/>
                    <a:gd name="connsiteX96" fmla="*/ 288765 w 1231200"/>
                    <a:gd name="connsiteY96" fmla="*/ 587345 h 617839"/>
                    <a:gd name="connsiteX97" fmla="*/ 288890 w 1231200"/>
                    <a:gd name="connsiteY97" fmla="*/ 587345 h 617839"/>
                    <a:gd name="connsiteX98" fmla="*/ 292519 w 1231200"/>
                    <a:gd name="connsiteY98" fmla="*/ 442745 h 617839"/>
                    <a:gd name="connsiteX99" fmla="*/ 369095 w 1231200"/>
                    <a:gd name="connsiteY99" fmla="*/ 420758 h 617839"/>
                    <a:gd name="connsiteX100" fmla="*/ 371597 w 1231200"/>
                    <a:gd name="connsiteY100" fmla="*/ 415362 h 617839"/>
                    <a:gd name="connsiteX101" fmla="*/ 399375 w 1231200"/>
                    <a:gd name="connsiteY101" fmla="*/ 416306 h 617839"/>
                    <a:gd name="connsiteX102" fmla="*/ 411887 w 1231200"/>
                    <a:gd name="connsiteY102" fmla="*/ 400794 h 617839"/>
                    <a:gd name="connsiteX103" fmla="*/ 419144 w 1231200"/>
                    <a:gd name="connsiteY103" fmla="*/ 420083 h 617839"/>
                    <a:gd name="connsiteX104" fmla="*/ 435160 w 1231200"/>
                    <a:gd name="connsiteY104" fmla="*/ 462978 h 617839"/>
                    <a:gd name="connsiteX105" fmla="*/ 470696 w 1231200"/>
                    <a:gd name="connsiteY105" fmla="*/ 504658 h 617839"/>
                    <a:gd name="connsiteX106" fmla="*/ 510110 w 1231200"/>
                    <a:gd name="connsiteY106" fmla="*/ 502095 h 617839"/>
                    <a:gd name="connsiteX107" fmla="*/ 571045 w 1231200"/>
                    <a:gd name="connsiteY107" fmla="*/ 504658 h 617839"/>
                    <a:gd name="connsiteX108" fmla="*/ 594944 w 1231200"/>
                    <a:gd name="connsiteY108" fmla="*/ 523947 h 617839"/>
                    <a:gd name="connsiteX109" fmla="*/ 602076 w 1231200"/>
                    <a:gd name="connsiteY109" fmla="*/ 554837 h 617839"/>
                    <a:gd name="connsiteX110" fmla="*/ 618843 w 1231200"/>
                    <a:gd name="connsiteY110" fmla="*/ 588424 h 617839"/>
                    <a:gd name="connsiteX111" fmla="*/ 645119 w 1231200"/>
                    <a:gd name="connsiteY111" fmla="*/ 596113 h 617839"/>
                    <a:gd name="connsiteX112" fmla="*/ 670269 w 1231200"/>
                    <a:gd name="connsiteY112" fmla="*/ 612839 h 617839"/>
                    <a:gd name="connsiteX113" fmla="*/ 684533 w 1231200"/>
                    <a:gd name="connsiteY113" fmla="*/ 607713 h 617839"/>
                    <a:gd name="connsiteX114" fmla="*/ 715689 w 1231200"/>
                    <a:gd name="connsiteY114" fmla="*/ 581949 h 617839"/>
                    <a:gd name="connsiteX115" fmla="*/ 719067 w 1231200"/>
                    <a:gd name="connsiteY115" fmla="*/ 580600 h 617839"/>
                    <a:gd name="connsiteX116" fmla="*/ 723446 w 1231200"/>
                    <a:gd name="connsiteY116" fmla="*/ 579386 h 617839"/>
                    <a:gd name="connsiteX117" fmla="*/ 723696 w 1231200"/>
                    <a:gd name="connsiteY117" fmla="*/ 579386 h 617839"/>
                    <a:gd name="connsiteX118" fmla="*/ 733206 w 1231200"/>
                    <a:gd name="connsiteY118" fmla="*/ 580196 h 617839"/>
                    <a:gd name="connsiteX119" fmla="*/ 733206 w 1231200"/>
                    <a:gd name="connsiteY119" fmla="*/ 580196 h 617839"/>
                    <a:gd name="connsiteX120" fmla="*/ 733331 w 1231200"/>
                    <a:gd name="connsiteY120" fmla="*/ 580061 h 617839"/>
                    <a:gd name="connsiteX121" fmla="*/ 742340 w 1231200"/>
                    <a:gd name="connsiteY121" fmla="*/ 561986 h 617839"/>
                    <a:gd name="connsiteX122" fmla="*/ 761109 w 1231200"/>
                    <a:gd name="connsiteY122" fmla="*/ 539729 h 617839"/>
                    <a:gd name="connsiteX123" fmla="*/ 802275 w 1231200"/>
                    <a:gd name="connsiteY123" fmla="*/ 538785 h 617839"/>
                    <a:gd name="connsiteX124" fmla="*/ 829177 w 1231200"/>
                    <a:gd name="connsiteY124" fmla="*/ 534064 h 617839"/>
                    <a:gd name="connsiteX125" fmla="*/ 860458 w 1231200"/>
                    <a:gd name="connsiteY125" fmla="*/ 520440 h 617839"/>
                    <a:gd name="connsiteX126" fmla="*/ 900747 w 1231200"/>
                    <a:gd name="connsiteY126" fmla="*/ 532985 h 617839"/>
                    <a:gd name="connsiteX127" fmla="*/ 978575 w 1231200"/>
                    <a:gd name="connsiteY127" fmla="*/ 537841 h 617839"/>
                    <a:gd name="connsiteX128" fmla="*/ 1007228 w 1231200"/>
                    <a:gd name="connsiteY128" fmla="*/ 546609 h 617839"/>
                    <a:gd name="connsiteX129" fmla="*/ 1032628 w 1231200"/>
                    <a:gd name="connsiteY129" fmla="*/ 557130 h 617839"/>
                    <a:gd name="connsiteX130" fmla="*/ 1031877 w 1231200"/>
                    <a:gd name="connsiteY130" fmla="*/ 543911 h 617839"/>
                    <a:gd name="connsiteX131" fmla="*/ 1048019 w 1231200"/>
                    <a:gd name="connsiteY131" fmla="*/ 519226 h 617839"/>
                    <a:gd name="connsiteX132" fmla="*/ 1035881 w 1231200"/>
                    <a:gd name="connsiteY132" fmla="*/ 483076 h 617839"/>
                    <a:gd name="connsiteX133" fmla="*/ 1029125 w 1231200"/>
                    <a:gd name="connsiteY133" fmla="*/ 454885 h 617839"/>
                    <a:gd name="connsiteX134" fmla="*/ 1046517 w 1231200"/>
                    <a:gd name="connsiteY134" fmla="*/ 442070 h 617839"/>
                    <a:gd name="connsiteX135" fmla="*/ 1075045 w 1231200"/>
                    <a:gd name="connsiteY135" fmla="*/ 436000 h 617839"/>
                    <a:gd name="connsiteX136" fmla="*/ 1096817 w 1231200"/>
                    <a:gd name="connsiteY136" fmla="*/ 442070 h 617839"/>
                    <a:gd name="connsiteX137" fmla="*/ 1096817 w 1231200"/>
                    <a:gd name="connsiteY137" fmla="*/ 426693 h 617839"/>
                    <a:gd name="connsiteX138" fmla="*/ 1115335 w 1231200"/>
                    <a:gd name="connsiteY138" fmla="*/ 363970 h 617839"/>
                    <a:gd name="connsiteX139" fmla="*/ 1135731 w 1231200"/>
                    <a:gd name="connsiteY139" fmla="*/ 363970 h 617839"/>
                    <a:gd name="connsiteX140" fmla="*/ 1163633 w 1231200"/>
                    <a:gd name="connsiteY140" fmla="*/ 366668 h 617839"/>
                    <a:gd name="connsiteX141" fmla="*/ 1192161 w 1231200"/>
                    <a:gd name="connsiteY141" fmla="*/ 355202 h 617839"/>
                    <a:gd name="connsiteX142" fmla="*/ 1187782 w 1231200"/>
                    <a:gd name="connsiteY142" fmla="*/ 329169 h 617839"/>
                    <a:gd name="connsiteX143" fmla="*/ 1207677 w 1231200"/>
                    <a:gd name="connsiteY143" fmla="*/ 304484 h 617839"/>
                    <a:gd name="connsiteX144" fmla="*/ 1220690 w 1231200"/>
                    <a:gd name="connsiteY144" fmla="*/ 286409 h 617839"/>
                    <a:gd name="connsiteX145" fmla="*/ 1231200 w 1231200"/>
                    <a:gd name="connsiteY145" fmla="*/ 265366 h 617839"/>
                    <a:gd name="connsiteX146" fmla="*/ 1224819 w 1231200"/>
                    <a:gd name="connsiteY146" fmla="*/ 253227 h 617839"/>
                    <a:gd name="connsiteX147" fmla="*/ 458683 w 1231200"/>
                    <a:gd name="connsiteY147" fmla="*/ 394589 h 617839"/>
                    <a:gd name="connsiteX148" fmla="*/ 416642 w 1231200"/>
                    <a:gd name="connsiteY148" fmla="*/ 382180 h 617839"/>
                    <a:gd name="connsiteX149" fmla="*/ 458683 w 1231200"/>
                    <a:gd name="connsiteY149" fmla="*/ 394589 h 617839"/>
                    <a:gd name="connsiteX150" fmla="*/ 966938 w 1231200"/>
                    <a:gd name="connsiteY150" fmla="*/ 391082 h 617839"/>
                    <a:gd name="connsiteX151" fmla="*/ 863961 w 1231200"/>
                    <a:gd name="connsiteY151" fmla="*/ 403762 h 617839"/>
                    <a:gd name="connsiteX152" fmla="*/ 847945 w 1231200"/>
                    <a:gd name="connsiteY152" fmla="*/ 445307 h 617839"/>
                    <a:gd name="connsiteX153" fmla="*/ 844316 w 1231200"/>
                    <a:gd name="connsiteY153" fmla="*/ 392162 h 617839"/>
                    <a:gd name="connsiteX154" fmla="*/ 922269 w 1231200"/>
                    <a:gd name="connsiteY154" fmla="*/ 379617 h 617839"/>
                    <a:gd name="connsiteX155" fmla="*/ 998344 w 1231200"/>
                    <a:gd name="connsiteY155" fmla="*/ 375705 h 617839"/>
                    <a:gd name="connsiteX156" fmla="*/ 966938 w 1231200"/>
                    <a:gd name="connsiteY156" fmla="*/ 391082 h 617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</a:cxnLst>
                  <a:rect l="l" t="t" r="r" b="b"/>
                  <a:pathLst>
                    <a:path w="1231200" h="617839">
                      <a:moveTo>
                        <a:pt x="1224819" y="253227"/>
                      </a:moveTo>
                      <a:cubicBezTo>
                        <a:pt x="1223943" y="246482"/>
                        <a:pt x="1218438" y="249315"/>
                        <a:pt x="1214058" y="252147"/>
                      </a:cubicBezTo>
                      <a:cubicBezTo>
                        <a:pt x="1209553" y="255115"/>
                        <a:pt x="1195165" y="257003"/>
                        <a:pt x="1189909" y="257003"/>
                      </a:cubicBezTo>
                      <a:cubicBezTo>
                        <a:pt x="1184654" y="257003"/>
                        <a:pt x="1174644" y="249315"/>
                        <a:pt x="1174644" y="243515"/>
                      </a:cubicBezTo>
                      <a:cubicBezTo>
                        <a:pt x="1174644" y="237714"/>
                        <a:pt x="1173518" y="231240"/>
                        <a:pt x="1168137" y="231240"/>
                      </a:cubicBezTo>
                      <a:cubicBezTo>
                        <a:pt x="1162757" y="231240"/>
                        <a:pt x="1154749" y="228272"/>
                        <a:pt x="1149369" y="214513"/>
                      </a:cubicBezTo>
                      <a:cubicBezTo>
                        <a:pt x="1143989" y="200755"/>
                        <a:pt x="1135980" y="200755"/>
                        <a:pt x="1129849" y="197248"/>
                      </a:cubicBezTo>
                      <a:cubicBezTo>
                        <a:pt x="1123844" y="193606"/>
                        <a:pt x="1107077" y="203723"/>
                        <a:pt x="1099695" y="206555"/>
                      </a:cubicBezTo>
                      <a:cubicBezTo>
                        <a:pt x="1092312" y="209523"/>
                        <a:pt x="1079549" y="203723"/>
                        <a:pt x="1070165" y="201564"/>
                      </a:cubicBezTo>
                      <a:cubicBezTo>
                        <a:pt x="1060781" y="199406"/>
                        <a:pt x="1055400" y="181196"/>
                        <a:pt x="1046642" y="183489"/>
                      </a:cubicBezTo>
                      <a:cubicBezTo>
                        <a:pt x="1037884" y="185647"/>
                        <a:pt x="1035881" y="204397"/>
                        <a:pt x="1029125" y="204397"/>
                      </a:cubicBezTo>
                      <a:cubicBezTo>
                        <a:pt x="1022368" y="204397"/>
                        <a:pt x="1010356" y="166763"/>
                        <a:pt x="997593" y="145855"/>
                      </a:cubicBezTo>
                      <a:cubicBezTo>
                        <a:pt x="984831" y="124813"/>
                        <a:pt x="962058" y="82863"/>
                        <a:pt x="941913" y="74904"/>
                      </a:cubicBezTo>
                      <a:cubicBezTo>
                        <a:pt x="921768" y="66946"/>
                        <a:pt x="927774" y="56020"/>
                        <a:pt x="933155" y="50220"/>
                      </a:cubicBezTo>
                      <a:cubicBezTo>
                        <a:pt x="938535" y="44419"/>
                        <a:pt x="921142" y="43071"/>
                        <a:pt x="913009" y="48061"/>
                      </a:cubicBezTo>
                      <a:cubicBezTo>
                        <a:pt x="905002" y="53187"/>
                        <a:pt x="894867" y="62495"/>
                        <a:pt x="885482" y="64788"/>
                      </a:cubicBezTo>
                      <a:cubicBezTo>
                        <a:pt x="876098" y="66946"/>
                        <a:pt x="862710" y="82863"/>
                        <a:pt x="852575" y="79221"/>
                      </a:cubicBezTo>
                      <a:cubicBezTo>
                        <a:pt x="842564" y="75579"/>
                        <a:pt x="837810" y="92979"/>
                        <a:pt x="829802" y="85021"/>
                      </a:cubicBezTo>
                      <a:cubicBezTo>
                        <a:pt x="821669" y="77063"/>
                        <a:pt x="840562" y="71262"/>
                        <a:pt x="840562" y="63978"/>
                      </a:cubicBezTo>
                      <a:cubicBezTo>
                        <a:pt x="840562" y="56694"/>
                        <a:pt x="827800" y="66136"/>
                        <a:pt x="824422" y="61820"/>
                      </a:cubicBezTo>
                      <a:cubicBezTo>
                        <a:pt x="821043" y="57504"/>
                        <a:pt x="810283" y="53187"/>
                        <a:pt x="810283" y="59662"/>
                      </a:cubicBezTo>
                      <a:cubicBezTo>
                        <a:pt x="810283" y="66136"/>
                        <a:pt x="801524" y="62495"/>
                        <a:pt x="801524" y="57504"/>
                      </a:cubicBezTo>
                      <a:cubicBezTo>
                        <a:pt x="801524" y="52513"/>
                        <a:pt x="795518" y="43071"/>
                        <a:pt x="790138" y="49545"/>
                      </a:cubicBezTo>
                      <a:cubicBezTo>
                        <a:pt x="784757" y="56020"/>
                        <a:pt x="766614" y="59662"/>
                        <a:pt x="762610" y="54671"/>
                      </a:cubicBezTo>
                      <a:cubicBezTo>
                        <a:pt x="758606" y="49545"/>
                        <a:pt x="765363" y="47387"/>
                        <a:pt x="765988" y="40778"/>
                      </a:cubicBezTo>
                      <a:cubicBezTo>
                        <a:pt x="766614" y="34303"/>
                        <a:pt x="759357" y="25670"/>
                        <a:pt x="760608" y="17712"/>
                      </a:cubicBezTo>
                      <a:cubicBezTo>
                        <a:pt x="761985" y="9753"/>
                        <a:pt x="747846" y="1795"/>
                        <a:pt x="741214" y="4627"/>
                      </a:cubicBezTo>
                      <a:cubicBezTo>
                        <a:pt x="734457" y="7595"/>
                        <a:pt x="725073" y="4627"/>
                        <a:pt x="717690" y="1120"/>
                      </a:cubicBezTo>
                      <a:cubicBezTo>
                        <a:pt x="710309" y="-2522"/>
                        <a:pt x="681405" y="3278"/>
                        <a:pt x="680028" y="10428"/>
                      </a:cubicBezTo>
                      <a:cubicBezTo>
                        <a:pt x="678777" y="17712"/>
                        <a:pt x="642491" y="23512"/>
                        <a:pt x="635734" y="26344"/>
                      </a:cubicBezTo>
                      <a:cubicBezTo>
                        <a:pt x="629102" y="29312"/>
                        <a:pt x="602201" y="33628"/>
                        <a:pt x="592817" y="35112"/>
                      </a:cubicBezTo>
                      <a:cubicBezTo>
                        <a:pt x="583433" y="36461"/>
                        <a:pt x="574048" y="45229"/>
                        <a:pt x="561911" y="45229"/>
                      </a:cubicBezTo>
                      <a:cubicBezTo>
                        <a:pt x="549774" y="45229"/>
                        <a:pt x="527001" y="46578"/>
                        <a:pt x="516241" y="55345"/>
                      </a:cubicBezTo>
                      <a:cubicBezTo>
                        <a:pt x="505480" y="63978"/>
                        <a:pt x="488088" y="56829"/>
                        <a:pt x="479955" y="59662"/>
                      </a:cubicBezTo>
                      <a:cubicBezTo>
                        <a:pt x="471946" y="62495"/>
                        <a:pt x="458434" y="58178"/>
                        <a:pt x="454430" y="61146"/>
                      </a:cubicBezTo>
                      <a:cubicBezTo>
                        <a:pt x="450425" y="63978"/>
                        <a:pt x="451802" y="81379"/>
                        <a:pt x="455806" y="88663"/>
                      </a:cubicBezTo>
                      <a:cubicBezTo>
                        <a:pt x="459810" y="95812"/>
                        <a:pt x="481331" y="98780"/>
                        <a:pt x="482708" y="103096"/>
                      </a:cubicBezTo>
                      <a:cubicBezTo>
                        <a:pt x="483959" y="107412"/>
                        <a:pt x="461186" y="107412"/>
                        <a:pt x="450425" y="108896"/>
                      </a:cubicBezTo>
                      <a:cubicBezTo>
                        <a:pt x="439665" y="110380"/>
                        <a:pt x="442417" y="124813"/>
                        <a:pt x="445045" y="131962"/>
                      </a:cubicBezTo>
                      <a:cubicBezTo>
                        <a:pt x="447798" y="139246"/>
                        <a:pt x="434285" y="146530"/>
                        <a:pt x="426277" y="149363"/>
                      </a:cubicBezTo>
                      <a:cubicBezTo>
                        <a:pt x="418269" y="152330"/>
                        <a:pt x="426277" y="166763"/>
                        <a:pt x="434285" y="166763"/>
                      </a:cubicBezTo>
                      <a:cubicBezTo>
                        <a:pt x="442292" y="166763"/>
                        <a:pt x="449049" y="174047"/>
                        <a:pt x="455806" y="174047"/>
                      </a:cubicBezTo>
                      <a:cubicBezTo>
                        <a:pt x="462562" y="174047"/>
                        <a:pt x="463814" y="188480"/>
                        <a:pt x="463814" y="197248"/>
                      </a:cubicBezTo>
                      <a:cubicBezTo>
                        <a:pt x="463814" y="206016"/>
                        <a:pt x="455806" y="208713"/>
                        <a:pt x="445045" y="208713"/>
                      </a:cubicBezTo>
                      <a:cubicBezTo>
                        <a:pt x="434285" y="208713"/>
                        <a:pt x="429029" y="200081"/>
                        <a:pt x="422273" y="198597"/>
                      </a:cubicBezTo>
                      <a:cubicBezTo>
                        <a:pt x="415516" y="197248"/>
                        <a:pt x="416892" y="211681"/>
                        <a:pt x="411512" y="214513"/>
                      </a:cubicBezTo>
                      <a:cubicBezTo>
                        <a:pt x="406132" y="217481"/>
                        <a:pt x="404755" y="204397"/>
                        <a:pt x="396748" y="204397"/>
                      </a:cubicBezTo>
                      <a:cubicBezTo>
                        <a:pt x="388739" y="204397"/>
                        <a:pt x="379230" y="203048"/>
                        <a:pt x="376602" y="194280"/>
                      </a:cubicBezTo>
                      <a:cubicBezTo>
                        <a:pt x="373975" y="185647"/>
                        <a:pt x="355081" y="184164"/>
                        <a:pt x="347073" y="192796"/>
                      </a:cubicBezTo>
                      <a:cubicBezTo>
                        <a:pt x="339065" y="201564"/>
                        <a:pt x="336312" y="197248"/>
                        <a:pt x="329555" y="191448"/>
                      </a:cubicBezTo>
                      <a:cubicBezTo>
                        <a:pt x="322924" y="185647"/>
                        <a:pt x="302779" y="194280"/>
                        <a:pt x="300026" y="201564"/>
                      </a:cubicBezTo>
                      <a:cubicBezTo>
                        <a:pt x="297399" y="208713"/>
                        <a:pt x="282634" y="211681"/>
                        <a:pt x="271873" y="204397"/>
                      </a:cubicBezTo>
                      <a:cubicBezTo>
                        <a:pt x="261113" y="197248"/>
                        <a:pt x="254481" y="194280"/>
                        <a:pt x="254481" y="204397"/>
                      </a:cubicBezTo>
                      <a:cubicBezTo>
                        <a:pt x="254481" y="214513"/>
                        <a:pt x="246348" y="205881"/>
                        <a:pt x="246348" y="200081"/>
                      </a:cubicBezTo>
                      <a:cubicBezTo>
                        <a:pt x="246348" y="194280"/>
                        <a:pt x="228956" y="182680"/>
                        <a:pt x="220823" y="176880"/>
                      </a:cubicBezTo>
                      <a:cubicBezTo>
                        <a:pt x="212815" y="171080"/>
                        <a:pt x="187289" y="171080"/>
                        <a:pt x="185913" y="165414"/>
                      </a:cubicBezTo>
                      <a:cubicBezTo>
                        <a:pt x="184537" y="159479"/>
                        <a:pt x="168520" y="155163"/>
                        <a:pt x="164392" y="165414"/>
                      </a:cubicBezTo>
                      <a:cubicBezTo>
                        <a:pt x="160388" y="175531"/>
                        <a:pt x="153756" y="168247"/>
                        <a:pt x="148250" y="165414"/>
                      </a:cubicBezTo>
                      <a:cubicBezTo>
                        <a:pt x="142995" y="162447"/>
                        <a:pt x="130859" y="169596"/>
                        <a:pt x="125478" y="172563"/>
                      </a:cubicBezTo>
                      <a:cubicBezTo>
                        <a:pt x="120097" y="175531"/>
                        <a:pt x="102706" y="188480"/>
                        <a:pt x="93321" y="188480"/>
                      </a:cubicBezTo>
                      <a:cubicBezTo>
                        <a:pt x="83937" y="188480"/>
                        <a:pt x="89192" y="201564"/>
                        <a:pt x="77180" y="204397"/>
                      </a:cubicBezTo>
                      <a:cubicBezTo>
                        <a:pt x="65043" y="207364"/>
                        <a:pt x="67796" y="215997"/>
                        <a:pt x="69047" y="221798"/>
                      </a:cubicBezTo>
                      <a:cubicBezTo>
                        <a:pt x="70424" y="227598"/>
                        <a:pt x="77180" y="237714"/>
                        <a:pt x="66419" y="242031"/>
                      </a:cubicBezTo>
                      <a:cubicBezTo>
                        <a:pt x="55659" y="246482"/>
                        <a:pt x="51655" y="227598"/>
                        <a:pt x="42271" y="220314"/>
                      </a:cubicBezTo>
                      <a:cubicBezTo>
                        <a:pt x="32886" y="213165"/>
                        <a:pt x="24753" y="221798"/>
                        <a:pt x="24753" y="231914"/>
                      </a:cubicBezTo>
                      <a:cubicBezTo>
                        <a:pt x="24753" y="242031"/>
                        <a:pt x="13992" y="242031"/>
                        <a:pt x="8612" y="252147"/>
                      </a:cubicBezTo>
                      <a:cubicBezTo>
                        <a:pt x="3357" y="262264"/>
                        <a:pt x="18122" y="263748"/>
                        <a:pt x="18122" y="268064"/>
                      </a:cubicBezTo>
                      <a:cubicBezTo>
                        <a:pt x="18122" y="272381"/>
                        <a:pt x="9988" y="276832"/>
                        <a:pt x="7360" y="278316"/>
                      </a:cubicBezTo>
                      <a:cubicBezTo>
                        <a:pt x="4608" y="279665"/>
                        <a:pt x="-2024" y="294233"/>
                        <a:pt x="604" y="298549"/>
                      </a:cubicBezTo>
                      <a:cubicBezTo>
                        <a:pt x="3357" y="302865"/>
                        <a:pt x="19373" y="301382"/>
                        <a:pt x="18122" y="311633"/>
                      </a:cubicBezTo>
                      <a:cubicBezTo>
                        <a:pt x="16745" y="321615"/>
                        <a:pt x="15369" y="331866"/>
                        <a:pt x="23377" y="328899"/>
                      </a:cubicBezTo>
                      <a:cubicBezTo>
                        <a:pt x="31510" y="326066"/>
                        <a:pt x="39517" y="327415"/>
                        <a:pt x="44898" y="327415"/>
                      </a:cubicBezTo>
                      <a:cubicBezTo>
                        <a:pt x="50279" y="327415"/>
                        <a:pt x="54282" y="339016"/>
                        <a:pt x="63666" y="350616"/>
                      </a:cubicBezTo>
                      <a:cubicBezTo>
                        <a:pt x="73176" y="362216"/>
                        <a:pt x="77180" y="368016"/>
                        <a:pt x="67796" y="370849"/>
                      </a:cubicBezTo>
                      <a:cubicBezTo>
                        <a:pt x="58411" y="373817"/>
                        <a:pt x="62415" y="379617"/>
                        <a:pt x="74428" y="385417"/>
                      </a:cubicBezTo>
                      <a:cubicBezTo>
                        <a:pt x="77681" y="386901"/>
                        <a:pt x="81059" y="389194"/>
                        <a:pt x="84187" y="391622"/>
                      </a:cubicBezTo>
                      <a:cubicBezTo>
                        <a:pt x="86189" y="390273"/>
                        <a:pt x="88066" y="388789"/>
                        <a:pt x="89692" y="387306"/>
                      </a:cubicBezTo>
                      <a:cubicBezTo>
                        <a:pt x="104958" y="372872"/>
                        <a:pt x="132610" y="359384"/>
                        <a:pt x="153256" y="365184"/>
                      </a:cubicBezTo>
                      <a:cubicBezTo>
                        <a:pt x="173901" y="370849"/>
                        <a:pt x="190793" y="361272"/>
                        <a:pt x="199801" y="374761"/>
                      </a:cubicBezTo>
                      <a:cubicBezTo>
                        <a:pt x="208686" y="388250"/>
                        <a:pt x="199801" y="413339"/>
                        <a:pt x="203431" y="423051"/>
                      </a:cubicBezTo>
                      <a:cubicBezTo>
                        <a:pt x="206934" y="432628"/>
                        <a:pt x="187289" y="433572"/>
                        <a:pt x="173901" y="431684"/>
                      </a:cubicBezTo>
                      <a:cubicBezTo>
                        <a:pt x="160388" y="429795"/>
                        <a:pt x="132610" y="437484"/>
                        <a:pt x="136239" y="446117"/>
                      </a:cubicBezTo>
                      <a:cubicBezTo>
                        <a:pt x="139867" y="454885"/>
                        <a:pt x="149627" y="475118"/>
                        <a:pt x="131734" y="464462"/>
                      </a:cubicBezTo>
                      <a:cubicBezTo>
                        <a:pt x="113841" y="453940"/>
                        <a:pt x="106709" y="475118"/>
                        <a:pt x="116594" y="475118"/>
                      </a:cubicBezTo>
                      <a:cubicBezTo>
                        <a:pt x="126479" y="475118"/>
                        <a:pt x="139867" y="487662"/>
                        <a:pt x="139867" y="496295"/>
                      </a:cubicBezTo>
                      <a:cubicBezTo>
                        <a:pt x="139867" y="504928"/>
                        <a:pt x="140743" y="524352"/>
                        <a:pt x="149627" y="521384"/>
                      </a:cubicBezTo>
                      <a:cubicBezTo>
                        <a:pt x="158636" y="518552"/>
                        <a:pt x="158636" y="535952"/>
                        <a:pt x="171148" y="535008"/>
                      </a:cubicBezTo>
                      <a:cubicBezTo>
                        <a:pt x="183661" y="534064"/>
                        <a:pt x="195297" y="538785"/>
                        <a:pt x="185538" y="551330"/>
                      </a:cubicBezTo>
                      <a:cubicBezTo>
                        <a:pt x="175653" y="563874"/>
                        <a:pt x="191794" y="598675"/>
                        <a:pt x="195297" y="590987"/>
                      </a:cubicBezTo>
                      <a:cubicBezTo>
                        <a:pt x="197549" y="585996"/>
                        <a:pt x="195548" y="575475"/>
                        <a:pt x="199176" y="568865"/>
                      </a:cubicBezTo>
                      <a:cubicBezTo>
                        <a:pt x="192169" y="551060"/>
                        <a:pt x="221823" y="551060"/>
                        <a:pt x="230457" y="551060"/>
                      </a:cubicBezTo>
                      <a:cubicBezTo>
                        <a:pt x="239967" y="551060"/>
                        <a:pt x="256734" y="566437"/>
                        <a:pt x="267494" y="581949"/>
                      </a:cubicBezTo>
                      <a:cubicBezTo>
                        <a:pt x="272124" y="588694"/>
                        <a:pt x="276753" y="590582"/>
                        <a:pt x="280507" y="590582"/>
                      </a:cubicBezTo>
                      <a:cubicBezTo>
                        <a:pt x="281508" y="590582"/>
                        <a:pt x="282384" y="590447"/>
                        <a:pt x="283260" y="590177"/>
                      </a:cubicBezTo>
                      <a:cubicBezTo>
                        <a:pt x="284260" y="589908"/>
                        <a:pt x="285011" y="589638"/>
                        <a:pt x="285762" y="589233"/>
                      </a:cubicBezTo>
                      <a:cubicBezTo>
                        <a:pt x="286513" y="588964"/>
                        <a:pt x="287139" y="588559"/>
                        <a:pt x="287639" y="588154"/>
                      </a:cubicBezTo>
                      <a:cubicBezTo>
                        <a:pt x="288139" y="587884"/>
                        <a:pt x="288515" y="587480"/>
                        <a:pt x="288765" y="587345"/>
                      </a:cubicBezTo>
                      <a:lnTo>
                        <a:pt x="288890" y="587345"/>
                      </a:lnTo>
                      <a:cubicBezTo>
                        <a:pt x="288890" y="587345"/>
                        <a:pt x="292519" y="442745"/>
                        <a:pt x="292519" y="442745"/>
                      </a:cubicBezTo>
                      <a:lnTo>
                        <a:pt x="369095" y="420758"/>
                      </a:lnTo>
                      <a:cubicBezTo>
                        <a:pt x="369846" y="418734"/>
                        <a:pt x="370721" y="416846"/>
                        <a:pt x="371597" y="415362"/>
                      </a:cubicBezTo>
                      <a:cubicBezTo>
                        <a:pt x="381482" y="399850"/>
                        <a:pt x="394745" y="412664"/>
                        <a:pt x="399375" y="416306"/>
                      </a:cubicBezTo>
                      <a:cubicBezTo>
                        <a:pt x="403379" y="419274"/>
                        <a:pt x="401252" y="399850"/>
                        <a:pt x="411887" y="400794"/>
                      </a:cubicBezTo>
                      <a:cubicBezTo>
                        <a:pt x="422648" y="401738"/>
                        <a:pt x="411136" y="420083"/>
                        <a:pt x="419144" y="420083"/>
                      </a:cubicBezTo>
                      <a:cubicBezTo>
                        <a:pt x="425401" y="420083"/>
                        <a:pt x="439665" y="444093"/>
                        <a:pt x="435160" y="462978"/>
                      </a:cubicBezTo>
                      <a:cubicBezTo>
                        <a:pt x="447172" y="473499"/>
                        <a:pt x="468694" y="498319"/>
                        <a:pt x="470696" y="504658"/>
                      </a:cubicBezTo>
                      <a:cubicBezTo>
                        <a:pt x="473073" y="512347"/>
                        <a:pt x="504103" y="499533"/>
                        <a:pt x="510110" y="502095"/>
                      </a:cubicBezTo>
                      <a:cubicBezTo>
                        <a:pt x="516116" y="504658"/>
                        <a:pt x="562662" y="504658"/>
                        <a:pt x="571045" y="504658"/>
                      </a:cubicBezTo>
                      <a:cubicBezTo>
                        <a:pt x="579428" y="504658"/>
                        <a:pt x="585309" y="521384"/>
                        <a:pt x="594944" y="523947"/>
                      </a:cubicBezTo>
                      <a:cubicBezTo>
                        <a:pt x="604579" y="526510"/>
                        <a:pt x="600949" y="543236"/>
                        <a:pt x="602076" y="554837"/>
                      </a:cubicBezTo>
                      <a:cubicBezTo>
                        <a:pt x="603327" y="566437"/>
                        <a:pt x="617716" y="578172"/>
                        <a:pt x="618843" y="588424"/>
                      </a:cubicBezTo>
                      <a:cubicBezTo>
                        <a:pt x="620094" y="598675"/>
                        <a:pt x="635609" y="593550"/>
                        <a:pt x="645119" y="596113"/>
                      </a:cubicBezTo>
                      <a:cubicBezTo>
                        <a:pt x="654753" y="598675"/>
                        <a:pt x="669017" y="602587"/>
                        <a:pt x="670269" y="612839"/>
                      </a:cubicBezTo>
                      <a:cubicBezTo>
                        <a:pt x="671520" y="623225"/>
                        <a:pt x="683407" y="615401"/>
                        <a:pt x="684533" y="607713"/>
                      </a:cubicBezTo>
                      <a:cubicBezTo>
                        <a:pt x="685784" y="600024"/>
                        <a:pt x="697796" y="589638"/>
                        <a:pt x="715689" y="581949"/>
                      </a:cubicBezTo>
                      <a:cubicBezTo>
                        <a:pt x="716940" y="581410"/>
                        <a:pt x="717941" y="581005"/>
                        <a:pt x="719067" y="580600"/>
                      </a:cubicBezTo>
                      <a:cubicBezTo>
                        <a:pt x="720693" y="580061"/>
                        <a:pt x="722070" y="579656"/>
                        <a:pt x="723446" y="579386"/>
                      </a:cubicBezTo>
                      <a:cubicBezTo>
                        <a:pt x="723446" y="579386"/>
                        <a:pt x="723446" y="579521"/>
                        <a:pt x="723696" y="579386"/>
                      </a:cubicBezTo>
                      <a:cubicBezTo>
                        <a:pt x="727576" y="578847"/>
                        <a:pt x="730579" y="579252"/>
                        <a:pt x="733206" y="580196"/>
                      </a:cubicBezTo>
                      <a:lnTo>
                        <a:pt x="733206" y="580196"/>
                      </a:lnTo>
                      <a:cubicBezTo>
                        <a:pt x="733206" y="580196"/>
                        <a:pt x="733331" y="580061"/>
                        <a:pt x="733331" y="580061"/>
                      </a:cubicBezTo>
                      <a:cubicBezTo>
                        <a:pt x="736459" y="570754"/>
                        <a:pt x="739838" y="563065"/>
                        <a:pt x="742340" y="561986"/>
                      </a:cubicBezTo>
                      <a:cubicBezTo>
                        <a:pt x="748597" y="559018"/>
                        <a:pt x="760108" y="549441"/>
                        <a:pt x="761109" y="539729"/>
                      </a:cubicBezTo>
                      <a:cubicBezTo>
                        <a:pt x="761985" y="530152"/>
                        <a:pt x="786134" y="530152"/>
                        <a:pt x="802275" y="538785"/>
                      </a:cubicBezTo>
                      <a:cubicBezTo>
                        <a:pt x="818291" y="547553"/>
                        <a:pt x="828175" y="547553"/>
                        <a:pt x="829177" y="534064"/>
                      </a:cubicBezTo>
                      <a:cubicBezTo>
                        <a:pt x="830052" y="520440"/>
                        <a:pt x="853325" y="516528"/>
                        <a:pt x="860458" y="520440"/>
                      </a:cubicBezTo>
                      <a:cubicBezTo>
                        <a:pt x="867589" y="524352"/>
                        <a:pt x="889987" y="537841"/>
                        <a:pt x="900747" y="532985"/>
                      </a:cubicBezTo>
                      <a:cubicBezTo>
                        <a:pt x="911508" y="528264"/>
                        <a:pt x="965186" y="534064"/>
                        <a:pt x="978575" y="537841"/>
                      </a:cubicBezTo>
                      <a:cubicBezTo>
                        <a:pt x="992088" y="541618"/>
                        <a:pt x="995591" y="532041"/>
                        <a:pt x="1007228" y="546609"/>
                      </a:cubicBezTo>
                      <a:cubicBezTo>
                        <a:pt x="1016987" y="558748"/>
                        <a:pt x="1021742" y="547823"/>
                        <a:pt x="1032628" y="557130"/>
                      </a:cubicBezTo>
                      <a:cubicBezTo>
                        <a:pt x="1032503" y="553488"/>
                        <a:pt x="1031877" y="548767"/>
                        <a:pt x="1031877" y="543911"/>
                      </a:cubicBezTo>
                      <a:cubicBezTo>
                        <a:pt x="1031877" y="534469"/>
                        <a:pt x="1045265" y="526510"/>
                        <a:pt x="1048019" y="519226"/>
                      </a:cubicBezTo>
                      <a:cubicBezTo>
                        <a:pt x="1050646" y="512077"/>
                        <a:pt x="1035881" y="490360"/>
                        <a:pt x="1035881" y="483076"/>
                      </a:cubicBezTo>
                      <a:cubicBezTo>
                        <a:pt x="1035881" y="475792"/>
                        <a:pt x="1035881" y="458527"/>
                        <a:pt x="1029125" y="454885"/>
                      </a:cubicBezTo>
                      <a:cubicBezTo>
                        <a:pt x="1022493" y="451242"/>
                        <a:pt x="1041888" y="441800"/>
                        <a:pt x="1046517" y="442070"/>
                      </a:cubicBezTo>
                      <a:cubicBezTo>
                        <a:pt x="1056527" y="442610"/>
                        <a:pt x="1070666" y="431414"/>
                        <a:pt x="1075045" y="436000"/>
                      </a:cubicBezTo>
                      <a:cubicBezTo>
                        <a:pt x="1079425" y="440721"/>
                        <a:pt x="1088058" y="442070"/>
                        <a:pt x="1096817" y="442070"/>
                      </a:cubicBezTo>
                      <a:cubicBezTo>
                        <a:pt x="1105575" y="442070"/>
                        <a:pt x="1101697" y="431414"/>
                        <a:pt x="1096817" y="426693"/>
                      </a:cubicBezTo>
                      <a:cubicBezTo>
                        <a:pt x="1091812" y="422107"/>
                        <a:pt x="1112207" y="378673"/>
                        <a:pt x="1115335" y="363970"/>
                      </a:cubicBezTo>
                      <a:cubicBezTo>
                        <a:pt x="1118464" y="349267"/>
                        <a:pt x="1125845" y="362621"/>
                        <a:pt x="1135731" y="363970"/>
                      </a:cubicBezTo>
                      <a:cubicBezTo>
                        <a:pt x="1145740" y="365184"/>
                        <a:pt x="1157502" y="363295"/>
                        <a:pt x="1163633" y="366668"/>
                      </a:cubicBezTo>
                      <a:cubicBezTo>
                        <a:pt x="1169889" y="369905"/>
                        <a:pt x="1187782" y="362621"/>
                        <a:pt x="1192161" y="355202"/>
                      </a:cubicBezTo>
                      <a:cubicBezTo>
                        <a:pt x="1196541" y="347918"/>
                        <a:pt x="1187157" y="345895"/>
                        <a:pt x="1187782" y="329169"/>
                      </a:cubicBezTo>
                      <a:cubicBezTo>
                        <a:pt x="1188533" y="312443"/>
                        <a:pt x="1197792" y="304484"/>
                        <a:pt x="1207677" y="304484"/>
                      </a:cubicBezTo>
                      <a:cubicBezTo>
                        <a:pt x="1217562" y="304484"/>
                        <a:pt x="1220690" y="294502"/>
                        <a:pt x="1220690" y="286409"/>
                      </a:cubicBezTo>
                      <a:cubicBezTo>
                        <a:pt x="1220690" y="279125"/>
                        <a:pt x="1228698" y="274674"/>
                        <a:pt x="1231200" y="265366"/>
                      </a:cubicBezTo>
                      <a:cubicBezTo>
                        <a:pt x="1227947" y="261724"/>
                        <a:pt x="1225319" y="256868"/>
                        <a:pt x="1224819" y="253227"/>
                      </a:cubicBezTo>
                      <a:close/>
                      <a:moveTo>
                        <a:pt x="458683" y="394589"/>
                      </a:moveTo>
                      <a:cubicBezTo>
                        <a:pt x="455055" y="399850"/>
                        <a:pt x="419645" y="390003"/>
                        <a:pt x="416642" y="382180"/>
                      </a:cubicBezTo>
                      <a:cubicBezTo>
                        <a:pt x="413514" y="373952"/>
                        <a:pt x="466317" y="383259"/>
                        <a:pt x="458683" y="394589"/>
                      </a:cubicBezTo>
                      <a:close/>
                      <a:moveTo>
                        <a:pt x="966938" y="391082"/>
                      </a:moveTo>
                      <a:cubicBezTo>
                        <a:pt x="941913" y="391082"/>
                        <a:pt x="886358" y="377594"/>
                        <a:pt x="863961" y="403762"/>
                      </a:cubicBezTo>
                      <a:cubicBezTo>
                        <a:pt x="841564" y="429795"/>
                        <a:pt x="857704" y="443284"/>
                        <a:pt x="847945" y="445307"/>
                      </a:cubicBezTo>
                      <a:cubicBezTo>
                        <a:pt x="837309" y="447196"/>
                        <a:pt x="831804" y="405650"/>
                        <a:pt x="844316" y="392162"/>
                      </a:cubicBezTo>
                      <a:cubicBezTo>
                        <a:pt x="856828" y="378673"/>
                        <a:pt x="897119" y="372872"/>
                        <a:pt x="922269" y="379617"/>
                      </a:cubicBezTo>
                      <a:cubicBezTo>
                        <a:pt x="947294" y="386361"/>
                        <a:pt x="992088" y="373817"/>
                        <a:pt x="998344" y="375705"/>
                      </a:cubicBezTo>
                      <a:cubicBezTo>
                        <a:pt x="1004600" y="377594"/>
                        <a:pt x="992088" y="391082"/>
                        <a:pt x="966938" y="39108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7CECD6C8-9BD0-BB3F-68D3-12AB39E2AB1A}"/>
                    </a:ext>
                  </a:extLst>
                </p:cNvPr>
                <p:cNvSpPr/>
                <p:nvPr/>
              </p:nvSpPr>
              <p:spPr>
                <a:xfrm>
                  <a:off x="6118373" y="4090843"/>
                  <a:ext cx="555300" cy="617673"/>
                </a:xfrm>
                <a:custGeom>
                  <a:avLst/>
                  <a:gdLst>
                    <a:gd name="connsiteX0" fmla="*/ 508254 w 555300"/>
                    <a:gd name="connsiteY0" fmla="*/ 407503 h 617673"/>
                    <a:gd name="connsiteX1" fmla="*/ 494866 w 555300"/>
                    <a:gd name="connsiteY1" fmla="*/ 286643 h 617673"/>
                    <a:gd name="connsiteX2" fmla="*/ 497619 w 555300"/>
                    <a:gd name="connsiteY2" fmla="*/ 289745 h 617673"/>
                    <a:gd name="connsiteX3" fmla="*/ 496117 w 555300"/>
                    <a:gd name="connsiteY3" fmla="*/ 264926 h 617673"/>
                    <a:gd name="connsiteX4" fmla="*/ 494116 w 555300"/>
                    <a:gd name="connsiteY4" fmla="*/ 264251 h 617673"/>
                    <a:gd name="connsiteX5" fmla="*/ 488109 w 555300"/>
                    <a:gd name="connsiteY5" fmla="*/ 254809 h 617673"/>
                    <a:gd name="connsiteX6" fmla="*/ 494866 w 555300"/>
                    <a:gd name="connsiteY6" fmla="*/ 245367 h 617673"/>
                    <a:gd name="connsiteX7" fmla="*/ 500872 w 555300"/>
                    <a:gd name="connsiteY7" fmla="*/ 224325 h 617673"/>
                    <a:gd name="connsiteX8" fmla="*/ 504626 w 555300"/>
                    <a:gd name="connsiteY8" fmla="*/ 221222 h 617673"/>
                    <a:gd name="connsiteX9" fmla="*/ 509631 w 555300"/>
                    <a:gd name="connsiteY9" fmla="*/ 197481 h 617673"/>
                    <a:gd name="connsiteX10" fmla="*/ 515011 w 555300"/>
                    <a:gd name="connsiteY10" fmla="*/ 169290 h 617673"/>
                    <a:gd name="connsiteX11" fmla="*/ 522393 w 555300"/>
                    <a:gd name="connsiteY11" fmla="*/ 146089 h 617673"/>
                    <a:gd name="connsiteX12" fmla="*/ 533780 w 555300"/>
                    <a:gd name="connsiteY12" fmla="*/ 128014 h 617673"/>
                    <a:gd name="connsiteX13" fmla="*/ 546543 w 555300"/>
                    <a:gd name="connsiteY13" fmla="*/ 118572 h 617673"/>
                    <a:gd name="connsiteX14" fmla="*/ 555301 w 555300"/>
                    <a:gd name="connsiteY14" fmla="*/ 101846 h 617673"/>
                    <a:gd name="connsiteX15" fmla="*/ 545291 w 555300"/>
                    <a:gd name="connsiteY15" fmla="*/ 85929 h 617673"/>
                    <a:gd name="connsiteX16" fmla="*/ 548044 w 555300"/>
                    <a:gd name="connsiteY16" fmla="*/ 57737 h 617673"/>
                    <a:gd name="connsiteX17" fmla="*/ 548419 w 555300"/>
                    <a:gd name="connsiteY17" fmla="*/ 57602 h 617673"/>
                    <a:gd name="connsiteX18" fmla="*/ 513384 w 555300"/>
                    <a:gd name="connsiteY18" fmla="*/ 25769 h 617673"/>
                    <a:gd name="connsiteX19" fmla="*/ 498370 w 555300"/>
                    <a:gd name="connsiteY19" fmla="*/ 29815 h 617673"/>
                    <a:gd name="connsiteX20" fmla="*/ 481478 w 555300"/>
                    <a:gd name="connsiteY20" fmla="*/ 27792 h 617673"/>
                    <a:gd name="connsiteX21" fmla="*/ 462709 w 555300"/>
                    <a:gd name="connsiteY21" fmla="*/ 27792 h 617673"/>
                    <a:gd name="connsiteX22" fmla="*/ 449571 w 555300"/>
                    <a:gd name="connsiteY22" fmla="*/ 11605 h 617673"/>
                    <a:gd name="connsiteX23" fmla="*/ 441688 w 555300"/>
                    <a:gd name="connsiteY23" fmla="*/ 3107 h 617673"/>
                    <a:gd name="connsiteX24" fmla="*/ 442189 w 555300"/>
                    <a:gd name="connsiteY24" fmla="*/ 4456 h 617673"/>
                    <a:gd name="connsiteX25" fmla="*/ 419792 w 555300"/>
                    <a:gd name="connsiteY25" fmla="*/ 8503 h 617673"/>
                    <a:gd name="connsiteX26" fmla="*/ 386133 w 555300"/>
                    <a:gd name="connsiteY26" fmla="*/ 4456 h 617673"/>
                    <a:gd name="connsiteX27" fmla="*/ 361859 w 555300"/>
                    <a:gd name="connsiteY27" fmla="*/ 8503 h 617673"/>
                    <a:gd name="connsiteX28" fmla="*/ 330078 w 555300"/>
                    <a:gd name="connsiteY28" fmla="*/ 18620 h 617673"/>
                    <a:gd name="connsiteX29" fmla="*/ 305803 w 555300"/>
                    <a:gd name="connsiteY29" fmla="*/ 18620 h 617673"/>
                    <a:gd name="connsiteX30" fmla="*/ 296419 w 555300"/>
                    <a:gd name="connsiteY30" fmla="*/ 40741 h 617673"/>
                    <a:gd name="connsiteX31" fmla="*/ 238612 w 555300"/>
                    <a:gd name="connsiteY31" fmla="*/ 28736 h 617673"/>
                    <a:gd name="connsiteX32" fmla="*/ 214338 w 555300"/>
                    <a:gd name="connsiteY32" fmla="*/ 10526 h 617673"/>
                    <a:gd name="connsiteX33" fmla="*/ 182556 w 555300"/>
                    <a:gd name="connsiteY33" fmla="*/ 36695 h 617673"/>
                    <a:gd name="connsiteX34" fmla="*/ 182556 w 555300"/>
                    <a:gd name="connsiteY34" fmla="*/ 58547 h 617673"/>
                    <a:gd name="connsiteX35" fmla="*/ 178052 w 555300"/>
                    <a:gd name="connsiteY35" fmla="*/ 92404 h 617673"/>
                    <a:gd name="connsiteX36" fmla="*/ 166791 w 555300"/>
                    <a:gd name="connsiteY36" fmla="*/ 126665 h 617673"/>
                    <a:gd name="connsiteX37" fmla="*/ 144268 w 555300"/>
                    <a:gd name="connsiteY37" fmla="*/ 195323 h 617673"/>
                    <a:gd name="connsiteX38" fmla="*/ 118117 w 555300"/>
                    <a:gd name="connsiteY38" fmla="*/ 231608 h 617673"/>
                    <a:gd name="connsiteX39" fmla="*/ 116240 w 555300"/>
                    <a:gd name="connsiteY39" fmla="*/ 286103 h 617673"/>
                    <a:gd name="connsiteX40" fmla="*/ 104979 w 555300"/>
                    <a:gd name="connsiteY40" fmla="*/ 310248 h 617673"/>
                    <a:gd name="connsiteX41" fmla="*/ 86211 w 555300"/>
                    <a:gd name="connsiteY41" fmla="*/ 328458 h 617673"/>
                    <a:gd name="connsiteX42" fmla="*/ 73072 w 555300"/>
                    <a:gd name="connsiteY42" fmla="*/ 330482 h 617673"/>
                    <a:gd name="connsiteX43" fmla="*/ 48798 w 555300"/>
                    <a:gd name="connsiteY43" fmla="*/ 328458 h 617673"/>
                    <a:gd name="connsiteX44" fmla="*/ 28278 w 555300"/>
                    <a:gd name="connsiteY44" fmla="*/ 326435 h 617673"/>
                    <a:gd name="connsiteX45" fmla="*/ 0 w 555300"/>
                    <a:gd name="connsiteY45" fmla="*/ 342621 h 617673"/>
                    <a:gd name="connsiteX46" fmla="*/ 10761 w 555300"/>
                    <a:gd name="connsiteY46" fmla="*/ 378637 h 617673"/>
                    <a:gd name="connsiteX47" fmla="*/ 11512 w 555300"/>
                    <a:gd name="connsiteY47" fmla="*/ 382009 h 617673"/>
                    <a:gd name="connsiteX48" fmla="*/ 28528 w 555300"/>
                    <a:gd name="connsiteY48" fmla="*/ 372027 h 617673"/>
                    <a:gd name="connsiteX49" fmla="*/ 126626 w 555300"/>
                    <a:gd name="connsiteY49" fmla="*/ 372027 h 617673"/>
                    <a:gd name="connsiteX50" fmla="*/ 132006 w 555300"/>
                    <a:gd name="connsiteY50" fmla="*/ 399544 h 617673"/>
                    <a:gd name="connsiteX51" fmla="*/ 144143 w 555300"/>
                    <a:gd name="connsiteY51" fmla="*/ 424229 h 617673"/>
                    <a:gd name="connsiteX52" fmla="*/ 169668 w 555300"/>
                    <a:gd name="connsiteY52" fmla="*/ 444462 h 617673"/>
                    <a:gd name="connsiteX53" fmla="*/ 204578 w 555300"/>
                    <a:gd name="connsiteY53" fmla="*/ 438662 h 617673"/>
                    <a:gd name="connsiteX54" fmla="*/ 216715 w 555300"/>
                    <a:gd name="connsiteY54" fmla="*/ 409661 h 617673"/>
                    <a:gd name="connsiteX55" fmla="*/ 240989 w 555300"/>
                    <a:gd name="connsiteY55" fmla="*/ 409661 h 617673"/>
                    <a:gd name="connsiteX56" fmla="*/ 255754 w 555300"/>
                    <a:gd name="connsiteY56" fmla="*/ 416945 h 617673"/>
                    <a:gd name="connsiteX57" fmla="*/ 275899 w 555300"/>
                    <a:gd name="connsiteY57" fmla="*/ 421261 h 617673"/>
                    <a:gd name="connsiteX58" fmla="*/ 281279 w 555300"/>
                    <a:gd name="connsiteY58" fmla="*/ 447295 h 617673"/>
                    <a:gd name="connsiteX59" fmla="*/ 277275 w 555300"/>
                    <a:gd name="connsiteY59" fmla="*/ 493561 h 617673"/>
                    <a:gd name="connsiteX60" fmla="*/ 292040 w 555300"/>
                    <a:gd name="connsiteY60" fmla="*/ 519595 h 617673"/>
                    <a:gd name="connsiteX61" fmla="*/ 292040 w 555300"/>
                    <a:gd name="connsiteY61" fmla="*/ 545628 h 617673"/>
                    <a:gd name="connsiteX62" fmla="*/ 308181 w 555300"/>
                    <a:gd name="connsiteY62" fmla="*/ 536860 h 617673"/>
                    <a:gd name="connsiteX63" fmla="*/ 335082 w 555300"/>
                    <a:gd name="connsiteY63" fmla="*/ 534028 h 617673"/>
                    <a:gd name="connsiteX64" fmla="*/ 343341 w 555300"/>
                    <a:gd name="connsiteY64" fmla="*/ 534298 h 617673"/>
                    <a:gd name="connsiteX65" fmla="*/ 351224 w 555300"/>
                    <a:gd name="connsiteY65" fmla="*/ 542661 h 617673"/>
                    <a:gd name="connsiteX66" fmla="*/ 359232 w 555300"/>
                    <a:gd name="connsiteY66" fmla="*/ 549945 h 617673"/>
                    <a:gd name="connsiteX67" fmla="*/ 378000 w 555300"/>
                    <a:gd name="connsiteY67" fmla="*/ 548461 h 617673"/>
                    <a:gd name="connsiteX68" fmla="*/ 387385 w 555300"/>
                    <a:gd name="connsiteY68" fmla="*/ 564378 h 617673"/>
                    <a:gd name="connsiteX69" fmla="*/ 412910 w 555300"/>
                    <a:gd name="connsiteY69" fmla="*/ 573010 h 617673"/>
                    <a:gd name="connsiteX70" fmla="*/ 426298 w 555300"/>
                    <a:gd name="connsiteY70" fmla="*/ 568694 h 617673"/>
                    <a:gd name="connsiteX71" fmla="*/ 437059 w 555300"/>
                    <a:gd name="connsiteY71" fmla="*/ 562894 h 617673"/>
                    <a:gd name="connsiteX72" fmla="*/ 453200 w 555300"/>
                    <a:gd name="connsiteY72" fmla="*/ 581778 h 617673"/>
                    <a:gd name="connsiteX73" fmla="*/ 475972 w 555300"/>
                    <a:gd name="connsiteY73" fmla="*/ 587579 h 617673"/>
                    <a:gd name="connsiteX74" fmla="*/ 488109 w 555300"/>
                    <a:gd name="connsiteY74" fmla="*/ 615096 h 617673"/>
                    <a:gd name="connsiteX75" fmla="*/ 509631 w 555300"/>
                    <a:gd name="connsiteY75" fmla="*/ 615096 h 617673"/>
                    <a:gd name="connsiteX76" fmla="*/ 515011 w 555300"/>
                    <a:gd name="connsiteY76" fmla="*/ 600663 h 617673"/>
                    <a:gd name="connsiteX77" fmla="*/ 511007 w 555300"/>
                    <a:gd name="connsiteY77" fmla="*/ 577462 h 617673"/>
                    <a:gd name="connsiteX78" fmla="*/ 490862 w 555300"/>
                    <a:gd name="connsiteY78" fmla="*/ 584746 h 617673"/>
                    <a:gd name="connsiteX79" fmla="*/ 470717 w 555300"/>
                    <a:gd name="connsiteY79" fmla="*/ 558712 h 617673"/>
                    <a:gd name="connsiteX80" fmla="*/ 477474 w 555300"/>
                    <a:gd name="connsiteY80" fmla="*/ 528362 h 617673"/>
                    <a:gd name="connsiteX81" fmla="*/ 478850 w 555300"/>
                    <a:gd name="connsiteY81" fmla="*/ 492077 h 617673"/>
                    <a:gd name="connsiteX82" fmla="*/ 482854 w 555300"/>
                    <a:gd name="connsiteY82" fmla="*/ 474677 h 617673"/>
                    <a:gd name="connsiteX83" fmla="*/ 490862 w 555300"/>
                    <a:gd name="connsiteY83" fmla="*/ 452960 h 617673"/>
                    <a:gd name="connsiteX84" fmla="*/ 527273 w 555300"/>
                    <a:gd name="connsiteY84" fmla="*/ 447160 h 617673"/>
                    <a:gd name="connsiteX85" fmla="*/ 528399 w 555300"/>
                    <a:gd name="connsiteY85" fmla="*/ 445811 h 617673"/>
                    <a:gd name="connsiteX86" fmla="*/ 530401 w 555300"/>
                    <a:gd name="connsiteY86" fmla="*/ 440820 h 617673"/>
                    <a:gd name="connsiteX87" fmla="*/ 508379 w 555300"/>
                    <a:gd name="connsiteY87" fmla="*/ 407503 h 617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555300" h="617673">
                      <a:moveTo>
                        <a:pt x="508254" y="407503"/>
                      </a:moveTo>
                      <a:cubicBezTo>
                        <a:pt x="493490" y="398735"/>
                        <a:pt x="487359" y="289475"/>
                        <a:pt x="494866" y="286643"/>
                      </a:cubicBezTo>
                      <a:cubicBezTo>
                        <a:pt x="495867" y="286238"/>
                        <a:pt x="496743" y="287452"/>
                        <a:pt x="497619" y="289745"/>
                      </a:cubicBezTo>
                      <a:lnTo>
                        <a:pt x="496117" y="264926"/>
                      </a:lnTo>
                      <a:cubicBezTo>
                        <a:pt x="496117" y="264926"/>
                        <a:pt x="495242" y="264791"/>
                        <a:pt x="494116" y="264251"/>
                      </a:cubicBezTo>
                      <a:cubicBezTo>
                        <a:pt x="491738" y="263172"/>
                        <a:pt x="488109" y="260744"/>
                        <a:pt x="488109" y="254809"/>
                      </a:cubicBezTo>
                      <a:cubicBezTo>
                        <a:pt x="488109" y="246176"/>
                        <a:pt x="494866" y="245367"/>
                        <a:pt x="494866" y="245367"/>
                      </a:cubicBezTo>
                      <a:cubicBezTo>
                        <a:pt x="494866" y="245367"/>
                        <a:pt x="493490" y="227292"/>
                        <a:pt x="500872" y="224325"/>
                      </a:cubicBezTo>
                      <a:cubicBezTo>
                        <a:pt x="502373" y="223785"/>
                        <a:pt x="503500" y="222571"/>
                        <a:pt x="504626" y="221222"/>
                      </a:cubicBezTo>
                      <a:cubicBezTo>
                        <a:pt x="508755" y="215691"/>
                        <a:pt x="509631" y="205035"/>
                        <a:pt x="509631" y="197481"/>
                      </a:cubicBezTo>
                      <a:cubicBezTo>
                        <a:pt x="509631" y="188174"/>
                        <a:pt x="511633" y="177248"/>
                        <a:pt x="515011" y="169290"/>
                      </a:cubicBezTo>
                      <a:cubicBezTo>
                        <a:pt x="518390" y="161332"/>
                        <a:pt x="517013" y="150541"/>
                        <a:pt x="522393" y="146089"/>
                      </a:cubicBezTo>
                      <a:cubicBezTo>
                        <a:pt x="527774" y="141773"/>
                        <a:pt x="527023" y="130172"/>
                        <a:pt x="533780" y="128014"/>
                      </a:cubicBezTo>
                      <a:cubicBezTo>
                        <a:pt x="540536" y="125856"/>
                        <a:pt x="545917" y="122888"/>
                        <a:pt x="546543" y="118572"/>
                      </a:cubicBezTo>
                      <a:cubicBezTo>
                        <a:pt x="547168" y="114256"/>
                        <a:pt x="555301" y="108456"/>
                        <a:pt x="555301" y="101846"/>
                      </a:cubicBezTo>
                      <a:cubicBezTo>
                        <a:pt x="555301" y="95236"/>
                        <a:pt x="545291" y="93887"/>
                        <a:pt x="545291" y="85929"/>
                      </a:cubicBezTo>
                      <a:cubicBezTo>
                        <a:pt x="545291" y="77971"/>
                        <a:pt x="548044" y="57737"/>
                        <a:pt x="548044" y="57737"/>
                      </a:cubicBezTo>
                      <a:cubicBezTo>
                        <a:pt x="548044" y="57737"/>
                        <a:pt x="548294" y="57737"/>
                        <a:pt x="548419" y="57602"/>
                      </a:cubicBezTo>
                      <a:cubicBezTo>
                        <a:pt x="534030" y="43304"/>
                        <a:pt x="517263" y="28466"/>
                        <a:pt x="513384" y="25769"/>
                      </a:cubicBezTo>
                      <a:cubicBezTo>
                        <a:pt x="507754" y="21722"/>
                        <a:pt x="498370" y="29815"/>
                        <a:pt x="498370" y="29815"/>
                      </a:cubicBezTo>
                      <a:cubicBezTo>
                        <a:pt x="498370" y="29815"/>
                        <a:pt x="488985" y="19699"/>
                        <a:pt x="481478" y="27792"/>
                      </a:cubicBezTo>
                      <a:cubicBezTo>
                        <a:pt x="473970" y="35751"/>
                        <a:pt x="462709" y="27792"/>
                        <a:pt x="462709" y="27792"/>
                      </a:cubicBezTo>
                      <a:cubicBezTo>
                        <a:pt x="462709" y="27792"/>
                        <a:pt x="453325" y="21722"/>
                        <a:pt x="449571" y="11605"/>
                      </a:cubicBezTo>
                      <a:cubicBezTo>
                        <a:pt x="448070" y="7559"/>
                        <a:pt x="445192" y="5131"/>
                        <a:pt x="441688" y="3107"/>
                      </a:cubicBezTo>
                      <a:lnTo>
                        <a:pt x="442189" y="4456"/>
                      </a:lnTo>
                      <a:lnTo>
                        <a:pt x="419792" y="8503"/>
                      </a:lnTo>
                      <a:cubicBezTo>
                        <a:pt x="419792" y="8503"/>
                        <a:pt x="391764" y="-7548"/>
                        <a:pt x="386133" y="4456"/>
                      </a:cubicBezTo>
                      <a:cubicBezTo>
                        <a:pt x="380503" y="16462"/>
                        <a:pt x="374997" y="8503"/>
                        <a:pt x="361859" y="8503"/>
                      </a:cubicBezTo>
                      <a:cubicBezTo>
                        <a:pt x="348721" y="8503"/>
                        <a:pt x="337585" y="14573"/>
                        <a:pt x="330078" y="18620"/>
                      </a:cubicBezTo>
                      <a:cubicBezTo>
                        <a:pt x="322570" y="22666"/>
                        <a:pt x="311434" y="14573"/>
                        <a:pt x="305803" y="18620"/>
                      </a:cubicBezTo>
                      <a:cubicBezTo>
                        <a:pt x="300173" y="22666"/>
                        <a:pt x="296419" y="40741"/>
                        <a:pt x="296419" y="40741"/>
                      </a:cubicBezTo>
                      <a:lnTo>
                        <a:pt x="238612" y="28736"/>
                      </a:lnTo>
                      <a:cubicBezTo>
                        <a:pt x="238612" y="28736"/>
                        <a:pt x="227476" y="10526"/>
                        <a:pt x="214338" y="10526"/>
                      </a:cubicBezTo>
                      <a:cubicBezTo>
                        <a:pt x="201200" y="10526"/>
                        <a:pt x="182556" y="36695"/>
                        <a:pt x="182556" y="36695"/>
                      </a:cubicBezTo>
                      <a:lnTo>
                        <a:pt x="182556" y="58547"/>
                      </a:lnTo>
                      <a:cubicBezTo>
                        <a:pt x="184809" y="71631"/>
                        <a:pt x="181931" y="85389"/>
                        <a:pt x="178052" y="92404"/>
                      </a:cubicBezTo>
                      <a:cubicBezTo>
                        <a:pt x="172421" y="102520"/>
                        <a:pt x="166791" y="106567"/>
                        <a:pt x="166791" y="126665"/>
                      </a:cubicBezTo>
                      <a:cubicBezTo>
                        <a:pt x="166791" y="146764"/>
                        <a:pt x="144268" y="179137"/>
                        <a:pt x="144268" y="195323"/>
                      </a:cubicBezTo>
                      <a:cubicBezTo>
                        <a:pt x="144268" y="211510"/>
                        <a:pt x="118117" y="221492"/>
                        <a:pt x="118117" y="231608"/>
                      </a:cubicBezTo>
                      <a:cubicBezTo>
                        <a:pt x="118117" y="241725"/>
                        <a:pt x="116240" y="263847"/>
                        <a:pt x="116240" y="286103"/>
                      </a:cubicBezTo>
                      <a:cubicBezTo>
                        <a:pt x="116240" y="308360"/>
                        <a:pt x="104979" y="290150"/>
                        <a:pt x="104979" y="310248"/>
                      </a:cubicBezTo>
                      <a:cubicBezTo>
                        <a:pt x="104979" y="330347"/>
                        <a:pt x="95595" y="318342"/>
                        <a:pt x="86211" y="328458"/>
                      </a:cubicBezTo>
                      <a:cubicBezTo>
                        <a:pt x="76826" y="338575"/>
                        <a:pt x="73072" y="340598"/>
                        <a:pt x="73072" y="330482"/>
                      </a:cubicBezTo>
                      <a:cubicBezTo>
                        <a:pt x="73072" y="320365"/>
                        <a:pt x="59935" y="318342"/>
                        <a:pt x="48798" y="328458"/>
                      </a:cubicBezTo>
                      <a:cubicBezTo>
                        <a:pt x="37537" y="338575"/>
                        <a:pt x="33784" y="328458"/>
                        <a:pt x="28278" y="326435"/>
                      </a:cubicBezTo>
                      <a:cubicBezTo>
                        <a:pt x="25150" y="325356"/>
                        <a:pt x="12388" y="333449"/>
                        <a:pt x="0" y="342621"/>
                      </a:cubicBezTo>
                      <a:cubicBezTo>
                        <a:pt x="5631" y="355166"/>
                        <a:pt x="8509" y="367576"/>
                        <a:pt x="10761" y="378637"/>
                      </a:cubicBezTo>
                      <a:cubicBezTo>
                        <a:pt x="10886" y="379716"/>
                        <a:pt x="11261" y="380795"/>
                        <a:pt x="11512" y="382009"/>
                      </a:cubicBezTo>
                      <a:cubicBezTo>
                        <a:pt x="18143" y="377018"/>
                        <a:pt x="24775" y="372567"/>
                        <a:pt x="28528" y="372027"/>
                      </a:cubicBezTo>
                      <a:cubicBezTo>
                        <a:pt x="37913" y="370543"/>
                        <a:pt x="126626" y="372027"/>
                        <a:pt x="126626" y="372027"/>
                      </a:cubicBezTo>
                      <a:cubicBezTo>
                        <a:pt x="126626" y="372027"/>
                        <a:pt x="134634" y="386460"/>
                        <a:pt x="132006" y="399544"/>
                      </a:cubicBezTo>
                      <a:cubicBezTo>
                        <a:pt x="129378" y="412493"/>
                        <a:pt x="137386" y="406828"/>
                        <a:pt x="144143" y="424229"/>
                      </a:cubicBezTo>
                      <a:cubicBezTo>
                        <a:pt x="150900" y="441494"/>
                        <a:pt x="156280" y="448778"/>
                        <a:pt x="169668" y="444462"/>
                      </a:cubicBezTo>
                      <a:cubicBezTo>
                        <a:pt x="183057" y="440146"/>
                        <a:pt x="199198" y="437178"/>
                        <a:pt x="204578" y="438662"/>
                      </a:cubicBezTo>
                      <a:cubicBezTo>
                        <a:pt x="209958" y="440146"/>
                        <a:pt x="208582" y="413977"/>
                        <a:pt x="216715" y="409661"/>
                      </a:cubicBezTo>
                      <a:cubicBezTo>
                        <a:pt x="224723" y="405344"/>
                        <a:pt x="240989" y="409661"/>
                        <a:pt x="240989" y="409661"/>
                      </a:cubicBezTo>
                      <a:cubicBezTo>
                        <a:pt x="240989" y="409661"/>
                        <a:pt x="242241" y="416945"/>
                        <a:pt x="255754" y="416945"/>
                      </a:cubicBezTo>
                      <a:cubicBezTo>
                        <a:pt x="269267" y="416945"/>
                        <a:pt x="275899" y="411144"/>
                        <a:pt x="275899" y="421261"/>
                      </a:cubicBezTo>
                      <a:cubicBezTo>
                        <a:pt x="275899" y="431378"/>
                        <a:pt x="277275" y="442978"/>
                        <a:pt x="281279" y="447295"/>
                      </a:cubicBezTo>
                      <a:cubicBezTo>
                        <a:pt x="285283" y="451611"/>
                        <a:pt x="270518" y="487761"/>
                        <a:pt x="277275" y="493561"/>
                      </a:cubicBezTo>
                      <a:cubicBezTo>
                        <a:pt x="284032" y="499362"/>
                        <a:pt x="293416" y="512311"/>
                        <a:pt x="292040" y="519595"/>
                      </a:cubicBezTo>
                      <a:cubicBezTo>
                        <a:pt x="290664" y="526744"/>
                        <a:pt x="286659" y="544145"/>
                        <a:pt x="292040" y="545628"/>
                      </a:cubicBezTo>
                      <a:cubicBezTo>
                        <a:pt x="297420" y="546977"/>
                        <a:pt x="298797" y="536860"/>
                        <a:pt x="308181" y="536860"/>
                      </a:cubicBezTo>
                      <a:cubicBezTo>
                        <a:pt x="317565" y="536860"/>
                        <a:pt x="325698" y="538344"/>
                        <a:pt x="335082" y="534028"/>
                      </a:cubicBezTo>
                      <a:cubicBezTo>
                        <a:pt x="338211" y="532544"/>
                        <a:pt x="340963" y="533084"/>
                        <a:pt x="343341" y="534298"/>
                      </a:cubicBezTo>
                      <a:cubicBezTo>
                        <a:pt x="348221" y="536860"/>
                        <a:pt x="351224" y="542661"/>
                        <a:pt x="351224" y="542661"/>
                      </a:cubicBezTo>
                      <a:cubicBezTo>
                        <a:pt x="351224" y="542661"/>
                        <a:pt x="353976" y="552777"/>
                        <a:pt x="359232" y="549945"/>
                      </a:cubicBezTo>
                      <a:cubicBezTo>
                        <a:pt x="364612" y="546977"/>
                        <a:pt x="379376" y="542661"/>
                        <a:pt x="378000" y="548461"/>
                      </a:cubicBezTo>
                      <a:cubicBezTo>
                        <a:pt x="376624" y="554261"/>
                        <a:pt x="382004" y="567345"/>
                        <a:pt x="387385" y="564378"/>
                      </a:cubicBezTo>
                      <a:cubicBezTo>
                        <a:pt x="392765" y="561410"/>
                        <a:pt x="406153" y="573010"/>
                        <a:pt x="412910" y="573010"/>
                      </a:cubicBezTo>
                      <a:cubicBezTo>
                        <a:pt x="419666" y="573010"/>
                        <a:pt x="426298" y="573010"/>
                        <a:pt x="426298" y="568694"/>
                      </a:cubicBezTo>
                      <a:cubicBezTo>
                        <a:pt x="426298" y="564378"/>
                        <a:pt x="434306" y="557094"/>
                        <a:pt x="437059" y="562894"/>
                      </a:cubicBezTo>
                      <a:cubicBezTo>
                        <a:pt x="439686" y="568694"/>
                        <a:pt x="446443" y="581778"/>
                        <a:pt x="453200" y="581778"/>
                      </a:cubicBezTo>
                      <a:cubicBezTo>
                        <a:pt x="459956" y="581778"/>
                        <a:pt x="475972" y="581778"/>
                        <a:pt x="475972" y="587579"/>
                      </a:cubicBezTo>
                      <a:cubicBezTo>
                        <a:pt x="475972" y="593379"/>
                        <a:pt x="481353" y="609295"/>
                        <a:pt x="488109" y="615096"/>
                      </a:cubicBezTo>
                      <a:cubicBezTo>
                        <a:pt x="494866" y="620896"/>
                        <a:pt x="509631" y="615096"/>
                        <a:pt x="509631" y="615096"/>
                      </a:cubicBezTo>
                      <a:cubicBezTo>
                        <a:pt x="509631" y="615096"/>
                        <a:pt x="515011" y="610779"/>
                        <a:pt x="515011" y="600663"/>
                      </a:cubicBezTo>
                      <a:cubicBezTo>
                        <a:pt x="515011" y="590546"/>
                        <a:pt x="515011" y="577462"/>
                        <a:pt x="511007" y="577462"/>
                      </a:cubicBezTo>
                      <a:cubicBezTo>
                        <a:pt x="507003" y="577462"/>
                        <a:pt x="500246" y="587579"/>
                        <a:pt x="490862" y="584746"/>
                      </a:cubicBezTo>
                      <a:cubicBezTo>
                        <a:pt x="481478" y="581913"/>
                        <a:pt x="474721" y="561545"/>
                        <a:pt x="470717" y="558712"/>
                      </a:cubicBezTo>
                      <a:cubicBezTo>
                        <a:pt x="466713" y="555880"/>
                        <a:pt x="477474" y="536995"/>
                        <a:pt x="477474" y="528362"/>
                      </a:cubicBezTo>
                      <a:cubicBezTo>
                        <a:pt x="477474" y="519730"/>
                        <a:pt x="484231" y="495045"/>
                        <a:pt x="478850" y="492077"/>
                      </a:cubicBezTo>
                      <a:cubicBezTo>
                        <a:pt x="473470" y="489245"/>
                        <a:pt x="476098" y="480477"/>
                        <a:pt x="482854" y="474677"/>
                      </a:cubicBezTo>
                      <a:cubicBezTo>
                        <a:pt x="489611" y="468877"/>
                        <a:pt x="480101" y="452960"/>
                        <a:pt x="490862" y="452960"/>
                      </a:cubicBezTo>
                      <a:cubicBezTo>
                        <a:pt x="500997" y="452960"/>
                        <a:pt x="521518" y="454174"/>
                        <a:pt x="527273" y="447160"/>
                      </a:cubicBezTo>
                      <a:cubicBezTo>
                        <a:pt x="527649" y="446620"/>
                        <a:pt x="528149" y="446351"/>
                        <a:pt x="528399" y="445811"/>
                      </a:cubicBezTo>
                      <a:cubicBezTo>
                        <a:pt x="529150" y="444192"/>
                        <a:pt x="529776" y="442439"/>
                        <a:pt x="530401" y="440820"/>
                      </a:cubicBezTo>
                      <a:cubicBezTo>
                        <a:pt x="523519" y="428545"/>
                        <a:pt x="516638" y="412359"/>
                        <a:pt x="508379" y="40750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5255A9B8-774D-D3C7-4089-F0C26A7607DE}"/>
                    </a:ext>
                  </a:extLst>
                </p:cNvPr>
                <p:cNvSpPr/>
                <p:nvPr/>
              </p:nvSpPr>
              <p:spPr>
                <a:xfrm>
                  <a:off x="6612364" y="4345517"/>
                  <a:ext cx="48798" cy="68792"/>
                </a:xfrm>
                <a:custGeom>
                  <a:avLst/>
                  <a:gdLst>
                    <a:gd name="connsiteX0" fmla="*/ 3629 w 48798"/>
                    <a:gd name="connsiteY0" fmla="*/ 34936 h 68792"/>
                    <a:gd name="connsiteX1" fmla="*/ 11136 w 48798"/>
                    <a:gd name="connsiteY1" fmla="*/ 68793 h 68792"/>
                    <a:gd name="connsiteX2" fmla="*/ 24024 w 48798"/>
                    <a:gd name="connsiteY2" fmla="*/ 60565 h 68792"/>
                    <a:gd name="connsiteX3" fmla="*/ 48798 w 48798"/>
                    <a:gd name="connsiteY3" fmla="*/ 22121 h 68792"/>
                    <a:gd name="connsiteX4" fmla="*/ 41041 w 48798"/>
                    <a:gd name="connsiteY4" fmla="*/ 17131 h 68792"/>
                    <a:gd name="connsiteX5" fmla="*/ 39789 w 48798"/>
                    <a:gd name="connsiteY5" fmla="*/ 0 h 68792"/>
                    <a:gd name="connsiteX6" fmla="*/ 25525 w 48798"/>
                    <a:gd name="connsiteY6" fmla="*/ 405 h 68792"/>
                    <a:gd name="connsiteX7" fmla="*/ 10010 w 48798"/>
                    <a:gd name="connsiteY7" fmla="*/ 10386 h 68792"/>
                    <a:gd name="connsiteX8" fmla="*/ 0 w 48798"/>
                    <a:gd name="connsiteY8" fmla="*/ 9442 h 68792"/>
                    <a:gd name="connsiteX9" fmla="*/ 2002 w 48798"/>
                    <a:gd name="connsiteY9" fmla="*/ 10117 h 68792"/>
                    <a:gd name="connsiteX10" fmla="*/ 3503 w 48798"/>
                    <a:gd name="connsiteY10" fmla="*/ 34936 h 6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798" h="68792">
                      <a:moveTo>
                        <a:pt x="3629" y="34936"/>
                      </a:moveTo>
                      <a:cubicBezTo>
                        <a:pt x="6006" y="40736"/>
                        <a:pt x="8383" y="53955"/>
                        <a:pt x="11136" y="68793"/>
                      </a:cubicBezTo>
                      <a:cubicBezTo>
                        <a:pt x="17142" y="64611"/>
                        <a:pt x="22022" y="61509"/>
                        <a:pt x="24024" y="60565"/>
                      </a:cubicBezTo>
                      <a:cubicBezTo>
                        <a:pt x="31782" y="57193"/>
                        <a:pt x="48798" y="22121"/>
                        <a:pt x="48798" y="22121"/>
                      </a:cubicBezTo>
                      <a:lnTo>
                        <a:pt x="41041" y="17131"/>
                      </a:lnTo>
                      <a:cubicBezTo>
                        <a:pt x="41041" y="17131"/>
                        <a:pt x="41917" y="9847"/>
                        <a:pt x="39789" y="0"/>
                      </a:cubicBezTo>
                      <a:cubicBezTo>
                        <a:pt x="32782" y="944"/>
                        <a:pt x="25525" y="405"/>
                        <a:pt x="25525" y="405"/>
                      </a:cubicBezTo>
                      <a:cubicBezTo>
                        <a:pt x="25525" y="405"/>
                        <a:pt x="27027" y="13758"/>
                        <a:pt x="10010" y="10386"/>
                      </a:cubicBezTo>
                      <a:cubicBezTo>
                        <a:pt x="7257" y="9847"/>
                        <a:pt x="3754" y="9577"/>
                        <a:pt x="0" y="9442"/>
                      </a:cubicBezTo>
                      <a:cubicBezTo>
                        <a:pt x="1126" y="9982"/>
                        <a:pt x="2002" y="10117"/>
                        <a:pt x="2002" y="10117"/>
                      </a:cubicBezTo>
                      <a:lnTo>
                        <a:pt x="3503" y="3493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79A03197-5FB7-6370-7DEE-4415D2917279}"/>
                    </a:ext>
                  </a:extLst>
                </p:cNvPr>
                <p:cNvSpPr/>
                <p:nvPr/>
              </p:nvSpPr>
              <p:spPr>
                <a:xfrm>
                  <a:off x="6643019" y="4615159"/>
                  <a:ext cx="320192" cy="559246"/>
                </a:xfrm>
                <a:custGeom>
                  <a:avLst/>
                  <a:gdLst>
                    <a:gd name="connsiteX0" fmla="*/ 320193 w 320192"/>
                    <a:gd name="connsiteY0" fmla="*/ 142982 h 559246"/>
                    <a:gd name="connsiteX1" fmla="*/ 312560 w 320192"/>
                    <a:gd name="connsiteY1" fmla="*/ 79314 h 559246"/>
                    <a:gd name="connsiteX2" fmla="*/ 309807 w 320192"/>
                    <a:gd name="connsiteY2" fmla="*/ 1214 h 559246"/>
                    <a:gd name="connsiteX3" fmla="*/ 309807 w 320192"/>
                    <a:gd name="connsiteY3" fmla="*/ 0 h 559246"/>
                    <a:gd name="connsiteX4" fmla="*/ 277650 w 320192"/>
                    <a:gd name="connsiteY4" fmla="*/ 18615 h 559246"/>
                    <a:gd name="connsiteX5" fmla="*/ 256129 w 320192"/>
                    <a:gd name="connsiteY5" fmla="*/ 24415 h 559246"/>
                    <a:gd name="connsiteX6" fmla="*/ 238236 w 320192"/>
                    <a:gd name="connsiteY6" fmla="*/ 23470 h 559246"/>
                    <a:gd name="connsiteX7" fmla="*/ 228352 w 320192"/>
                    <a:gd name="connsiteY7" fmla="*/ 36015 h 559246"/>
                    <a:gd name="connsiteX8" fmla="*/ 210459 w 320192"/>
                    <a:gd name="connsiteY8" fmla="*/ 37904 h 559246"/>
                    <a:gd name="connsiteX9" fmla="*/ 184433 w 320192"/>
                    <a:gd name="connsiteY9" fmla="*/ 41815 h 559246"/>
                    <a:gd name="connsiteX10" fmla="*/ 174548 w 320192"/>
                    <a:gd name="connsiteY10" fmla="*/ 32238 h 559246"/>
                    <a:gd name="connsiteX11" fmla="*/ 156655 w 320192"/>
                    <a:gd name="connsiteY11" fmla="*/ 36015 h 559246"/>
                    <a:gd name="connsiteX12" fmla="*/ 139513 w 320192"/>
                    <a:gd name="connsiteY12" fmla="*/ 34127 h 559246"/>
                    <a:gd name="connsiteX13" fmla="*/ 137887 w 320192"/>
                    <a:gd name="connsiteY13" fmla="*/ 45457 h 559246"/>
                    <a:gd name="connsiteX14" fmla="*/ 150900 w 320192"/>
                    <a:gd name="connsiteY14" fmla="*/ 114520 h 559246"/>
                    <a:gd name="connsiteX15" fmla="*/ 169168 w 320192"/>
                    <a:gd name="connsiteY15" fmla="*/ 133539 h 559246"/>
                    <a:gd name="connsiteX16" fmla="*/ 170044 w 320192"/>
                    <a:gd name="connsiteY16" fmla="*/ 166317 h 559246"/>
                    <a:gd name="connsiteX17" fmla="*/ 153027 w 320192"/>
                    <a:gd name="connsiteY17" fmla="*/ 187495 h 559246"/>
                    <a:gd name="connsiteX18" fmla="*/ 150399 w 320192"/>
                    <a:gd name="connsiteY18" fmla="*/ 217440 h 559246"/>
                    <a:gd name="connsiteX19" fmla="*/ 122622 w 320192"/>
                    <a:gd name="connsiteY19" fmla="*/ 177783 h 559246"/>
                    <a:gd name="connsiteX20" fmla="*/ 128878 w 320192"/>
                    <a:gd name="connsiteY20" fmla="*/ 135293 h 559246"/>
                    <a:gd name="connsiteX21" fmla="*/ 104729 w 320192"/>
                    <a:gd name="connsiteY21" fmla="*/ 131381 h 559246"/>
                    <a:gd name="connsiteX22" fmla="*/ 84083 w 320192"/>
                    <a:gd name="connsiteY22" fmla="*/ 116004 h 559246"/>
                    <a:gd name="connsiteX23" fmla="*/ 0 w 320192"/>
                    <a:gd name="connsiteY23" fmla="*/ 148782 h 559246"/>
                    <a:gd name="connsiteX24" fmla="*/ 6256 w 320192"/>
                    <a:gd name="connsiteY24" fmla="*/ 172927 h 559246"/>
                    <a:gd name="connsiteX25" fmla="*/ 4504 w 320192"/>
                    <a:gd name="connsiteY25" fmla="*/ 172927 h 559246"/>
                    <a:gd name="connsiteX26" fmla="*/ 9009 w 320192"/>
                    <a:gd name="connsiteY26" fmla="*/ 183583 h 559246"/>
                    <a:gd name="connsiteX27" fmla="*/ 47922 w 320192"/>
                    <a:gd name="connsiteY27" fmla="*/ 193699 h 559246"/>
                    <a:gd name="connsiteX28" fmla="*/ 82832 w 320192"/>
                    <a:gd name="connsiteY28" fmla="*/ 206784 h 559246"/>
                    <a:gd name="connsiteX29" fmla="*/ 84208 w 320192"/>
                    <a:gd name="connsiteY29" fmla="*/ 257502 h 559246"/>
                    <a:gd name="connsiteX30" fmla="*/ 76201 w 320192"/>
                    <a:gd name="connsiteY30" fmla="*/ 286368 h 559246"/>
                    <a:gd name="connsiteX31" fmla="*/ 85585 w 320192"/>
                    <a:gd name="connsiteY31" fmla="*/ 310917 h 559246"/>
                    <a:gd name="connsiteX32" fmla="*/ 69444 w 320192"/>
                    <a:gd name="connsiteY32" fmla="*/ 335467 h 559246"/>
                    <a:gd name="connsiteX33" fmla="*/ 61436 w 320192"/>
                    <a:gd name="connsiteY33" fmla="*/ 367301 h 559246"/>
                    <a:gd name="connsiteX34" fmla="*/ 30655 w 320192"/>
                    <a:gd name="connsiteY34" fmla="*/ 400348 h 559246"/>
                    <a:gd name="connsiteX35" fmla="*/ 31781 w 320192"/>
                    <a:gd name="connsiteY35" fmla="*/ 401428 h 559246"/>
                    <a:gd name="connsiteX36" fmla="*/ 50550 w 320192"/>
                    <a:gd name="connsiteY36" fmla="*/ 462262 h 559246"/>
                    <a:gd name="connsiteX37" fmla="*/ 53303 w 320192"/>
                    <a:gd name="connsiteY37" fmla="*/ 521613 h 559246"/>
                    <a:gd name="connsiteX38" fmla="*/ 56681 w 320192"/>
                    <a:gd name="connsiteY38" fmla="*/ 559247 h 559246"/>
                    <a:gd name="connsiteX39" fmla="*/ 79203 w 320192"/>
                    <a:gd name="connsiteY39" fmla="*/ 557493 h 559246"/>
                    <a:gd name="connsiteX40" fmla="*/ 80580 w 320192"/>
                    <a:gd name="connsiteY40" fmla="*/ 541172 h 559246"/>
                    <a:gd name="connsiteX41" fmla="*/ 68443 w 320192"/>
                    <a:gd name="connsiteY41" fmla="*/ 528627 h 559246"/>
                    <a:gd name="connsiteX42" fmla="*/ 115865 w 320192"/>
                    <a:gd name="connsiteY42" fmla="*/ 490993 h 559246"/>
                    <a:gd name="connsiteX43" fmla="*/ 153903 w 320192"/>
                    <a:gd name="connsiteY43" fmla="*/ 465365 h 559246"/>
                    <a:gd name="connsiteX44" fmla="*/ 157031 w 320192"/>
                    <a:gd name="connsiteY44" fmla="*/ 418019 h 559246"/>
                    <a:gd name="connsiteX45" fmla="*/ 151650 w 320192"/>
                    <a:gd name="connsiteY45" fmla="*/ 377013 h 559246"/>
                    <a:gd name="connsiteX46" fmla="*/ 136885 w 320192"/>
                    <a:gd name="connsiteY46" fmla="*/ 335467 h 559246"/>
                    <a:gd name="connsiteX47" fmla="*/ 141765 w 320192"/>
                    <a:gd name="connsiteY47" fmla="*/ 310917 h 559246"/>
                    <a:gd name="connsiteX48" fmla="*/ 155654 w 320192"/>
                    <a:gd name="connsiteY48" fmla="*/ 293517 h 559246"/>
                    <a:gd name="connsiteX49" fmla="*/ 181180 w 320192"/>
                    <a:gd name="connsiteY49" fmla="*/ 276116 h 559246"/>
                    <a:gd name="connsiteX50" fmla="*/ 212961 w 320192"/>
                    <a:gd name="connsiteY50" fmla="*/ 238482 h 559246"/>
                    <a:gd name="connsiteX51" fmla="*/ 272020 w 320192"/>
                    <a:gd name="connsiteY51" fmla="*/ 210965 h 559246"/>
                    <a:gd name="connsiteX52" fmla="*/ 319942 w 320192"/>
                    <a:gd name="connsiteY52" fmla="*/ 142982 h 559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320192" h="559246">
                      <a:moveTo>
                        <a:pt x="320193" y="142982"/>
                      </a:moveTo>
                      <a:cubicBezTo>
                        <a:pt x="317065" y="134349"/>
                        <a:pt x="310808" y="95231"/>
                        <a:pt x="312560" y="79314"/>
                      </a:cubicBezTo>
                      <a:cubicBezTo>
                        <a:pt x="314312" y="63398"/>
                        <a:pt x="309807" y="21447"/>
                        <a:pt x="309807" y="1214"/>
                      </a:cubicBezTo>
                      <a:cubicBezTo>
                        <a:pt x="309807" y="809"/>
                        <a:pt x="309807" y="405"/>
                        <a:pt x="309807" y="0"/>
                      </a:cubicBezTo>
                      <a:cubicBezTo>
                        <a:pt x="295043" y="7284"/>
                        <a:pt x="279152" y="15512"/>
                        <a:pt x="277650" y="18615"/>
                      </a:cubicBezTo>
                      <a:cubicBezTo>
                        <a:pt x="274897" y="24415"/>
                        <a:pt x="263386" y="17670"/>
                        <a:pt x="256129" y="24415"/>
                      </a:cubicBezTo>
                      <a:cubicBezTo>
                        <a:pt x="248997" y="31159"/>
                        <a:pt x="244492" y="25359"/>
                        <a:pt x="238236" y="23470"/>
                      </a:cubicBezTo>
                      <a:cubicBezTo>
                        <a:pt x="231980" y="21582"/>
                        <a:pt x="229227" y="30215"/>
                        <a:pt x="228352" y="36015"/>
                      </a:cubicBezTo>
                      <a:cubicBezTo>
                        <a:pt x="227476" y="41815"/>
                        <a:pt x="214963" y="38848"/>
                        <a:pt x="210459" y="37904"/>
                      </a:cubicBezTo>
                      <a:cubicBezTo>
                        <a:pt x="205954" y="36959"/>
                        <a:pt x="191690" y="41815"/>
                        <a:pt x="184433" y="41815"/>
                      </a:cubicBezTo>
                      <a:cubicBezTo>
                        <a:pt x="177175" y="41815"/>
                        <a:pt x="182681" y="35071"/>
                        <a:pt x="174548" y="32238"/>
                      </a:cubicBezTo>
                      <a:cubicBezTo>
                        <a:pt x="166415" y="29406"/>
                        <a:pt x="161160" y="36015"/>
                        <a:pt x="156655" y="36015"/>
                      </a:cubicBezTo>
                      <a:cubicBezTo>
                        <a:pt x="154028" y="36015"/>
                        <a:pt x="145644" y="34936"/>
                        <a:pt x="139513" y="34127"/>
                      </a:cubicBezTo>
                      <a:cubicBezTo>
                        <a:pt x="139513" y="38578"/>
                        <a:pt x="139013" y="42490"/>
                        <a:pt x="137887" y="45457"/>
                      </a:cubicBezTo>
                      <a:cubicBezTo>
                        <a:pt x="132006" y="61779"/>
                        <a:pt x="150024" y="98873"/>
                        <a:pt x="150900" y="114520"/>
                      </a:cubicBezTo>
                      <a:cubicBezTo>
                        <a:pt x="157531" y="120725"/>
                        <a:pt x="165164" y="128144"/>
                        <a:pt x="169168" y="133539"/>
                      </a:cubicBezTo>
                      <a:cubicBezTo>
                        <a:pt x="177175" y="144196"/>
                        <a:pt x="169168" y="143116"/>
                        <a:pt x="170044" y="166317"/>
                      </a:cubicBezTo>
                      <a:cubicBezTo>
                        <a:pt x="170919" y="189383"/>
                        <a:pt x="161160" y="179806"/>
                        <a:pt x="153027" y="187495"/>
                      </a:cubicBezTo>
                      <a:cubicBezTo>
                        <a:pt x="145019" y="195183"/>
                        <a:pt x="152151" y="212584"/>
                        <a:pt x="150399" y="217440"/>
                      </a:cubicBezTo>
                      <a:cubicBezTo>
                        <a:pt x="148647" y="222296"/>
                        <a:pt x="124373" y="183583"/>
                        <a:pt x="122622" y="177783"/>
                      </a:cubicBezTo>
                      <a:cubicBezTo>
                        <a:pt x="120870" y="171983"/>
                        <a:pt x="131630" y="148782"/>
                        <a:pt x="128878" y="135293"/>
                      </a:cubicBezTo>
                      <a:cubicBezTo>
                        <a:pt x="126250" y="121804"/>
                        <a:pt x="110109" y="130437"/>
                        <a:pt x="104729" y="131381"/>
                      </a:cubicBezTo>
                      <a:cubicBezTo>
                        <a:pt x="99348" y="132460"/>
                        <a:pt x="86836" y="116004"/>
                        <a:pt x="84083" y="116004"/>
                      </a:cubicBezTo>
                      <a:cubicBezTo>
                        <a:pt x="81331" y="116004"/>
                        <a:pt x="0" y="148782"/>
                        <a:pt x="0" y="148782"/>
                      </a:cubicBezTo>
                      <a:lnTo>
                        <a:pt x="6256" y="172927"/>
                      </a:lnTo>
                      <a:lnTo>
                        <a:pt x="4504" y="172927"/>
                      </a:lnTo>
                      <a:cubicBezTo>
                        <a:pt x="4504" y="172927"/>
                        <a:pt x="9009" y="183583"/>
                        <a:pt x="9009" y="183583"/>
                      </a:cubicBezTo>
                      <a:cubicBezTo>
                        <a:pt x="9009" y="183583"/>
                        <a:pt x="35785" y="185067"/>
                        <a:pt x="47922" y="193699"/>
                      </a:cubicBezTo>
                      <a:cubicBezTo>
                        <a:pt x="59934" y="202467"/>
                        <a:pt x="78828" y="203816"/>
                        <a:pt x="82832" y="206784"/>
                      </a:cubicBezTo>
                      <a:cubicBezTo>
                        <a:pt x="86836" y="209617"/>
                        <a:pt x="82832" y="241585"/>
                        <a:pt x="84208" y="257502"/>
                      </a:cubicBezTo>
                      <a:cubicBezTo>
                        <a:pt x="85585" y="273418"/>
                        <a:pt x="68067" y="277735"/>
                        <a:pt x="76201" y="286368"/>
                      </a:cubicBezTo>
                      <a:cubicBezTo>
                        <a:pt x="84208" y="295001"/>
                        <a:pt x="80204" y="309569"/>
                        <a:pt x="85585" y="310917"/>
                      </a:cubicBezTo>
                      <a:cubicBezTo>
                        <a:pt x="90965" y="312401"/>
                        <a:pt x="76201" y="331151"/>
                        <a:pt x="69444" y="335467"/>
                      </a:cubicBezTo>
                      <a:cubicBezTo>
                        <a:pt x="62687" y="339784"/>
                        <a:pt x="69444" y="355700"/>
                        <a:pt x="61436" y="367301"/>
                      </a:cubicBezTo>
                      <a:cubicBezTo>
                        <a:pt x="56306" y="374720"/>
                        <a:pt x="41166" y="389287"/>
                        <a:pt x="30655" y="400348"/>
                      </a:cubicBezTo>
                      <a:cubicBezTo>
                        <a:pt x="31156" y="400618"/>
                        <a:pt x="31656" y="400888"/>
                        <a:pt x="31781" y="401428"/>
                      </a:cubicBezTo>
                      <a:cubicBezTo>
                        <a:pt x="34534" y="406553"/>
                        <a:pt x="42542" y="457271"/>
                        <a:pt x="50550" y="462262"/>
                      </a:cubicBezTo>
                      <a:cubicBezTo>
                        <a:pt x="58683" y="467388"/>
                        <a:pt x="53928" y="517297"/>
                        <a:pt x="53303" y="521613"/>
                      </a:cubicBezTo>
                      <a:cubicBezTo>
                        <a:pt x="52677" y="525929"/>
                        <a:pt x="56681" y="559247"/>
                        <a:pt x="56681" y="559247"/>
                      </a:cubicBezTo>
                      <a:cubicBezTo>
                        <a:pt x="56681" y="559247"/>
                        <a:pt x="68693" y="557223"/>
                        <a:pt x="79203" y="557493"/>
                      </a:cubicBezTo>
                      <a:cubicBezTo>
                        <a:pt x="79954" y="550884"/>
                        <a:pt x="80455" y="545084"/>
                        <a:pt x="80580" y="541172"/>
                      </a:cubicBezTo>
                      <a:cubicBezTo>
                        <a:pt x="81456" y="525795"/>
                        <a:pt x="71571" y="538204"/>
                        <a:pt x="68443" y="528627"/>
                      </a:cubicBezTo>
                      <a:cubicBezTo>
                        <a:pt x="65314" y="519050"/>
                        <a:pt x="90339" y="501110"/>
                        <a:pt x="115865" y="490993"/>
                      </a:cubicBezTo>
                      <a:cubicBezTo>
                        <a:pt x="141390" y="480877"/>
                        <a:pt x="151275" y="475077"/>
                        <a:pt x="153903" y="465365"/>
                      </a:cubicBezTo>
                      <a:cubicBezTo>
                        <a:pt x="156530" y="455788"/>
                        <a:pt x="153527" y="428675"/>
                        <a:pt x="157031" y="418019"/>
                      </a:cubicBezTo>
                      <a:cubicBezTo>
                        <a:pt x="160659" y="407497"/>
                        <a:pt x="154779" y="401158"/>
                        <a:pt x="151650" y="377013"/>
                      </a:cubicBezTo>
                      <a:cubicBezTo>
                        <a:pt x="148522" y="352868"/>
                        <a:pt x="140389" y="348956"/>
                        <a:pt x="136885" y="335467"/>
                      </a:cubicBezTo>
                      <a:cubicBezTo>
                        <a:pt x="133257" y="321978"/>
                        <a:pt x="134133" y="311322"/>
                        <a:pt x="141765" y="310917"/>
                      </a:cubicBezTo>
                      <a:cubicBezTo>
                        <a:pt x="149273" y="310378"/>
                        <a:pt x="149273" y="306601"/>
                        <a:pt x="155654" y="293517"/>
                      </a:cubicBezTo>
                      <a:cubicBezTo>
                        <a:pt x="161910" y="280433"/>
                        <a:pt x="169042" y="285828"/>
                        <a:pt x="181180" y="276116"/>
                      </a:cubicBezTo>
                      <a:cubicBezTo>
                        <a:pt x="193317" y="266539"/>
                        <a:pt x="193692" y="254399"/>
                        <a:pt x="212961" y="238482"/>
                      </a:cubicBezTo>
                      <a:cubicBezTo>
                        <a:pt x="232105" y="222566"/>
                        <a:pt x="253251" y="222970"/>
                        <a:pt x="272020" y="210965"/>
                      </a:cubicBezTo>
                      <a:cubicBezTo>
                        <a:pt x="290788" y="198825"/>
                        <a:pt x="323070" y="151614"/>
                        <a:pt x="319942" y="14298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F2942F98-89DD-AA33-FB7E-17B93107B0FA}"/>
                    </a:ext>
                  </a:extLst>
                </p:cNvPr>
                <p:cNvSpPr/>
                <p:nvPr/>
              </p:nvSpPr>
              <p:spPr>
                <a:xfrm>
                  <a:off x="6623625" y="4297227"/>
                  <a:ext cx="329452" cy="359342"/>
                </a:xfrm>
                <a:custGeom>
                  <a:avLst/>
                  <a:gdLst>
                    <a:gd name="connsiteX0" fmla="*/ 307805 w 329452"/>
                    <a:gd name="connsiteY0" fmla="*/ 288256 h 359342"/>
                    <a:gd name="connsiteX1" fmla="*/ 296669 w 329452"/>
                    <a:gd name="connsiteY1" fmla="*/ 254939 h 359342"/>
                    <a:gd name="connsiteX2" fmla="*/ 293541 w 329452"/>
                    <a:gd name="connsiteY2" fmla="*/ 227961 h 359342"/>
                    <a:gd name="connsiteX3" fmla="*/ 298922 w 329452"/>
                    <a:gd name="connsiteY3" fmla="*/ 203412 h 359342"/>
                    <a:gd name="connsiteX4" fmla="*/ 282781 w 329452"/>
                    <a:gd name="connsiteY4" fmla="*/ 175894 h 359342"/>
                    <a:gd name="connsiteX5" fmla="*/ 296169 w 329452"/>
                    <a:gd name="connsiteY5" fmla="*/ 126390 h 359342"/>
                    <a:gd name="connsiteX6" fmla="*/ 245369 w 329452"/>
                    <a:gd name="connsiteY6" fmla="*/ 87408 h 359342"/>
                    <a:gd name="connsiteX7" fmla="*/ 246870 w 329452"/>
                    <a:gd name="connsiteY7" fmla="*/ 67310 h 359342"/>
                    <a:gd name="connsiteX8" fmla="*/ 132506 w 329452"/>
                    <a:gd name="connsiteY8" fmla="*/ 1889 h 359342"/>
                    <a:gd name="connsiteX9" fmla="*/ 117867 w 329452"/>
                    <a:gd name="connsiteY9" fmla="*/ 32643 h 359342"/>
                    <a:gd name="connsiteX10" fmla="*/ 119869 w 329452"/>
                    <a:gd name="connsiteY10" fmla="*/ 52876 h 359342"/>
                    <a:gd name="connsiteX11" fmla="*/ 70820 w 329452"/>
                    <a:gd name="connsiteY11" fmla="*/ 49909 h 359342"/>
                    <a:gd name="connsiteX12" fmla="*/ 70695 w 329452"/>
                    <a:gd name="connsiteY12" fmla="*/ 0 h 359342"/>
                    <a:gd name="connsiteX13" fmla="*/ 45420 w 329452"/>
                    <a:gd name="connsiteY13" fmla="*/ 2158 h 359342"/>
                    <a:gd name="connsiteX14" fmla="*/ 31156 w 329452"/>
                    <a:gd name="connsiteY14" fmla="*/ 6205 h 359342"/>
                    <a:gd name="connsiteX15" fmla="*/ 36161 w 329452"/>
                    <a:gd name="connsiteY15" fmla="*/ 20503 h 359342"/>
                    <a:gd name="connsiteX16" fmla="*/ 40791 w 329452"/>
                    <a:gd name="connsiteY16" fmla="*/ 42220 h 359342"/>
                    <a:gd name="connsiteX17" fmla="*/ 28654 w 329452"/>
                    <a:gd name="connsiteY17" fmla="*/ 48425 h 359342"/>
                    <a:gd name="connsiteX18" fmla="*/ 29905 w 329452"/>
                    <a:gd name="connsiteY18" fmla="*/ 65556 h 359342"/>
                    <a:gd name="connsiteX19" fmla="*/ 37662 w 329452"/>
                    <a:gd name="connsiteY19" fmla="*/ 70547 h 359342"/>
                    <a:gd name="connsiteX20" fmla="*/ 12888 w 329452"/>
                    <a:gd name="connsiteY20" fmla="*/ 108990 h 359342"/>
                    <a:gd name="connsiteX21" fmla="*/ 0 w 329452"/>
                    <a:gd name="connsiteY21" fmla="*/ 117218 h 359342"/>
                    <a:gd name="connsiteX22" fmla="*/ 18519 w 329452"/>
                    <a:gd name="connsiteY22" fmla="*/ 179402 h 359342"/>
                    <a:gd name="connsiteX23" fmla="*/ 34659 w 329452"/>
                    <a:gd name="connsiteY23" fmla="*/ 222161 h 359342"/>
                    <a:gd name="connsiteX24" fmla="*/ 42042 w 329452"/>
                    <a:gd name="connsiteY24" fmla="*/ 248194 h 359342"/>
                    <a:gd name="connsiteX25" fmla="*/ 25150 w 329452"/>
                    <a:gd name="connsiteY25" fmla="*/ 234436 h 359342"/>
                    <a:gd name="connsiteX26" fmla="*/ 23148 w 329452"/>
                    <a:gd name="connsiteY26" fmla="*/ 239427 h 359342"/>
                    <a:gd name="connsiteX27" fmla="*/ 22022 w 329452"/>
                    <a:gd name="connsiteY27" fmla="*/ 240776 h 359342"/>
                    <a:gd name="connsiteX28" fmla="*/ 43919 w 329452"/>
                    <a:gd name="connsiteY28" fmla="*/ 254129 h 359342"/>
                    <a:gd name="connsiteX29" fmla="*/ 71821 w 329452"/>
                    <a:gd name="connsiteY29" fmla="*/ 265865 h 359342"/>
                    <a:gd name="connsiteX30" fmla="*/ 110610 w 329452"/>
                    <a:gd name="connsiteY30" fmla="*/ 284210 h 359342"/>
                    <a:gd name="connsiteX31" fmla="*/ 112612 w 329452"/>
                    <a:gd name="connsiteY31" fmla="*/ 287447 h 359342"/>
                    <a:gd name="connsiteX32" fmla="*/ 133007 w 329452"/>
                    <a:gd name="connsiteY32" fmla="*/ 287447 h 359342"/>
                    <a:gd name="connsiteX33" fmla="*/ 137386 w 329452"/>
                    <a:gd name="connsiteY33" fmla="*/ 285559 h 359342"/>
                    <a:gd name="connsiteX34" fmla="*/ 159158 w 329452"/>
                    <a:gd name="connsiteY34" fmla="*/ 351654 h 359342"/>
                    <a:gd name="connsiteX35" fmla="*/ 176300 w 329452"/>
                    <a:gd name="connsiteY35" fmla="*/ 353542 h 359342"/>
                    <a:gd name="connsiteX36" fmla="*/ 194193 w 329452"/>
                    <a:gd name="connsiteY36" fmla="*/ 349765 h 359342"/>
                    <a:gd name="connsiteX37" fmla="*/ 204077 w 329452"/>
                    <a:gd name="connsiteY37" fmla="*/ 359343 h 359342"/>
                    <a:gd name="connsiteX38" fmla="*/ 230103 w 329452"/>
                    <a:gd name="connsiteY38" fmla="*/ 355431 h 359342"/>
                    <a:gd name="connsiteX39" fmla="*/ 247996 w 329452"/>
                    <a:gd name="connsiteY39" fmla="*/ 353542 h 359342"/>
                    <a:gd name="connsiteX40" fmla="*/ 257881 w 329452"/>
                    <a:gd name="connsiteY40" fmla="*/ 340998 h 359342"/>
                    <a:gd name="connsiteX41" fmla="*/ 275774 w 329452"/>
                    <a:gd name="connsiteY41" fmla="*/ 341942 h 359342"/>
                    <a:gd name="connsiteX42" fmla="*/ 297295 w 329452"/>
                    <a:gd name="connsiteY42" fmla="*/ 336142 h 359342"/>
                    <a:gd name="connsiteX43" fmla="*/ 329452 w 329452"/>
                    <a:gd name="connsiteY43" fmla="*/ 317527 h 359342"/>
                    <a:gd name="connsiteX44" fmla="*/ 308056 w 329452"/>
                    <a:gd name="connsiteY44" fmla="*/ 287852 h 35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29452" h="359342">
                      <a:moveTo>
                        <a:pt x="307805" y="288256"/>
                      </a:moveTo>
                      <a:cubicBezTo>
                        <a:pt x="306930" y="268428"/>
                        <a:pt x="296169" y="268428"/>
                        <a:pt x="296669" y="254939"/>
                      </a:cubicBezTo>
                      <a:cubicBezTo>
                        <a:pt x="297170" y="241450"/>
                        <a:pt x="298046" y="229310"/>
                        <a:pt x="293541" y="227961"/>
                      </a:cubicBezTo>
                      <a:cubicBezTo>
                        <a:pt x="289037" y="226478"/>
                        <a:pt x="291790" y="214877"/>
                        <a:pt x="298922" y="203412"/>
                      </a:cubicBezTo>
                      <a:cubicBezTo>
                        <a:pt x="306054" y="191811"/>
                        <a:pt x="285909" y="190328"/>
                        <a:pt x="282781" y="175894"/>
                      </a:cubicBezTo>
                      <a:cubicBezTo>
                        <a:pt x="281529" y="169690"/>
                        <a:pt x="287911" y="148917"/>
                        <a:pt x="296169" y="126390"/>
                      </a:cubicBezTo>
                      <a:cubicBezTo>
                        <a:pt x="271019" y="107776"/>
                        <a:pt x="245369" y="87408"/>
                        <a:pt x="245369" y="87408"/>
                      </a:cubicBezTo>
                      <a:lnTo>
                        <a:pt x="246870" y="67310"/>
                      </a:lnTo>
                      <a:lnTo>
                        <a:pt x="132506" y="1889"/>
                      </a:lnTo>
                      <a:cubicBezTo>
                        <a:pt x="131756" y="16861"/>
                        <a:pt x="126000" y="28596"/>
                        <a:pt x="117867" y="32643"/>
                      </a:cubicBezTo>
                      <a:cubicBezTo>
                        <a:pt x="109108" y="36960"/>
                        <a:pt x="130004" y="50718"/>
                        <a:pt x="119869" y="52876"/>
                      </a:cubicBezTo>
                      <a:cubicBezTo>
                        <a:pt x="109859" y="55035"/>
                        <a:pt x="86961" y="42760"/>
                        <a:pt x="70820" y="49909"/>
                      </a:cubicBezTo>
                      <a:cubicBezTo>
                        <a:pt x="60060" y="54900"/>
                        <a:pt x="62187" y="25629"/>
                        <a:pt x="70695" y="0"/>
                      </a:cubicBezTo>
                      <a:lnTo>
                        <a:pt x="45420" y="2158"/>
                      </a:lnTo>
                      <a:cubicBezTo>
                        <a:pt x="45420" y="2158"/>
                        <a:pt x="38538" y="3912"/>
                        <a:pt x="31156" y="6205"/>
                      </a:cubicBezTo>
                      <a:lnTo>
                        <a:pt x="36161" y="20503"/>
                      </a:lnTo>
                      <a:cubicBezTo>
                        <a:pt x="36161" y="20503"/>
                        <a:pt x="42417" y="33857"/>
                        <a:pt x="40791" y="42220"/>
                      </a:cubicBezTo>
                      <a:cubicBezTo>
                        <a:pt x="40040" y="45997"/>
                        <a:pt x="34534" y="47751"/>
                        <a:pt x="28654" y="48425"/>
                      </a:cubicBezTo>
                      <a:cubicBezTo>
                        <a:pt x="30656" y="58272"/>
                        <a:pt x="29905" y="65556"/>
                        <a:pt x="29905" y="65556"/>
                      </a:cubicBezTo>
                      <a:lnTo>
                        <a:pt x="37662" y="70547"/>
                      </a:lnTo>
                      <a:cubicBezTo>
                        <a:pt x="37662" y="70547"/>
                        <a:pt x="20645" y="105618"/>
                        <a:pt x="12888" y="108990"/>
                      </a:cubicBezTo>
                      <a:cubicBezTo>
                        <a:pt x="10886" y="109934"/>
                        <a:pt x="5881" y="113036"/>
                        <a:pt x="0" y="117218"/>
                      </a:cubicBezTo>
                      <a:cubicBezTo>
                        <a:pt x="4505" y="141903"/>
                        <a:pt x="10135" y="171173"/>
                        <a:pt x="18519" y="179402"/>
                      </a:cubicBezTo>
                      <a:cubicBezTo>
                        <a:pt x="34034" y="194644"/>
                        <a:pt x="31281" y="212044"/>
                        <a:pt x="34659" y="222161"/>
                      </a:cubicBezTo>
                      <a:cubicBezTo>
                        <a:pt x="38038" y="232278"/>
                        <a:pt x="51426" y="243878"/>
                        <a:pt x="42042" y="248194"/>
                      </a:cubicBezTo>
                      <a:cubicBezTo>
                        <a:pt x="36036" y="251027"/>
                        <a:pt x="30530" y="244013"/>
                        <a:pt x="25150" y="234436"/>
                      </a:cubicBezTo>
                      <a:cubicBezTo>
                        <a:pt x="24524" y="236054"/>
                        <a:pt x="23899" y="237808"/>
                        <a:pt x="23148" y="239427"/>
                      </a:cubicBezTo>
                      <a:cubicBezTo>
                        <a:pt x="22898" y="239966"/>
                        <a:pt x="22397" y="240371"/>
                        <a:pt x="22022" y="240776"/>
                      </a:cubicBezTo>
                      <a:cubicBezTo>
                        <a:pt x="30280" y="247250"/>
                        <a:pt x="39789" y="254129"/>
                        <a:pt x="43919" y="254129"/>
                      </a:cubicBezTo>
                      <a:cubicBezTo>
                        <a:pt x="51676" y="254129"/>
                        <a:pt x="64064" y="264246"/>
                        <a:pt x="71821" y="265865"/>
                      </a:cubicBezTo>
                      <a:cubicBezTo>
                        <a:pt x="79579" y="267484"/>
                        <a:pt x="107231" y="279354"/>
                        <a:pt x="110610" y="284210"/>
                      </a:cubicBezTo>
                      <a:cubicBezTo>
                        <a:pt x="111110" y="285154"/>
                        <a:pt x="111861" y="286233"/>
                        <a:pt x="112612" y="287447"/>
                      </a:cubicBezTo>
                      <a:cubicBezTo>
                        <a:pt x="119118" y="287042"/>
                        <a:pt x="127877" y="286773"/>
                        <a:pt x="133007" y="287447"/>
                      </a:cubicBezTo>
                      <a:cubicBezTo>
                        <a:pt x="134133" y="286368"/>
                        <a:pt x="135510" y="285559"/>
                        <a:pt x="137386" y="285559"/>
                      </a:cubicBezTo>
                      <a:cubicBezTo>
                        <a:pt x="147647" y="285559"/>
                        <a:pt x="159659" y="327374"/>
                        <a:pt x="159158" y="351654"/>
                      </a:cubicBezTo>
                      <a:cubicBezTo>
                        <a:pt x="165289" y="352463"/>
                        <a:pt x="173672" y="353542"/>
                        <a:pt x="176300" y="353542"/>
                      </a:cubicBezTo>
                      <a:cubicBezTo>
                        <a:pt x="180805" y="353542"/>
                        <a:pt x="186185" y="346798"/>
                        <a:pt x="194193" y="349765"/>
                      </a:cubicBezTo>
                      <a:cubicBezTo>
                        <a:pt x="202201" y="352733"/>
                        <a:pt x="196820" y="359343"/>
                        <a:pt x="204077" y="359343"/>
                      </a:cubicBezTo>
                      <a:cubicBezTo>
                        <a:pt x="211335" y="359343"/>
                        <a:pt x="225599" y="354486"/>
                        <a:pt x="230103" y="355431"/>
                      </a:cubicBezTo>
                      <a:cubicBezTo>
                        <a:pt x="234608" y="356375"/>
                        <a:pt x="247120" y="359343"/>
                        <a:pt x="247996" y="353542"/>
                      </a:cubicBezTo>
                      <a:cubicBezTo>
                        <a:pt x="248872" y="347742"/>
                        <a:pt x="251625" y="339109"/>
                        <a:pt x="257881" y="340998"/>
                      </a:cubicBezTo>
                      <a:cubicBezTo>
                        <a:pt x="264137" y="342886"/>
                        <a:pt x="268642" y="348686"/>
                        <a:pt x="275774" y="341942"/>
                      </a:cubicBezTo>
                      <a:cubicBezTo>
                        <a:pt x="282906" y="335197"/>
                        <a:pt x="294542" y="341942"/>
                        <a:pt x="297295" y="336142"/>
                      </a:cubicBezTo>
                      <a:cubicBezTo>
                        <a:pt x="298671" y="333174"/>
                        <a:pt x="314562" y="324811"/>
                        <a:pt x="329452" y="317527"/>
                      </a:cubicBezTo>
                      <a:cubicBezTo>
                        <a:pt x="328576" y="298912"/>
                        <a:pt x="308932" y="307141"/>
                        <a:pt x="308056" y="28785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DF38BD25-449F-D272-B3EF-152F6B984F25}"/>
                    </a:ext>
                  </a:extLst>
                </p:cNvPr>
                <p:cNvSpPr/>
                <p:nvPr/>
              </p:nvSpPr>
              <p:spPr>
                <a:xfrm>
                  <a:off x="6721142" y="4584533"/>
                  <a:ext cx="94762" cy="248464"/>
                </a:xfrm>
                <a:custGeom>
                  <a:avLst/>
                  <a:gdLst>
                    <a:gd name="connsiteX0" fmla="*/ 91170 w 94762"/>
                    <a:gd name="connsiteY0" fmla="*/ 164030 h 248464"/>
                    <a:gd name="connsiteX1" fmla="*/ 72902 w 94762"/>
                    <a:gd name="connsiteY1" fmla="*/ 145011 h 248464"/>
                    <a:gd name="connsiteX2" fmla="*/ 71901 w 94762"/>
                    <a:gd name="connsiteY2" fmla="*/ 150542 h 248464"/>
                    <a:gd name="connsiteX3" fmla="*/ 38993 w 94762"/>
                    <a:gd name="connsiteY3" fmla="*/ 100633 h 248464"/>
                    <a:gd name="connsiteX4" fmla="*/ 42371 w 94762"/>
                    <a:gd name="connsiteY4" fmla="*/ 42766 h 248464"/>
                    <a:gd name="connsiteX5" fmla="*/ 35240 w 94762"/>
                    <a:gd name="connsiteY5" fmla="*/ 411 h 248464"/>
                    <a:gd name="connsiteX6" fmla="*/ 14844 w 94762"/>
                    <a:gd name="connsiteY6" fmla="*/ 411 h 248464"/>
                    <a:gd name="connsiteX7" fmla="*/ 26856 w 94762"/>
                    <a:gd name="connsiteY7" fmla="*/ 32244 h 248464"/>
                    <a:gd name="connsiteX8" fmla="*/ 15970 w 94762"/>
                    <a:gd name="connsiteY8" fmla="*/ 38854 h 248464"/>
                    <a:gd name="connsiteX9" fmla="*/ 17472 w 94762"/>
                    <a:gd name="connsiteY9" fmla="*/ 92270 h 248464"/>
                    <a:gd name="connsiteX10" fmla="*/ 5085 w 94762"/>
                    <a:gd name="connsiteY10" fmla="*/ 100633 h 248464"/>
                    <a:gd name="connsiteX11" fmla="*/ 455 w 94762"/>
                    <a:gd name="connsiteY11" fmla="*/ 132332 h 248464"/>
                    <a:gd name="connsiteX12" fmla="*/ 5835 w 94762"/>
                    <a:gd name="connsiteY12" fmla="*/ 146630 h 248464"/>
                    <a:gd name="connsiteX13" fmla="*/ 6086 w 94762"/>
                    <a:gd name="connsiteY13" fmla="*/ 146630 h 248464"/>
                    <a:gd name="connsiteX14" fmla="*/ 26731 w 94762"/>
                    <a:gd name="connsiteY14" fmla="*/ 162007 h 248464"/>
                    <a:gd name="connsiteX15" fmla="*/ 50880 w 94762"/>
                    <a:gd name="connsiteY15" fmla="*/ 165919 h 248464"/>
                    <a:gd name="connsiteX16" fmla="*/ 44624 w 94762"/>
                    <a:gd name="connsiteY16" fmla="*/ 208408 h 248464"/>
                    <a:gd name="connsiteX17" fmla="*/ 72402 w 94762"/>
                    <a:gd name="connsiteY17" fmla="*/ 248066 h 248464"/>
                    <a:gd name="connsiteX18" fmla="*/ 75029 w 94762"/>
                    <a:gd name="connsiteY18" fmla="*/ 218120 h 248464"/>
                    <a:gd name="connsiteX19" fmla="*/ 92046 w 94762"/>
                    <a:gd name="connsiteY19" fmla="*/ 196943 h 248464"/>
                    <a:gd name="connsiteX20" fmla="*/ 91170 w 94762"/>
                    <a:gd name="connsiteY20" fmla="*/ 164165 h 248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4762" h="248464">
                      <a:moveTo>
                        <a:pt x="91170" y="164030"/>
                      </a:moveTo>
                      <a:cubicBezTo>
                        <a:pt x="87166" y="158635"/>
                        <a:pt x="79408" y="151216"/>
                        <a:pt x="72902" y="145011"/>
                      </a:cubicBezTo>
                      <a:cubicBezTo>
                        <a:pt x="73027" y="147439"/>
                        <a:pt x="72902" y="149327"/>
                        <a:pt x="71901" y="150542"/>
                      </a:cubicBezTo>
                      <a:cubicBezTo>
                        <a:pt x="64018" y="162951"/>
                        <a:pt x="41746" y="124508"/>
                        <a:pt x="38993" y="100633"/>
                      </a:cubicBezTo>
                      <a:cubicBezTo>
                        <a:pt x="36366" y="76758"/>
                        <a:pt x="51756" y="65157"/>
                        <a:pt x="42371" y="42766"/>
                      </a:cubicBezTo>
                      <a:cubicBezTo>
                        <a:pt x="34614" y="24016"/>
                        <a:pt x="29609" y="5941"/>
                        <a:pt x="35240" y="411"/>
                      </a:cubicBezTo>
                      <a:cubicBezTo>
                        <a:pt x="30110" y="-264"/>
                        <a:pt x="21351" y="6"/>
                        <a:pt x="14844" y="411"/>
                      </a:cubicBezTo>
                      <a:cubicBezTo>
                        <a:pt x="19724" y="9179"/>
                        <a:pt x="26856" y="26444"/>
                        <a:pt x="26856" y="32244"/>
                      </a:cubicBezTo>
                      <a:cubicBezTo>
                        <a:pt x="26856" y="38854"/>
                        <a:pt x="19099" y="30626"/>
                        <a:pt x="15970" y="38854"/>
                      </a:cubicBezTo>
                      <a:cubicBezTo>
                        <a:pt x="12842" y="47217"/>
                        <a:pt x="11341" y="85660"/>
                        <a:pt x="17472" y="92270"/>
                      </a:cubicBezTo>
                      <a:cubicBezTo>
                        <a:pt x="23603" y="98879"/>
                        <a:pt x="5085" y="93888"/>
                        <a:pt x="5085" y="100633"/>
                      </a:cubicBezTo>
                      <a:cubicBezTo>
                        <a:pt x="5085" y="107377"/>
                        <a:pt x="3583" y="130713"/>
                        <a:pt x="455" y="132332"/>
                      </a:cubicBezTo>
                      <a:cubicBezTo>
                        <a:pt x="-1297" y="133276"/>
                        <a:pt x="2332" y="138941"/>
                        <a:pt x="5835" y="146630"/>
                      </a:cubicBezTo>
                      <a:cubicBezTo>
                        <a:pt x="5835" y="146630"/>
                        <a:pt x="6086" y="146630"/>
                        <a:pt x="6086" y="146630"/>
                      </a:cubicBezTo>
                      <a:cubicBezTo>
                        <a:pt x="8713" y="146630"/>
                        <a:pt x="21351" y="163086"/>
                        <a:pt x="26731" y="162007"/>
                      </a:cubicBezTo>
                      <a:cubicBezTo>
                        <a:pt x="32112" y="161063"/>
                        <a:pt x="48252" y="152430"/>
                        <a:pt x="50880" y="165919"/>
                      </a:cubicBezTo>
                      <a:cubicBezTo>
                        <a:pt x="53633" y="179408"/>
                        <a:pt x="42747" y="202608"/>
                        <a:pt x="44624" y="208408"/>
                      </a:cubicBezTo>
                      <a:cubicBezTo>
                        <a:pt x="46376" y="214209"/>
                        <a:pt x="70650" y="252787"/>
                        <a:pt x="72402" y="248066"/>
                      </a:cubicBezTo>
                      <a:cubicBezTo>
                        <a:pt x="74153" y="243210"/>
                        <a:pt x="67021" y="225809"/>
                        <a:pt x="75029" y="218120"/>
                      </a:cubicBezTo>
                      <a:cubicBezTo>
                        <a:pt x="83037" y="210432"/>
                        <a:pt x="92922" y="220009"/>
                        <a:pt x="92046" y="196943"/>
                      </a:cubicBezTo>
                      <a:cubicBezTo>
                        <a:pt x="91170" y="173742"/>
                        <a:pt x="99178" y="174821"/>
                        <a:pt x="91170" y="16416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82324444-711C-F7F7-6ACF-24B23392BFA5}"/>
                    </a:ext>
                  </a:extLst>
                </p:cNvPr>
                <p:cNvSpPr/>
                <p:nvPr/>
              </p:nvSpPr>
              <p:spPr>
                <a:xfrm>
                  <a:off x="7796941" y="2846198"/>
                  <a:ext cx="230951" cy="165131"/>
                </a:xfrm>
                <a:custGeom>
                  <a:avLst/>
                  <a:gdLst>
                    <a:gd name="connsiteX0" fmla="*/ 230952 w 230951"/>
                    <a:gd name="connsiteY0" fmla="*/ 148548 h 165131"/>
                    <a:gd name="connsiteX1" fmla="*/ 230201 w 230951"/>
                    <a:gd name="connsiteY1" fmla="*/ 148548 h 165131"/>
                    <a:gd name="connsiteX2" fmla="*/ 229325 w 230951"/>
                    <a:gd name="connsiteY2" fmla="*/ 148683 h 165131"/>
                    <a:gd name="connsiteX3" fmla="*/ 228074 w 230951"/>
                    <a:gd name="connsiteY3" fmla="*/ 148818 h 165131"/>
                    <a:gd name="connsiteX4" fmla="*/ 220942 w 230951"/>
                    <a:gd name="connsiteY4" fmla="*/ 150436 h 165131"/>
                    <a:gd name="connsiteX5" fmla="*/ 218314 w 230951"/>
                    <a:gd name="connsiteY5" fmla="*/ 148278 h 165131"/>
                    <a:gd name="connsiteX6" fmla="*/ 215437 w 230951"/>
                    <a:gd name="connsiteY6" fmla="*/ 146524 h 165131"/>
                    <a:gd name="connsiteX7" fmla="*/ 212058 w 230951"/>
                    <a:gd name="connsiteY7" fmla="*/ 145041 h 165131"/>
                    <a:gd name="connsiteX8" fmla="*/ 208555 w 230951"/>
                    <a:gd name="connsiteY8" fmla="*/ 144096 h 165131"/>
                    <a:gd name="connsiteX9" fmla="*/ 205051 w 230951"/>
                    <a:gd name="connsiteY9" fmla="*/ 143422 h 165131"/>
                    <a:gd name="connsiteX10" fmla="*/ 199796 w 230951"/>
                    <a:gd name="connsiteY10" fmla="*/ 143422 h 165131"/>
                    <a:gd name="connsiteX11" fmla="*/ 188160 w 230951"/>
                    <a:gd name="connsiteY11" fmla="*/ 134250 h 165131"/>
                    <a:gd name="connsiteX12" fmla="*/ 155127 w 230951"/>
                    <a:gd name="connsiteY12" fmla="*/ 157585 h 165131"/>
                    <a:gd name="connsiteX13" fmla="*/ 146618 w 230951"/>
                    <a:gd name="connsiteY13" fmla="*/ 160688 h 165131"/>
                    <a:gd name="connsiteX14" fmla="*/ 139361 w 230951"/>
                    <a:gd name="connsiteY14" fmla="*/ 163251 h 165131"/>
                    <a:gd name="connsiteX15" fmla="*/ 138861 w 230951"/>
                    <a:gd name="connsiteY15" fmla="*/ 163385 h 165131"/>
                    <a:gd name="connsiteX16" fmla="*/ 125722 w 230951"/>
                    <a:gd name="connsiteY16" fmla="*/ 163790 h 165131"/>
                    <a:gd name="connsiteX17" fmla="*/ 124596 w 230951"/>
                    <a:gd name="connsiteY17" fmla="*/ 162711 h 165131"/>
                    <a:gd name="connsiteX18" fmla="*/ 123345 w 230951"/>
                    <a:gd name="connsiteY18" fmla="*/ 123998 h 165131"/>
                    <a:gd name="connsiteX19" fmla="*/ 111459 w 230951"/>
                    <a:gd name="connsiteY19" fmla="*/ 97020 h 165131"/>
                    <a:gd name="connsiteX20" fmla="*/ 83931 w 230951"/>
                    <a:gd name="connsiteY20" fmla="*/ 125347 h 165131"/>
                    <a:gd name="connsiteX21" fmla="*/ 55278 w 230951"/>
                    <a:gd name="connsiteY21" fmla="*/ 140859 h 165131"/>
                    <a:gd name="connsiteX22" fmla="*/ 24247 w 230951"/>
                    <a:gd name="connsiteY22" fmla="*/ 149762 h 165131"/>
                    <a:gd name="connsiteX23" fmla="*/ 14862 w 230951"/>
                    <a:gd name="connsiteY23" fmla="*/ 151246 h 165131"/>
                    <a:gd name="connsiteX24" fmla="*/ 11985 w 230951"/>
                    <a:gd name="connsiteY24" fmla="*/ 149492 h 165131"/>
                    <a:gd name="connsiteX25" fmla="*/ 9982 w 230951"/>
                    <a:gd name="connsiteY25" fmla="*/ 148143 h 165131"/>
                    <a:gd name="connsiteX26" fmla="*/ 22495 w 230951"/>
                    <a:gd name="connsiteY26" fmla="*/ 114151 h 165131"/>
                    <a:gd name="connsiteX27" fmla="*/ 18992 w 230951"/>
                    <a:gd name="connsiteY27" fmla="*/ 85150 h 165131"/>
                    <a:gd name="connsiteX28" fmla="*/ 98 w 230951"/>
                    <a:gd name="connsiteY28" fmla="*/ 60061 h 165131"/>
                    <a:gd name="connsiteX29" fmla="*/ 28751 w 230951"/>
                    <a:gd name="connsiteY29" fmla="*/ 48461 h 165131"/>
                    <a:gd name="connsiteX30" fmla="*/ 38636 w 230951"/>
                    <a:gd name="connsiteY30" fmla="*/ 30116 h 165131"/>
                    <a:gd name="connsiteX31" fmla="*/ 52901 w 230951"/>
                    <a:gd name="connsiteY31" fmla="*/ 12850 h 165131"/>
                    <a:gd name="connsiteX32" fmla="*/ 76173 w 230951"/>
                    <a:gd name="connsiteY32" fmla="*/ 7050 h 165131"/>
                    <a:gd name="connsiteX33" fmla="*/ 96818 w 230951"/>
                    <a:gd name="connsiteY33" fmla="*/ 2194 h 165131"/>
                    <a:gd name="connsiteX34" fmla="*/ 94566 w 230951"/>
                    <a:gd name="connsiteY34" fmla="*/ 12580 h 165131"/>
                    <a:gd name="connsiteX35" fmla="*/ 92940 w 230951"/>
                    <a:gd name="connsiteY35" fmla="*/ 16088 h 165131"/>
                    <a:gd name="connsiteX36" fmla="*/ 91814 w 230951"/>
                    <a:gd name="connsiteY36" fmla="*/ 18381 h 165131"/>
                    <a:gd name="connsiteX37" fmla="*/ 87310 w 230951"/>
                    <a:gd name="connsiteY37" fmla="*/ 26744 h 165131"/>
                    <a:gd name="connsiteX38" fmla="*/ 86058 w 230951"/>
                    <a:gd name="connsiteY38" fmla="*/ 28902 h 165131"/>
                    <a:gd name="connsiteX39" fmla="*/ 86058 w 230951"/>
                    <a:gd name="connsiteY39" fmla="*/ 28902 h 165131"/>
                    <a:gd name="connsiteX40" fmla="*/ 83931 w 230951"/>
                    <a:gd name="connsiteY40" fmla="*/ 29037 h 165131"/>
                    <a:gd name="connsiteX41" fmla="*/ 76799 w 230951"/>
                    <a:gd name="connsiteY41" fmla="*/ 28767 h 165131"/>
                    <a:gd name="connsiteX42" fmla="*/ 55278 w 230951"/>
                    <a:gd name="connsiteY42" fmla="*/ 48056 h 165131"/>
                    <a:gd name="connsiteX43" fmla="*/ 98320 w 230951"/>
                    <a:gd name="connsiteY43" fmla="*/ 51833 h 165131"/>
                    <a:gd name="connsiteX44" fmla="*/ 125847 w 230951"/>
                    <a:gd name="connsiteY44" fmla="*/ 53182 h 165131"/>
                    <a:gd name="connsiteX45" fmla="*/ 150872 w 230951"/>
                    <a:gd name="connsiteY45" fmla="*/ 58307 h 165131"/>
                    <a:gd name="connsiteX46" fmla="*/ 164762 w 230951"/>
                    <a:gd name="connsiteY46" fmla="*/ 58712 h 165131"/>
                    <a:gd name="connsiteX47" fmla="*/ 169391 w 230951"/>
                    <a:gd name="connsiteY47" fmla="*/ 58307 h 165131"/>
                    <a:gd name="connsiteX48" fmla="*/ 180527 w 230951"/>
                    <a:gd name="connsiteY48" fmla="*/ 57093 h 165131"/>
                    <a:gd name="connsiteX49" fmla="*/ 184781 w 230951"/>
                    <a:gd name="connsiteY49" fmla="*/ 56554 h 165131"/>
                    <a:gd name="connsiteX50" fmla="*/ 190287 w 230951"/>
                    <a:gd name="connsiteY50" fmla="*/ 55745 h 165131"/>
                    <a:gd name="connsiteX51" fmla="*/ 190412 w 230951"/>
                    <a:gd name="connsiteY51" fmla="*/ 55745 h 165131"/>
                    <a:gd name="connsiteX52" fmla="*/ 195041 w 230951"/>
                    <a:gd name="connsiteY52" fmla="*/ 84071 h 165131"/>
                    <a:gd name="connsiteX53" fmla="*/ 224946 w 230951"/>
                    <a:gd name="connsiteY53" fmla="*/ 104709 h 165131"/>
                    <a:gd name="connsiteX54" fmla="*/ 230952 w 230951"/>
                    <a:gd name="connsiteY54" fmla="*/ 148548 h 165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30951" h="165131">
                      <a:moveTo>
                        <a:pt x="230952" y="148548"/>
                      </a:moveTo>
                      <a:cubicBezTo>
                        <a:pt x="230952" y="148548"/>
                        <a:pt x="230701" y="148548"/>
                        <a:pt x="230201" y="148548"/>
                      </a:cubicBezTo>
                      <a:cubicBezTo>
                        <a:pt x="229951" y="148548"/>
                        <a:pt x="229576" y="148548"/>
                        <a:pt x="229325" y="148683"/>
                      </a:cubicBezTo>
                      <a:cubicBezTo>
                        <a:pt x="228950" y="148683"/>
                        <a:pt x="228575" y="148683"/>
                        <a:pt x="228074" y="148818"/>
                      </a:cubicBezTo>
                      <a:cubicBezTo>
                        <a:pt x="226322" y="149087"/>
                        <a:pt x="223695" y="149627"/>
                        <a:pt x="220942" y="150436"/>
                      </a:cubicBezTo>
                      <a:cubicBezTo>
                        <a:pt x="220191" y="149627"/>
                        <a:pt x="219316" y="148952"/>
                        <a:pt x="218314" y="148278"/>
                      </a:cubicBezTo>
                      <a:cubicBezTo>
                        <a:pt x="217438" y="147604"/>
                        <a:pt x="216437" y="147064"/>
                        <a:pt x="215437" y="146524"/>
                      </a:cubicBezTo>
                      <a:cubicBezTo>
                        <a:pt x="214310" y="145985"/>
                        <a:pt x="213185" y="145445"/>
                        <a:pt x="212058" y="145041"/>
                      </a:cubicBezTo>
                      <a:cubicBezTo>
                        <a:pt x="210807" y="144636"/>
                        <a:pt x="209681" y="144231"/>
                        <a:pt x="208555" y="144096"/>
                      </a:cubicBezTo>
                      <a:cubicBezTo>
                        <a:pt x="207303" y="143692"/>
                        <a:pt x="206178" y="143557"/>
                        <a:pt x="205051" y="143422"/>
                      </a:cubicBezTo>
                      <a:cubicBezTo>
                        <a:pt x="203050" y="143017"/>
                        <a:pt x="201172" y="143017"/>
                        <a:pt x="199796" y="143422"/>
                      </a:cubicBezTo>
                      <a:cubicBezTo>
                        <a:pt x="193540" y="144366"/>
                        <a:pt x="194791" y="138566"/>
                        <a:pt x="188160" y="134250"/>
                      </a:cubicBezTo>
                      <a:cubicBezTo>
                        <a:pt x="182779" y="130743"/>
                        <a:pt x="166763" y="146390"/>
                        <a:pt x="155127" y="157585"/>
                      </a:cubicBezTo>
                      <a:cubicBezTo>
                        <a:pt x="152249" y="158664"/>
                        <a:pt x="149371" y="159743"/>
                        <a:pt x="146618" y="160688"/>
                      </a:cubicBezTo>
                      <a:cubicBezTo>
                        <a:pt x="144116" y="161632"/>
                        <a:pt x="141613" y="162576"/>
                        <a:pt x="139361" y="163251"/>
                      </a:cubicBezTo>
                      <a:cubicBezTo>
                        <a:pt x="139236" y="163251"/>
                        <a:pt x="138985" y="163385"/>
                        <a:pt x="138861" y="163385"/>
                      </a:cubicBezTo>
                      <a:cubicBezTo>
                        <a:pt x="133230" y="165274"/>
                        <a:pt x="128726" y="165948"/>
                        <a:pt x="125722" y="163790"/>
                      </a:cubicBezTo>
                      <a:cubicBezTo>
                        <a:pt x="125347" y="163520"/>
                        <a:pt x="124971" y="163116"/>
                        <a:pt x="124596" y="162711"/>
                      </a:cubicBezTo>
                      <a:cubicBezTo>
                        <a:pt x="117464" y="153674"/>
                        <a:pt x="136609" y="130473"/>
                        <a:pt x="123345" y="123998"/>
                      </a:cubicBezTo>
                      <a:cubicBezTo>
                        <a:pt x="110332" y="117658"/>
                        <a:pt x="122219" y="98234"/>
                        <a:pt x="111459" y="97020"/>
                      </a:cubicBezTo>
                      <a:cubicBezTo>
                        <a:pt x="100697" y="95672"/>
                        <a:pt x="83931" y="116309"/>
                        <a:pt x="83931" y="125347"/>
                      </a:cubicBezTo>
                      <a:cubicBezTo>
                        <a:pt x="83931" y="134385"/>
                        <a:pt x="55278" y="131687"/>
                        <a:pt x="55278" y="140859"/>
                      </a:cubicBezTo>
                      <a:cubicBezTo>
                        <a:pt x="55278" y="150031"/>
                        <a:pt x="29001" y="139510"/>
                        <a:pt x="24247" y="149762"/>
                      </a:cubicBezTo>
                      <a:cubicBezTo>
                        <a:pt x="22245" y="154078"/>
                        <a:pt x="18741" y="153539"/>
                        <a:pt x="14862" y="151246"/>
                      </a:cubicBezTo>
                      <a:cubicBezTo>
                        <a:pt x="13986" y="150841"/>
                        <a:pt x="12986" y="150166"/>
                        <a:pt x="11985" y="149492"/>
                      </a:cubicBezTo>
                      <a:cubicBezTo>
                        <a:pt x="11359" y="149087"/>
                        <a:pt x="10609" y="148683"/>
                        <a:pt x="9982" y="148143"/>
                      </a:cubicBezTo>
                      <a:cubicBezTo>
                        <a:pt x="9357" y="129259"/>
                        <a:pt x="15613" y="119951"/>
                        <a:pt x="22495" y="114151"/>
                      </a:cubicBezTo>
                      <a:cubicBezTo>
                        <a:pt x="30503" y="107407"/>
                        <a:pt x="17114" y="95807"/>
                        <a:pt x="18992" y="85150"/>
                      </a:cubicBezTo>
                      <a:cubicBezTo>
                        <a:pt x="20744" y="74629"/>
                        <a:pt x="-1654" y="68829"/>
                        <a:pt x="98" y="60061"/>
                      </a:cubicBezTo>
                      <a:cubicBezTo>
                        <a:pt x="1975" y="51428"/>
                        <a:pt x="20744" y="52372"/>
                        <a:pt x="28751" y="48461"/>
                      </a:cubicBezTo>
                      <a:cubicBezTo>
                        <a:pt x="36884" y="44684"/>
                        <a:pt x="30503" y="30116"/>
                        <a:pt x="38636" y="30116"/>
                      </a:cubicBezTo>
                      <a:cubicBezTo>
                        <a:pt x="46769" y="30116"/>
                        <a:pt x="50273" y="21483"/>
                        <a:pt x="52901" y="12850"/>
                      </a:cubicBezTo>
                      <a:cubicBezTo>
                        <a:pt x="55653" y="4082"/>
                        <a:pt x="69041" y="12850"/>
                        <a:pt x="76173" y="7050"/>
                      </a:cubicBezTo>
                      <a:cubicBezTo>
                        <a:pt x="83431" y="1250"/>
                        <a:pt x="94066" y="-2662"/>
                        <a:pt x="96818" y="2194"/>
                      </a:cubicBezTo>
                      <a:cubicBezTo>
                        <a:pt x="97820" y="3813"/>
                        <a:pt x="96569" y="7994"/>
                        <a:pt x="94566" y="12580"/>
                      </a:cubicBezTo>
                      <a:cubicBezTo>
                        <a:pt x="94066" y="13659"/>
                        <a:pt x="93566" y="14874"/>
                        <a:pt x="92940" y="16088"/>
                      </a:cubicBezTo>
                      <a:cubicBezTo>
                        <a:pt x="92565" y="16897"/>
                        <a:pt x="92189" y="17571"/>
                        <a:pt x="91814" y="18381"/>
                      </a:cubicBezTo>
                      <a:cubicBezTo>
                        <a:pt x="90313" y="21483"/>
                        <a:pt x="88686" y="24316"/>
                        <a:pt x="87310" y="26744"/>
                      </a:cubicBezTo>
                      <a:cubicBezTo>
                        <a:pt x="86809" y="27553"/>
                        <a:pt x="86434" y="28227"/>
                        <a:pt x="86058" y="28902"/>
                      </a:cubicBezTo>
                      <a:lnTo>
                        <a:pt x="86058" y="28902"/>
                      </a:lnTo>
                      <a:cubicBezTo>
                        <a:pt x="86058" y="28902"/>
                        <a:pt x="83931" y="29037"/>
                        <a:pt x="83931" y="29037"/>
                      </a:cubicBezTo>
                      <a:cubicBezTo>
                        <a:pt x="80928" y="29037"/>
                        <a:pt x="78426" y="29037"/>
                        <a:pt x="76799" y="28767"/>
                      </a:cubicBezTo>
                      <a:cubicBezTo>
                        <a:pt x="68416" y="27418"/>
                        <a:pt x="54026" y="41581"/>
                        <a:pt x="55278" y="48056"/>
                      </a:cubicBezTo>
                      <a:cubicBezTo>
                        <a:pt x="56529" y="54531"/>
                        <a:pt x="87559" y="44144"/>
                        <a:pt x="98320" y="51833"/>
                      </a:cubicBezTo>
                      <a:cubicBezTo>
                        <a:pt x="109081" y="59656"/>
                        <a:pt x="119842" y="44144"/>
                        <a:pt x="125847" y="53182"/>
                      </a:cubicBezTo>
                      <a:cubicBezTo>
                        <a:pt x="131729" y="62219"/>
                        <a:pt x="144866" y="55745"/>
                        <a:pt x="150872" y="58307"/>
                      </a:cubicBezTo>
                      <a:cubicBezTo>
                        <a:pt x="153000" y="59252"/>
                        <a:pt x="158505" y="59117"/>
                        <a:pt x="164762" y="58712"/>
                      </a:cubicBezTo>
                      <a:cubicBezTo>
                        <a:pt x="166263" y="58577"/>
                        <a:pt x="167764" y="58442"/>
                        <a:pt x="169391" y="58307"/>
                      </a:cubicBezTo>
                      <a:cubicBezTo>
                        <a:pt x="173270" y="57903"/>
                        <a:pt x="177149" y="57498"/>
                        <a:pt x="180527" y="57093"/>
                      </a:cubicBezTo>
                      <a:cubicBezTo>
                        <a:pt x="182028" y="56824"/>
                        <a:pt x="183530" y="56689"/>
                        <a:pt x="184781" y="56554"/>
                      </a:cubicBezTo>
                      <a:cubicBezTo>
                        <a:pt x="187659" y="56149"/>
                        <a:pt x="189661" y="55880"/>
                        <a:pt x="190287" y="55745"/>
                      </a:cubicBezTo>
                      <a:lnTo>
                        <a:pt x="190412" y="55745"/>
                      </a:lnTo>
                      <a:lnTo>
                        <a:pt x="195041" y="84071"/>
                      </a:lnTo>
                      <a:cubicBezTo>
                        <a:pt x="195041" y="84071"/>
                        <a:pt x="223820" y="94323"/>
                        <a:pt x="224946" y="104709"/>
                      </a:cubicBezTo>
                      <a:cubicBezTo>
                        <a:pt x="226197" y="115095"/>
                        <a:pt x="230952" y="148548"/>
                        <a:pt x="230952" y="148548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8FDE778C-8A4D-4C47-6B1F-0A6EFA9C84D4}"/>
                    </a:ext>
                  </a:extLst>
                </p:cNvPr>
                <p:cNvSpPr/>
                <p:nvPr/>
              </p:nvSpPr>
              <p:spPr>
                <a:xfrm>
                  <a:off x="7050048" y="2827099"/>
                  <a:ext cx="101476" cy="93188"/>
                </a:xfrm>
                <a:custGeom>
                  <a:avLst/>
                  <a:gdLst>
                    <a:gd name="connsiteX0" fmla="*/ 95345 w 101476"/>
                    <a:gd name="connsiteY0" fmla="*/ 72415 h 93188"/>
                    <a:gd name="connsiteX1" fmla="*/ 76576 w 101476"/>
                    <a:gd name="connsiteY1" fmla="*/ 48271 h 93188"/>
                    <a:gd name="connsiteX2" fmla="*/ 65815 w 101476"/>
                    <a:gd name="connsiteY2" fmla="*/ 22237 h 93188"/>
                    <a:gd name="connsiteX3" fmla="*/ 57558 w 101476"/>
                    <a:gd name="connsiteY3" fmla="*/ 3218 h 93188"/>
                    <a:gd name="connsiteX4" fmla="*/ 30656 w 101476"/>
                    <a:gd name="connsiteY4" fmla="*/ 250 h 93188"/>
                    <a:gd name="connsiteX5" fmla="*/ 0 w 101476"/>
                    <a:gd name="connsiteY5" fmla="*/ 6995 h 93188"/>
                    <a:gd name="connsiteX6" fmla="*/ 6757 w 101476"/>
                    <a:gd name="connsiteY6" fmla="*/ 32758 h 93188"/>
                    <a:gd name="connsiteX7" fmla="*/ 30030 w 101476"/>
                    <a:gd name="connsiteY7" fmla="*/ 43415 h 93188"/>
                    <a:gd name="connsiteX8" fmla="*/ 35536 w 101476"/>
                    <a:gd name="connsiteY8" fmla="*/ 55420 h 93188"/>
                    <a:gd name="connsiteX9" fmla="*/ 38413 w 101476"/>
                    <a:gd name="connsiteY9" fmla="*/ 55420 h 93188"/>
                    <a:gd name="connsiteX10" fmla="*/ 46421 w 101476"/>
                    <a:gd name="connsiteY10" fmla="*/ 62704 h 93188"/>
                    <a:gd name="connsiteX11" fmla="*/ 61186 w 101476"/>
                    <a:gd name="connsiteY11" fmla="*/ 70257 h 93188"/>
                    <a:gd name="connsiteX12" fmla="*/ 75450 w 101476"/>
                    <a:gd name="connsiteY12" fmla="*/ 75788 h 93188"/>
                    <a:gd name="connsiteX13" fmla="*/ 81956 w 101476"/>
                    <a:gd name="connsiteY13" fmla="*/ 93188 h 93188"/>
                    <a:gd name="connsiteX14" fmla="*/ 101476 w 101476"/>
                    <a:gd name="connsiteY14" fmla="*/ 88737 h 93188"/>
                    <a:gd name="connsiteX15" fmla="*/ 95470 w 101476"/>
                    <a:gd name="connsiteY15" fmla="*/ 72415 h 9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1476" h="93188">
                      <a:moveTo>
                        <a:pt x="95345" y="72415"/>
                      </a:moveTo>
                      <a:cubicBezTo>
                        <a:pt x="95345" y="64727"/>
                        <a:pt x="76576" y="57983"/>
                        <a:pt x="76576" y="48271"/>
                      </a:cubicBezTo>
                      <a:cubicBezTo>
                        <a:pt x="76576" y="38559"/>
                        <a:pt x="64064" y="29926"/>
                        <a:pt x="65815" y="22237"/>
                      </a:cubicBezTo>
                      <a:cubicBezTo>
                        <a:pt x="67067" y="16976"/>
                        <a:pt x="60686" y="9423"/>
                        <a:pt x="57558" y="3218"/>
                      </a:cubicBezTo>
                      <a:cubicBezTo>
                        <a:pt x="49299" y="1194"/>
                        <a:pt x="38789" y="-694"/>
                        <a:pt x="30656" y="250"/>
                      </a:cubicBezTo>
                      <a:cubicBezTo>
                        <a:pt x="19394" y="1599"/>
                        <a:pt x="11011" y="5106"/>
                        <a:pt x="0" y="6995"/>
                      </a:cubicBezTo>
                      <a:cubicBezTo>
                        <a:pt x="5881" y="16572"/>
                        <a:pt x="1752" y="19404"/>
                        <a:pt x="6757" y="32758"/>
                      </a:cubicBezTo>
                      <a:cubicBezTo>
                        <a:pt x="12137" y="47191"/>
                        <a:pt x="25526" y="39503"/>
                        <a:pt x="30030" y="43415"/>
                      </a:cubicBezTo>
                      <a:cubicBezTo>
                        <a:pt x="31782" y="44898"/>
                        <a:pt x="33784" y="49889"/>
                        <a:pt x="35536" y="55420"/>
                      </a:cubicBezTo>
                      <a:cubicBezTo>
                        <a:pt x="36412" y="55420"/>
                        <a:pt x="37162" y="55285"/>
                        <a:pt x="38413" y="55420"/>
                      </a:cubicBezTo>
                      <a:cubicBezTo>
                        <a:pt x="43293" y="56364"/>
                        <a:pt x="45295" y="59196"/>
                        <a:pt x="46421" y="62704"/>
                      </a:cubicBezTo>
                      <a:cubicBezTo>
                        <a:pt x="52678" y="64187"/>
                        <a:pt x="58308" y="68773"/>
                        <a:pt x="61186" y="70257"/>
                      </a:cubicBezTo>
                      <a:cubicBezTo>
                        <a:pt x="65065" y="72146"/>
                        <a:pt x="67693" y="66480"/>
                        <a:pt x="75450" y="75788"/>
                      </a:cubicBezTo>
                      <a:cubicBezTo>
                        <a:pt x="82207" y="83881"/>
                        <a:pt x="82708" y="85904"/>
                        <a:pt x="81956" y="93188"/>
                      </a:cubicBezTo>
                      <a:cubicBezTo>
                        <a:pt x="88839" y="93188"/>
                        <a:pt x="95345" y="91570"/>
                        <a:pt x="101476" y="88737"/>
                      </a:cubicBezTo>
                      <a:cubicBezTo>
                        <a:pt x="98473" y="82802"/>
                        <a:pt x="95470" y="76192"/>
                        <a:pt x="95470" y="7241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7A8B8CA4-F734-9119-17D3-D15BD4725E9D}"/>
                    </a:ext>
                  </a:extLst>
                </p:cNvPr>
                <p:cNvSpPr/>
                <p:nvPr/>
              </p:nvSpPr>
              <p:spPr>
                <a:xfrm>
                  <a:off x="7096344" y="2805767"/>
                  <a:ext cx="145351" cy="132595"/>
                </a:xfrm>
                <a:custGeom>
                  <a:avLst/>
                  <a:gdLst>
                    <a:gd name="connsiteX0" fmla="*/ 142141 w 145351"/>
                    <a:gd name="connsiteY0" fmla="*/ 43569 h 132595"/>
                    <a:gd name="connsiteX1" fmla="*/ 115114 w 145351"/>
                    <a:gd name="connsiteY1" fmla="*/ 5935 h 132595"/>
                    <a:gd name="connsiteX2" fmla="*/ 95595 w 145351"/>
                    <a:gd name="connsiteY2" fmla="*/ 21447 h 132595"/>
                    <a:gd name="connsiteX3" fmla="*/ 82207 w 145351"/>
                    <a:gd name="connsiteY3" fmla="*/ 21447 h 132595"/>
                    <a:gd name="connsiteX4" fmla="*/ 59309 w 145351"/>
                    <a:gd name="connsiteY4" fmla="*/ 4047 h 132595"/>
                    <a:gd name="connsiteX5" fmla="*/ 49675 w 145351"/>
                    <a:gd name="connsiteY5" fmla="*/ 0 h 132595"/>
                    <a:gd name="connsiteX6" fmla="*/ 43668 w 145351"/>
                    <a:gd name="connsiteY6" fmla="*/ 11870 h 132595"/>
                    <a:gd name="connsiteX7" fmla="*/ 53554 w 145351"/>
                    <a:gd name="connsiteY7" fmla="*/ 26303 h 132595"/>
                    <a:gd name="connsiteX8" fmla="*/ 30280 w 145351"/>
                    <a:gd name="connsiteY8" fmla="*/ 24415 h 132595"/>
                    <a:gd name="connsiteX9" fmla="*/ 9760 w 145351"/>
                    <a:gd name="connsiteY9" fmla="*/ 17670 h 132595"/>
                    <a:gd name="connsiteX10" fmla="*/ 19645 w 145351"/>
                    <a:gd name="connsiteY10" fmla="*/ 43704 h 132595"/>
                    <a:gd name="connsiteX11" fmla="*/ 30405 w 145351"/>
                    <a:gd name="connsiteY11" fmla="*/ 69737 h 132595"/>
                    <a:gd name="connsiteX12" fmla="*/ 49174 w 145351"/>
                    <a:gd name="connsiteY12" fmla="*/ 93882 h 132595"/>
                    <a:gd name="connsiteX13" fmla="*/ 55180 w 145351"/>
                    <a:gd name="connsiteY13" fmla="*/ 110204 h 132595"/>
                    <a:gd name="connsiteX14" fmla="*/ 91466 w 145351"/>
                    <a:gd name="connsiteY14" fmla="*/ 85924 h 132595"/>
                    <a:gd name="connsiteX15" fmla="*/ 97471 w 145351"/>
                    <a:gd name="connsiteY15" fmla="*/ 115599 h 132595"/>
                    <a:gd name="connsiteX16" fmla="*/ 119118 w 145351"/>
                    <a:gd name="connsiteY16" fmla="*/ 132595 h 132595"/>
                    <a:gd name="connsiteX17" fmla="*/ 124373 w 145351"/>
                    <a:gd name="connsiteY17" fmla="*/ 113171 h 132595"/>
                    <a:gd name="connsiteX18" fmla="*/ 142266 w 145351"/>
                    <a:gd name="connsiteY18" fmla="*/ 43704 h 132595"/>
                    <a:gd name="connsiteX19" fmla="*/ 14765 w 145351"/>
                    <a:gd name="connsiteY19" fmla="*/ 91589 h 132595"/>
                    <a:gd name="connsiteX20" fmla="*/ 0 w 145351"/>
                    <a:gd name="connsiteY20" fmla="*/ 84035 h 132595"/>
                    <a:gd name="connsiteX21" fmla="*/ 10010 w 145351"/>
                    <a:gd name="connsiteY21" fmla="*/ 101301 h 132595"/>
                    <a:gd name="connsiteX22" fmla="*/ 30280 w 145351"/>
                    <a:gd name="connsiteY22" fmla="*/ 114116 h 132595"/>
                    <a:gd name="connsiteX23" fmla="*/ 35410 w 145351"/>
                    <a:gd name="connsiteY23" fmla="*/ 114385 h 132595"/>
                    <a:gd name="connsiteX24" fmla="*/ 28904 w 145351"/>
                    <a:gd name="connsiteY24" fmla="*/ 96985 h 132595"/>
                    <a:gd name="connsiteX25" fmla="*/ 14639 w 145351"/>
                    <a:gd name="connsiteY25" fmla="*/ 91454 h 13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45351" h="132595">
                      <a:moveTo>
                        <a:pt x="142141" y="43569"/>
                      </a:moveTo>
                      <a:cubicBezTo>
                        <a:pt x="138387" y="36285"/>
                        <a:pt x="127001" y="21717"/>
                        <a:pt x="115114" y="5935"/>
                      </a:cubicBezTo>
                      <a:cubicBezTo>
                        <a:pt x="111361" y="17805"/>
                        <a:pt x="98222" y="14568"/>
                        <a:pt x="95595" y="21447"/>
                      </a:cubicBezTo>
                      <a:cubicBezTo>
                        <a:pt x="92967" y="28731"/>
                        <a:pt x="86211" y="19963"/>
                        <a:pt x="82207" y="21447"/>
                      </a:cubicBezTo>
                      <a:cubicBezTo>
                        <a:pt x="78203" y="22796"/>
                        <a:pt x="68818" y="5530"/>
                        <a:pt x="59309" y="4047"/>
                      </a:cubicBezTo>
                      <a:cubicBezTo>
                        <a:pt x="56431" y="3642"/>
                        <a:pt x="53178" y="1888"/>
                        <a:pt x="49675" y="0"/>
                      </a:cubicBezTo>
                      <a:cubicBezTo>
                        <a:pt x="45796" y="4451"/>
                        <a:pt x="42292" y="9442"/>
                        <a:pt x="43668" y="11870"/>
                      </a:cubicBezTo>
                      <a:cubicBezTo>
                        <a:pt x="46296" y="16726"/>
                        <a:pt x="57933" y="21447"/>
                        <a:pt x="53554" y="26303"/>
                      </a:cubicBezTo>
                      <a:cubicBezTo>
                        <a:pt x="49048" y="31159"/>
                        <a:pt x="34785" y="29136"/>
                        <a:pt x="30280" y="24415"/>
                      </a:cubicBezTo>
                      <a:cubicBezTo>
                        <a:pt x="25776" y="19559"/>
                        <a:pt x="12387" y="11870"/>
                        <a:pt x="9760" y="17670"/>
                      </a:cubicBezTo>
                      <a:cubicBezTo>
                        <a:pt x="7132" y="23471"/>
                        <a:pt x="21397" y="36015"/>
                        <a:pt x="19645" y="43704"/>
                      </a:cubicBezTo>
                      <a:cubicBezTo>
                        <a:pt x="17893" y="51392"/>
                        <a:pt x="30405" y="60025"/>
                        <a:pt x="30405" y="69737"/>
                      </a:cubicBezTo>
                      <a:cubicBezTo>
                        <a:pt x="30405" y="79449"/>
                        <a:pt x="49174" y="86194"/>
                        <a:pt x="49174" y="93882"/>
                      </a:cubicBezTo>
                      <a:cubicBezTo>
                        <a:pt x="49174" y="97659"/>
                        <a:pt x="52177" y="104269"/>
                        <a:pt x="55180" y="110204"/>
                      </a:cubicBezTo>
                      <a:cubicBezTo>
                        <a:pt x="69945" y="103459"/>
                        <a:pt x="81956" y="91050"/>
                        <a:pt x="91466" y="85924"/>
                      </a:cubicBezTo>
                      <a:cubicBezTo>
                        <a:pt x="105730" y="78235"/>
                        <a:pt x="99849" y="110474"/>
                        <a:pt x="97471" y="115599"/>
                      </a:cubicBezTo>
                      <a:cubicBezTo>
                        <a:pt x="95720" y="119241"/>
                        <a:pt x="107106" y="127604"/>
                        <a:pt x="119118" y="132595"/>
                      </a:cubicBezTo>
                      <a:cubicBezTo>
                        <a:pt x="118743" y="125581"/>
                        <a:pt x="120244" y="118702"/>
                        <a:pt x="124373" y="113171"/>
                      </a:cubicBezTo>
                      <a:cubicBezTo>
                        <a:pt x="139514" y="92938"/>
                        <a:pt x="151150" y="61104"/>
                        <a:pt x="142266" y="43704"/>
                      </a:cubicBezTo>
                      <a:close/>
                      <a:moveTo>
                        <a:pt x="14765" y="91589"/>
                      </a:moveTo>
                      <a:cubicBezTo>
                        <a:pt x="11887" y="90240"/>
                        <a:pt x="6256" y="85654"/>
                        <a:pt x="0" y="84035"/>
                      </a:cubicBezTo>
                      <a:cubicBezTo>
                        <a:pt x="2002" y="89701"/>
                        <a:pt x="1752" y="97255"/>
                        <a:pt x="10010" y="101301"/>
                      </a:cubicBezTo>
                      <a:cubicBezTo>
                        <a:pt x="23148" y="107776"/>
                        <a:pt x="4004" y="110339"/>
                        <a:pt x="30280" y="114116"/>
                      </a:cubicBezTo>
                      <a:cubicBezTo>
                        <a:pt x="32032" y="114385"/>
                        <a:pt x="33784" y="114385"/>
                        <a:pt x="35410" y="114385"/>
                      </a:cubicBezTo>
                      <a:cubicBezTo>
                        <a:pt x="36161" y="107101"/>
                        <a:pt x="35660" y="105078"/>
                        <a:pt x="28904" y="96985"/>
                      </a:cubicBezTo>
                      <a:cubicBezTo>
                        <a:pt x="21146" y="87677"/>
                        <a:pt x="18518" y="93343"/>
                        <a:pt x="14639" y="91454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411C1447-AB5D-F267-3BA7-E7922436F1CC}"/>
                    </a:ext>
                  </a:extLst>
                </p:cNvPr>
                <p:cNvSpPr/>
                <p:nvPr/>
              </p:nvSpPr>
              <p:spPr>
                <a:xfrm>
                  <a:off x="7581451" y="2943155"/>
                  <a:ext cx="430927" cy="331405"/>
                </a:xfrm>
                <a:custGeom>
                  <a:avLst/>
                  <a:gdLst>
                    <a:gd name="connsiteX0" fmla="*/ 430927 w 430927"/>
                    <a:gd name="connsiteY0" fmla="*/ 49702 h 331405"/>
                    <a:gd name="connsiteX1" fmla="*/ 400146 w 430927"/>
                    <a:gd name="connsiteY1" fmla="*/ 59818 h 331405"/>
                    <a:gd name="connsiteX2" fmla="*/ 359230 w 430927"/>
                    <a:gd name="connsiteY2" fmla="*/ 72903 h 331405"/>
                    <a:gd name="connsiteX3" fmla="*/ 343590 w 430927"/>
                    <a:gd name="connsiteY3" fmla="*/ 78838 h 331405"/>
                    <a:gd name="connsiteX4" fmla="*/ 339211 w 430927"/>
                    <a:gd name="connsiteY4" fmla="*/ 80861 h 331405"/>
                    <a:gd name="connsiteX5" fmla="*/ 334581 w 430927"/>
                    <a:gd name="connsiteY5" fmla="*/ 97317 h 331405"/>
                    <a:gd name="connsiteX6" fmla="*/ 340087 w 430927"/>
                    <a:gd name="connsiteY6" fmla="*/ 116607 h 331405"/>
                    <a:gd name="connsiteX7" fmla="*/ 325697 w 430927"/>
                    <a:gd name="connsiteY7" fmla="*/ 139672 h 331405"/>
                    <a:gd name="connsiteX8" fmla="*/ 323070 w 430927"/>
                    <a:gd name="connsiteY8" fmla="*/ 165841 h 331405"/>
                    <a:gd name="connsiteX9" fmla="*/ 289036 w 430927"/>
                    <a:gd name="connsiteY9" fmla="*/ 164762 h 331405"/>
                    <a:gd name="connsiteX10" fmla="*/ 298921 w 430927"/>
                    <a:gd name="connsiteY10" fmla="*/ 186074 h 331405"/>
                    <a:gd name="connsiteX11" fmla="*/ 278275 w 430927"/>
                    <a:gd name="connsiteY11" fmla="*/ 199563 h 331405"/>
                    <a:gd name="connsiteX12" fmla="*/ 268391 w 430927"/>
                    <a:gd name="connsiteY12" fmla="*/ 234364 h 331405"/>
                    <a:gd name="connsiteX13" fmla="*/ 254127 w 430927"/>
                    <a:gd name="connsiteY13" fmla="*/ 248797 h 331405"/>
                    <a:gd name="connsiteX14" fmla="*/ 221844 w 430927"/>
                    <a:gd name="connsiteY14" fmla="*/ 260398 h 331405"/>
                    <a:gd name="connsiteX15" fmla="*/ 201324 w 430927"/>
                    <a:gd name="connsiteY15" fmla="*/ 266198 h 331405"/>
                    <a:gd name="connsiteX16" fmla="*/ 177175 w 430927"/>
                    <a:gd name="connsiteY16" fmla="*/ 281575 h 331405"/>
                    <a:gd name="connsiteX17" fmla="*/ 179803 w 430927"/>
                    <a:gd name="connsiteY17" fmla="*/ 314353 h 331405"/>
                    <a:gd name="connsiteX18" fmla="*/ 58057 w 430927"/>
                    <a:gd name="connsiteY18" fmla="*/ 330809 h 331405"/>
                    <a:gd name="connsiteX19" fmla="*/ 11511 w 430927"/>
                    <a:gd name="connsiteY19" fmla="*/ 325279 h 331405"/>
                    <a:gd name="connsiteX20" fmla="*/ 5380 w 430927"/>
                    <a:gd name="connsiteY20" fmla="*/ 314488 h 331405"/>
                    <a:gd name="connsiteX21" fmla="*/ 36410 w 430927"/>
                    <a:gd name="connsiteY21" fmla="*/ 268086 h 331405"/>
                    <a:gd name="connsiteX22" fmla="*/ 6631 w 430927"/>
                    <a:gd name="connsiteY22" fmla="*/ 251360 h 331405"/>
                    <a:gd name="connsiteX23" fmla="*/ 1876 w 430927"/>
                    <a:gd name="connsiteY23" fmla="*/ 213996 h 331405"/>
                    <a:gd name="connsiteX24" fmla="*/ 1876 w 430927"/>
                    <a:gd name="connsiteY24" fmla="*/ 179195 h 331405"/>
                    <a:gd name="connsiteX25" fmla="*/ 5380 w 430927"/>
                    <a:gd name="connsiteY25" fmla="*/ 150733 h 331405"/>
                    <a:gd name="connsiteX26" fmla="*/ 17392 w 430927"/>
                    <a:gd name="connsiteY26" fmla="*/ 125105 h 331405"/>
                    <a:gd name="connsiteX27" fmla="*/ 17516 w 430927"/>
                    <a:gd name="connsiteY27" fmla="*/ 120249 h 331405"/>
                    <a:gd name="connsiteX28" fmla="*/ 17892 w 430927"/>
                    <a:gd name="connsiteY28" fmla="*/ 118495 h 331405"/>
                    <a:gd name="connsiteX29" fmla="*/ 20645 w 430927"/>
                    <a:gd name="connsiteY29" fmla="*/ 113099 h 331405"/>
                    <a:gd name="connsiteX30" fmla="*/ 21520 w 430927"/>
                    <a:gd name="connsiteY30" fmla="*/ 112155 h 331405"/>
                    <a:gd name="connsiteX31" fmla="*/ 24023 w 430927"/>
                    <a:gd name="connsiteY31" fmla="*/ 110267 h 331405"/>
                    <a:gd name="connsiteX32" fmla="*/ 25775 w 430927"/>
                    <a:gd name="connsiteY32" fmla="*/ 109457 h 331405"/>
                    <a:gd name="connsiteX33" fmla="*/ 26901 w 430927"/>
                    <a:gd name="connsiteY33" fmla="*/ 109053 h 331405"/>
                    <a:gd name="connsiteX34" fmla="*/ 27026 w 430927"/>
                    <a:gd name="connsiteY34" fmla="*/ 109053 h 331405"/>
                    <a:gd name="connsiteX35" fmla="*/ 30530 w 430927"/>
                    <a:gd name="connsiteY35" fmla="*/ 109592 h 331405"/>
                    <a:gd name="connsiteX36" fmla="*/ 52051 w 430927"/>
                    <a:gd name="connsiteY36" fmla="*/ 116067 h 331405"/>
                    <a:gd name="connsiteX37" fmla="*/ 78327 w 430927"/>
                    <a:gd name="connsiteY37" fmla="*/ 105681 h 331405"/>
                    <a:gd name="connsiteX38" fmla="*/ 121370 w 430927"/>
                    <a:gd name="connsiteY38" fmla="*/ 78703 h 331405"/>
                    <a:gd name="connsiteX39" fmla="*/ 139263 w 430927"/>
                    <a:gd name="connsiteY39" fmla="*/ 46465 h 331405"/>
                    <a:gd name="connsiteX40" fmla="*/ 163161 w 430927"/>
                    <a:gd name="connsiteY40" fmla="*/ 30952 h 331405"/>
                    <a:gd name="connsiteX41" fmla="*/ 185683 w 430927"/>
                    <a:gd name="connsiteY41" fmla="*/ 36753 h 331405"/>
                    <a:gd name="connsiteX42" fmla="*/ 188311 w 430927"/>
                    <a:gd name="connsiteY42" fmla="*/ 36078 h 331405"/>
                    <a:gd name="connsiteX43" fmla="*/ 213336 w 430927"/>
                    <a:gd name="connsiteY43" fmla="*/ 45116 h 331405"/>
                    <a:gd name="connsiteX44" fmla="*/ 215338 w 430927"/>
                    <a:gd name="connsiteY44" fmla="*/ 45386 h 331405"/>
                    <a:gd name="connsiteX45" fmla="*/ 225473 w 430927"/>
                    <a:gd name="connsiteY45" fmla="*/ 51186 h 331405"/>
                    <a:gd name="connsiteX46" fmla="*/ 227475 w 430927"/>
                    <a:gd name="connsiteY46" fmla="*/ 52535 h 331405"/>
                    <a:gd name="connsiteX47" fmla="*/ 230353 w 430927"/>
                    <a:gd name="connsiteY47" fmla="*/ 54288 h 331405"/>
                    <a:gd name="connsiteX48" fmla="*/ 239737 w 430927"/>
                    <a:gd name="connsiteY48" fmla="*/ 52804 h 331405"/>
                    <a:gd name="connsiteX49" fmla="*/ 270768 w 430927"/>
                    <a:gd name="connsiteY49" fmla="*/ 43902 h 331405"/>
                    <a:gd name="connsiteX50" fmla="*/ 299422 w 430927"/>
                    <a:gd name="connsiteY50" fmla="*/ 28389 h 331405"/>
                    <a:gd name="connsiteX51" fmla="*/ 326949 w 430927"/>
                    <a:gd name="connsiteY51" fmla="*/ 63 h 331405"/>
                    <a:gd name="connsiteX52" fmla="*/ 338835 w 430927"/>
                    <a:gd name="connsiteY52" fmla="*/ 27041 h 331405"/>
                    <a:gd name="connsiteX53" fmla="*/ 340087 w 430927"/>
                    <a:gd name="connsiteY53" fmla="*/ 65754 h 331405"/>
                    <a:gd name="connsiteX54" fmla="*/ 341213 w 430927"/>
                    <a:gd name="connsiteY54" fmla="*/ 66833 h 331405"/>
                    <a:gd name="connsiteX55" fmla="*/ 354351 w 430927"/>
                    <a:gd name="connsiteY55" fmla="*/ 66428 h 331405"/>
                    <a:gd name="connsiteX56" fmla="*/ 354851 w 430927"/>
                    <a:gd name="connsiteY56" fmla="*/ 66293 h 331405"/>
                    <a:gd name="connsiteX57" fmla="*/ 362109 w 430927"/>
                    <a:gd name="connsiteY57" fmla="*/ 63730 h 331405"/>
                    <a:gd name="connsiteX58" fmla="*/ 370617 w 430927"/>
                    <a:gd name="connsiteY58" fmla="*/ 60628 h 331405"/>
                    <a:gd name="connsiteX59" fmla="*/ 403650 w 430927"/>
                    <a:gd name="connsiteY59" fmla="*/ 37292 h 331405"/>
                    <a:gd name="connsiteX60" fmla="*/ 415287 w 430927"/>
                    <a:gd name="connsiteY60" fmla="*/ 46465 h 331405"/>
                    <a:gd name="connsiteX61" fmla="*/ 420542 w 430927"/>
                    <a:gd name="connsiteY61" fmla="*/ 46465 h 331405"/>
                    <a:gd name="connsiteX62" fmla="*/ 424045 w 430927"/>
                    <a:gd name="connsiteY62" fmla="*/ 47139 h 331405"/>
                    <a:gd name="connsiteX63" fmla="*/ 427548 w 430927"/>
                    <a:gd name="connsiteY63" fmla="*/ 48083 h 331405"/>
                    <a:gd name="connsiteX64" fmla="*/ 430927 w 430927"/>
                    <a:gd name="connsiteY64" fmla="*/ 49567 h 331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30927" h="331405">
                      <a:moveTo>
                        <a:pt x="430927" y="49702"/>
                      </a:moveTo>
                      <a:cubicBezTo>
                        <a:pt x="421793" y="60223"/>
                        <a:pt x="406903" y="62381"/>
                        <a:pt x="400146" y="59818"/>
                      </a:cubicBezTo>
                      <a:cubicBezTo>
                        <a:pt x="391888" y="56581"/>
                        <a:pt x="370492" y="64000"/>
                        <a:pt x="359230" y="72903"/>
                      </a:cubicBezTo>
                      <a:cubicBezTo>
                        <a:pt x="355227" y="76140"/>
                        <a:pt x="349846" y="77489"/>
                        <a:pt x="343590" y="78838"/>
                      </a:cubicBezTo>
                      <a:cubicBezTo>
                        <a:pt x="342088" y="79917"/>
                        <a:pt x="340587" y="80726"/>
                        <a:pt x="339211" y="80861"/>
                      </a:cubicBezTo>
                      <a:cubicBezTo>
                        <a:pt x="331078" y="81805"/>
                        <a:pt x="328325" y="90573"/>
                        <a:pt x="334581" y="97317"/>
                      </a:cubicBezTo>
                      <a:cubicBezTo>
                        <a:pt x="340963" y="104062"/>
                        <a:pt x="339211" y="108783"/>
                        <a:pt x="340087" y="116607"/>
                      </a:cubicBezTo>
                      <a:cubicBezTo>
                        <a:pt x="340963" y="124295"/>
                        <a:pt x="330202" y="131984"/>
                        <a:pt x="325697" y="139672"/>
                      </a:cubicBezTo>
                      <a:cubicBezTo>
                        <a:pt x="321193" y="147496"/>
                        <a:pt x="326573" y="157073"/>
                        <a:pt x="323070" y="165841"/>
                      </a:cubicBezTo>
                      <a:cubicBezTo>
                        <a:pt x="319441" y="174474"/>
                        <a:pt x="292540" y="160985"/>
                        <a:pt x="289036" y="164762"/>
                      </a:cubicBezTo>
                      <a:cubicBezTo>
                        <a:pt x="285408" y="168673"/>
                        <a:pt x="297920" y="180274"/>
                        <a:pt x="298921" y="186074"/>
                      </a:cubicBezTo>
                      <a:cubicBezTo>
                        <a:pt x="299796" y="191874"/>
                        <a:pt x="289036" y="198619"/>
                        <a:pt x="278275" y="199563"/>
                      </a:cubicBezTo>
                      <a:cubicBezTo>
                        <a:pt x="267515" y="200507"/>
                        <a:pt x="269266" y="214940"/>
                        <a:pt x="268391" y="234364"/>
                      </a:cubicBezTo>
                      <a:cubicBezTo>
                        <a:pt x="267515" y="253653"/>
                        <a:pt x="256754" y="256486"/>
                        <a:pt x="254127" y="248797"/>
                      </a:cubicBezTo>
                      <a:cubicBezTo>
                        <a:pt x="251373" y="241108"/>
                        <a:pt x="221844" y="251630"/>
                        <a:pt x="221844" y="260398"/>
                      </a:cubicBezTo>
                      <a:cubicBezTo>
                        <a:pt x="221844" y="269165"/>
                        <a:pt x="212085" y="267142"/>
                        <a:pt x="201324" y="266198"/>
                      </a:cubicBezTo>
                      <a:cubicBezTo>
                        <a:pt x="190563" y="265118"/>
                        <a:pt x="178051" y="276854"/>
                        <a:pt x="177175" y="281575"/>
                      </a:cubicBezTo>
                      <a:cubicBezTo>
                        <a:pt x="176299" y="286431"/>
                        <a:pt x="181555" y="310576"/>
                        <a:pt x="179803" y="314353"/>
                      </a:cubicBezTo>
                      <a:cubicBezTo>
                        <a:pt x="178051" y="318264"/>
                        <a:pt x="77701" y="334721"/>
                        <a:pt x="58057" y="330809"/>
                      </a:cubicBezTo>
                      <a:cubicBezTo>
                        <a:pt x="42417" y="327707"/>
                        <a:pt x="25150" y="325953"/>
                        <a:pt x="11511" y="325279"/>
                      </a:cubicBezTo>
                      <a:cubicBezTo>
                        <a:pt x="7757" y="321367"/>
                        <a:pt x="4880" y="317590"/>
                        <a:pt x="5380" y="314488"/>
                      </a:cubicBezTo>
                      <a:cubicBezTo>
                        <a:pt x="6631" y="306664"/>
                        <a:pt x="41290" y="282249"/>
                        <a:pt x="36410" y="268086"/>
                      </a:cubicBezTo>
                      <a:cubicBezTo>
                        <a:pt x="31656" y="253923"/>
                        <a:pt x="9008" y="256486"/>
                        <a:pt x="6631" y="251360"/>
                      </a:cubicBezTo>
                      <a:cubicBezTo>
                        <a:pt x="4253" y="246099"/>
                        <a:pt x="7757" y="228159"/>
                        <a:pt x="1876" y="213996"/>
                      </a:cubicBezTo>
                      <a:cubicBezTo>
                        <a:pt x="-4130" y="199698"/>
                        <a:pt x="6631" y="186883"/>
                        <a:pt x="1876" y="179195"/>
                      </a:cubicBezTo>
                      <a:cubicBezTo>
                        <a:pt x="-3003" y="171371"/>
                        <a:pt x="4253" y="155994"/>
                        <a:pt x="5380" y="150733"/>
                      </a:cubicBezTo>
                      <a:cubicBezTo>
                        <a:pt x="6631" y="145607"/>
                        <a:pt x="18518" y="137919"/>
                        <a:pt x="17392" y="125105"/>
                      </a:cubicBezTo>
                      <a:cubicBezTo>
                        <a:pt x="17267" y="123351"/>
                        <a:pt x="17267" y="121732"/>
                        <a:pt x="17516" y="120249"/>
                      </a:cubicBezTo>
                      <a:cubicBezTo>
                        <a:pt x="17516" y="119709"/>
                        <a:pt x="17642" y="119169"/>
                        <a:pt x="17892" y="118495"/>
                      </a:cubicBezTo>
                      <a:cubicBezTo>
                        <a:pt x="18518" y="116337"/>
                        <a:pt x="19394" y="114448"/>
                        <a:pt x="20645" y="113099"/>
                      </a:cubicBezTo>
                      <a:cubicBezTo>
                        <a:pt x="20895" y="112695"/>
                        <a:pt x="21271" y="112425"/>
                        <a:pt x="21520" y="112155"/>
                      </a:cubicBezTo>
                      <a:cubicBezTo>
                        <a:pt x="22271" y="111346"/>
                        <a:pt x="23147" y="110671"/>
                        <a:pt x="24023" y="110267"/>
                      </a:cubicBezTo>
                      <a:cubicBezTo>
                        <a:pt x="24649" y="109862"/>
                        <a:pt x="25150" y="109592"/>
                        <a:pt x="25775" y="109457"/>
                      </a:cubicBezTo>
                      <a:cubicBezTo>
                        <a:pt x="26275" y="109322"/>
                        <a:pt x="26526" y="109188"/>
                        <a:pt x="26901" y="109053"/>
                      </a:cubicBezTo>
                      <a:lnTo>
                        <a:pt x="27026" y="109053"/>
                      </a:lnTo>
                      <a:cubicBezTo>
                        <a:pt x="28402" y="108783"/>
                        <a:pt x="29654" y="109053"/>
                        <a:pt x="30530" y="109592"/>
                      </a:cubicBezTo>
                      <a:cubicBezTo>
                        <a:pt x="34033" y="112155"/>
                        <a:pt x="49673" y="107029"/>
                        <a:pt x="52051" y="116067"/>
                      </a:cubicBezTo>
                      <a:cubicBezTo>
                        <a:pt x="54428" y="125105"/>
                        <a:pt x="79453" y="119844"/>
                        <a:pt x="78327" y="105681"/>
                      </a:cubicBezTo>
                      <a:cubicBezTo>
                        <a:pt x="77076" y="91517"/>
                        <a:pt x="117741" y="91517"/>
                        <a:pt x="121370" y="78703"/>
                      </a:cubicBezTo>
                      <a:cubicBezTo>
                        <a:pt x="124873" y="65754"/>
                        <a:pt x="129753" y="42553"/>
                        <a:pt x="139263" y="46465"/>
                      </a:cubicBezTo>
                      <a:cubicBezTo>
                        <a:pt x="148772" y="50242"/>
                        <a:pt x="154778" y="29738"/>
                        <a:pt x="163161" y="30952"/>
                      </a:cubicBezTo>
                      <a:cubicBezTo>
                        <a:pt x="170794" y="32166"/>
                        <a:pt x="176549" y="38776"/>
                        <a:pt x="185683" y="36753"/>
                      </a:cubicBezTo>
                      <a:cubicBezTo>
                        <a:pt x="186559" y="36618"/>
                        <a:pt x="187435" y="36348"/>
                        <a:pt x="188311" y="36078"/>
                      </a:cubicBezTo>
                      <a:cubicBezTo>
                        <a:pt x="199072" y="32301"/>
                        <a:pt x="205078" y="45116"/>
                        <a:pt x="213336" y="45116"/>
                      </a:cubicBezTo>
                      <a:cubicBezTo>
                        <a:pt x="213961" y="45116"/>
                        <a:pt x="214587" y="45251"/>
                        <a:pt x="215338" y="45386"/>
                      </a:cubicBezTo>
                      <a:cubicBezTo>
                        <a:pt x="218466" y="46330"/>
                        <a:pt x="221970" y="48758"/>
                        <a:pt x="225473" y="51186"/>
                      </a:cubicBezTo>
                      <a:cubicBezTo>
                        <a:pt x="226099" y="51725"/>
                        <a:pt x="226850" y="52130"/>
                        <a:pt x="227475" y="52535"/>
                      </a:cubicBezTo>
                      <a:cubicBezTo>
                        <a:pt x="228476" y="53209"/>
                        <a:pt x="229477" y="53883"/>
                        <a:pt x="230353" y="54288"/>
                      </a:cubicBezTo>
                      <a:cubicBezTo>
                        <a:pt x="234232" y="56581"/>
                        <a:pt x="237735" y="57121"/>
                        <a:pt x="239737" y="52804"/>
                      </a:cubicBezTo>
                      <a:cubicBezTo>
                        <a:pt x="244492" y="42553"/>
                        <a:pt x="270768" y="52804"/>
                        <a:pt x="270768" y="43902"/>
                      </a:cubicBezTo>
                      <a:cubicBezTo>
                        <a:pt x="270768" y="34999"/>
                        <a:pt x="299422" y="37427"/>
                        <a:pt x="299422" y="28389"/>
                      </a:cubicBezTo>
                      <a:cubicBezTo>
                        <a:pt x="299422" y="19352"/>
                        <a:pt x="316188" y="-1286"/>
                        <a:pt x="326949" y="63"/>
                      </a:cubicBezTo>
                      <a:cubicBezTo>
                        <a:pt x="337709" y="1277"/>
                        <a:pt x="325823" y="20701"/>
                        <a:pt x="338835" y="27041"/>
                      </a:cubicBezTo>
                      <a:cubicBezTo>
                        <a:pt x="352099" y="33515"/>
                        <a:pt x="332955" y="56716"/>
                        <a:pt x="340087" y="65754"/>
                      </a:cubicBezTo>
                      <a:cubicBezTo>
                        <a:pt x="340462" y="66158"/>
                        <a:pt x="340838" y="66563"/>
                        <a:pt x="341213" y="66833"/>
                      </a:cubicBezTo>
                      <a:cubicBezTo>
                        <a:pt x="344091" y="68856"/>
                        <a:pt x="348720" y="68182"/>
                        <a:pt x="354351" y="66428"/>
                      </a:cubicBezTo>
                      <a:cubicBezTo>
                        <a:pt x="354476" y="66428"/>
                        <a:pt x="354726" y="66293"/>
                        <a:pt x="354851" y="66293"/>
                      </a:cubicBezTo>
                      <a:cubicBezTo>
                        <a:pt x="357104" y="65619"/>
                        <a:pt x="359606" y="64674"/>
                        <a:pt x="362109" y="63730"/>
                      </a:cubicBezTo>
                      <a:cubicBezTo>
                        <a:pt x="364861" y="62786"/>
                        <a:pt x="367740" y="61707"/>
                        <a:pt x="370617" y="60628"/>
                      </a:cubicBezTo>
                      <a:cubicBezTo>
                        <a:pt x="382254" y="49432"/>
                        <a:pt x="398269" y="33785"/>
                        <a:pt x="403650" y="37292"/>
                      </a:cubicBezTo>
                      <a:cubicBezTo>
                        <a:pt x="410281" y="41609"/>
                        <a:pt x="409030" y="47409"/>
                        <a:pt x="415287" y="46465"/>
                      </a:cubicBezTo>
                      <a:cubicBezTo>
                        <a:pt x="416663" y="46195"/>
                        <a:pt x="418540" y="46195"/>
                        <a:pt x="420542" y="46465"/>
                      </a:cubicBezTo>
                      <a:cubicBezTo>
                        <a:pt x="421668" y="46599"/>
                        <a:pt x="422794" y="46734"/>
                        <a:pt x="424045" y="47139"/>
                      </a:cubicBezTo>
                      <a:cubicBezTo>
                        <a:pt x="425171" y="47274"/>
                        <a:pt x="426298" y="47679"/>
                        <a:pt x="427548" y="48083"/>
                      </a:cubicBezTo>
                      <a:cubicBezTo>
                        <a:pt x="428675" y="48488"/>
                        <a:pt x="429801" y="49027"/>
                        <a:pt x="430927" y="49567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506DC4CB-E7C1-F2FC-E506-D1820D5D7610}"/>
                    </a:ext>
                  </a:extLst>
                </p:cNvPr>
                <p:cNvSpPr/>
                <p:nvPr/>
              </p:nvSpPr>
              <p:spPr>
                <a:xfrm>
                  <a:off x="7592961" y="2992722"/>
                  <a:ext cx="445942" cy="457001"/>
                </a:xfrm>
                <a:custGeom>
                  <a:avLst/>
                  <a:gdLst>
                    <a:gd name="connsiteX0" fmla="*/ 209458 w 445942"/>
                    <a:gd name="connsiteY0" fmla="*/ 455248 h 457001"/>
                    <a:gd name="connsiteX1" fmla="*/ 187561 w 445942"/>
                    <a:gd name="connsiteY1" fmla="*/ 449448 h 457001"/>
                    <a:gd name="connsiteX2" fmla="*/ 173672 w 445942"/>
                    <a:gd name="connsiteY2" fmla="*/ 431643 h 457001"/>
                    <a:gd name="connsiteX3" fmla="*/ 149524 w 445942"/>
                    <a:gd name="connsiteY3" fmla="*/ 423954 h 457001"/>
                    <a:gd name="connsiteX4" fmla="*/ 100725 w 445942"/>
                    <a:gd name="connsiteY4" fmla="*/ 424358 h 457001"/>
                    <a:gd name="connsiteX5" fmla="*/ 77452 w 445942"/>
                    <a:gd name="connsiteY5" fmla="*/ 428270 h 457001"/>
                    <a:gd name="connsiteX6" fmla="*/ 20896 w 445942"/>
                    <a:gd name="connsiteY6" fmla="*/ 432722 h 457001"/>
                    <a:gd name="connsiteX7" fmla="*/ 20521 w 445942"/>
                    <a:gd name="connsiteY7" fmla="*/ 428135 h 457001"/>
                    <a:gd name="connsiteX8" fmla="*/ 20145 w 445942"/>
                    <a:gd name="connsiteY8" fmla="*/ 424493 h 457001"/>
                    <a:gd name="connsiteX9" fmla="*/ 39289 w 445942"/>
                    <a:gd name="connsiteY9" fmla="*/ 391041 h 457001"/>
                    <a:gd name="connsiteX10" fmla="*/ 66817 w 445942"/>
                    <a:gd name="connsiteY10" fmla="*/ 382004 h 457001"/>
                    <a:gd name="connsiteX11" fmla="*/ 59559 w 445942"/>
                    <a:gd name="connsiteY11" fmla="*/ 357454 h 457001"/>
                    <a:gd name="connsiteX12" fmla="*/ 45295 w 445942"/>
                    <a:gd name="connsiteY12" fmla="*/ 321439 h 457001"/>
                    <a:gd name="connsiteX13" fmla="*/ 14264 w 445942"/>
                    <a:gd name="connsiteY13" fmla="*/ 293112 h 457001"/>
                    <a:gd name="connsiteX14" fmla="*/ 6256 w 445942"/>
                    <a:gd name="connsiteY14" fmla="*/ 282051 h 457001"/>
                    <a:gd name="connsiteX15" fmla="*/ 4504 w 445942"/>
                    <a:gd name="connsiteY15" fmla="*/ 280163 h 457001"/>
                    <a:gd name="connsiteX16" fmla="*/ 0 w 445942"/>
                    <a:gd name="connsiteY16" fmla="*/ 275577 h 457001"/>
                    <a:gd name="connsiteX17" fmla="*/ 46547 w 445942"/>
                    <a:gd name="connsiteY17" fmla="*/ 281107 h 457001"/>
                    <a:gd name="connsiteX18" fmla="*/ 168292 w 445942"/>
                    <a:gd name="connsiteY18" fmla="*/ 264651 h 457001"/>
                    <a:gd name="connsiteX19" fmla="*/ 165664 w 445942"/>
                    <a:gd name="connsiteY19" fmla="*/ 231873 h 457001"/>
                    <a:gd name="connsiteX20" fmla="*/ 189813 w 445942"/>
                    <a:gd name="connsiteY20" fmla="*/ 216496 h 457001"/>
                    <a:gd name="connsiteX21" fmla="*/ 210334 w 445942"/>
                    <a:gd name="connsiteY21" fmla="*/ 210695 h 457001"/>
                    <a:gd name="connsiteX22" fmla="*/ 242616 w 445942"/>
                    <a:gd name="connsiteY22" fmla="*/ 199095 h 457001"/>
                    <a:gd name="connsiteX23" fmla="*/ 256880 w 445942"/>
                    <a:gd name="connsiteY23" fmla="*/ 184662 h 457001"/>
                    <a:gd name="connsiteX24" fmla="*/ 266765 w 445942"/>
                    <a:gd name="connsiteY24" fmla="*/ 149861 h 457001"/>
                    <a:gd name="connsiteX25" fmla="*/ 287411 w 445942"/>
                    <a:gd name="connsiteY25" fmla="*/ 136372 h 457001"/>
                    <a:gd name="connsiteX26" fmla="*/ 277525 w 445942"/>
                    <a:gd name="connsiteY26" fmla="*/ 115060 h 457001"/>
                    <a:gd name="connsiteX27" fmla="*/ 311559 w 445942"/>
                    <a:gd name="connsiteY27" fmla="*/ 116139 h 457001"/>
                    <a:gd name="connsiteX28" fmla="*/ 314187 w 445942"/>
                    <a:gd name="connsiteY28" fmla="*/ 89970 h 457001"/>
                    <a:gd name="connsiteX29" fmla="*/ 328576 w 445942"/>
                    <a:gd name="connsiteY29" fmla="*/ 66904 h 457001"/>
                    <a:gd name="connsiteX30" fmla="*/ 323071 w 445942"/>
                    <a:gd name="connsiteY30" fmla="*/ 47616 h 457001"/>
                    <a:gd name="connsiteX31" fmla="*/ 327700 w 445942"/>
                    <a:gd name="connsiteY31" fmla="*/ 31159 h 457001"/>
                    <a:gd name="connsiteX32" fmla="*/ 332079 w 445942"/>
                    <a:gd name="connsiteY32" fmla="*/ 29136 h 457001"/>
                    <a:gd name="connsiteX33" fmla="*/ 347720 w 445942"/>
                    <a:gd name="connsiteY33" fmla="*/ 23201 h 457001"/>
                    <a:gd name="connsiteX34" fmla="*/ 388636 w 445942"/>
                    <a:gd name="connsiteY34" fmla="*/ 10117 h 457001"/>
                    <a:gd name="connsiteX35" fmla="*/ 419416 w 445942"/>
                    <a:gd name="connsiteY35" fmla="*/ 0 h 457001"/>
                    <a:gd name="connsiteX36" fmla="*/ 422294 w 445942"/>
                    <a:gd name="connsiteY36" fmla="*/ 1754 h 457001"/>
                    <a:gd name="connsiteX37" fmla="*/ 424922 w 445942"/>
                    <a:gd name="connsiteY37" fmla="*/ 3912 h 457001"/>
                    <a:gd name="connsiteX38" fmla="*/ 432054 w 445942"/>
                    <a:gd name="connsiteY38" fmla="*/ 2293 h 457001"/>
                    <a:gd name="connsiteX39" fmla="*/ 433305 w 445942"/>
                    <a:gd name="connsiteY39" fmla="*/ 2158 h 457001"/>
                    <a:gd name="connsiteX40" fmla="*/ 434181 w 445942"/>
                    <a:gd name="connsiteY40" fmla="*/ 2023 h 457001"/>
                    <a:gd name="connsiteX41" fmla="*/ 445943 w 445942"/>
                    <a:gd name="connsiteY41" fmla="*/ 11331 h 457001"/>
                    <a:gd name="connsiteX42" fmla="*/ 444941 w 445942"/>
                    <a:gd name="connsiteY42" fmla="*/ 11331 h 457001"/>
                    <a:gd name="connsiteX43" fmla="*/ 439061 w 445942"/>
                    <a:gd name="connsiteY43" fmla="*/ 10791 h 457001"/>
                    <a:gd name="connsiteX44" fmla="*/ 438060 w 445942"/>
                    <a:gd name="connsiteY44" fmla="*/ 9847 h 457001"/>
                    <a:gd name="connsiteX45" fmla="*/ 435557 w 445942"/>
                    <a:gd name="connsiteY45" fmla="*/ 8768 h 457001"/>
                    <a:gd name="connsiteX46" fmla="*/ 431553 w 445942"/>
                    <a:gd name="connsiteY46" fmla="*/ 8768 h 457001"/>
                    <a:gd name="connsiteX47" fmla="*/ 428675 w 445942"/>
                    <a:gd name="connsiteY47" fmla="*/ 9307 h 457001"/>
                    <a:gd name="connsiteX48" fmla="*/ 426173 w 445942"/>
                    <a:gd name="connsiteY48" fmla="*/ 10251 h 457001"/>
                    <a:gd name="connsiteX49" fmla="*/ 422294 w 445942"/>
                    <a:gd name="connsiteY49" fmla="*/ 12410 h 457001"/>
                    <a:gd name="connsiteX50" fmla="*/ 419791 w 445942"/>
                    <a:gd name="connsiteY50" fmla="*/ 14028 h 457001"/>
                    <a:gd name="connsiteX51" fmla="*/ 417289 w 445942"/>
                    <a:gd name="connsiteY51" fmla="*/ 13489 h 457001"/>
                    <a:gd name="connsiteX52" fmla="*/ 413410 w 445942"/>
                    <a:gd name="connsiteY52" fmla="*/ 12410 h 457001"/>
                    <a:gd name="connsiteX53" fmla="*/ 410908 w 445942"/>
                    <a:gd name="connsiteY53" fmla="*/ 10791 h 457001"/>
                    <a:gd name="connsiteX54" fmla="*/ 407904 w 445942"/>
                    <a:gd name="connsiteY54" fmla="*/ 11331 h 457001"/>
                    <a:gd name="connsiteX55" fmla="*/ 409907 w 445942"/>
                    <a:gd name="connsiteY55" fmla="*/ 14973 h 457001"/>
                    <a:gd name="connsiteX56" fmla="*/ 410908 w 445942"/>
                    <a:gd name="connsiteY56" fmla="*/ 17131 h 457001"/>
                    <a:gd name="connsiteX57" fmla="*/ 407904 w 445942"/>
                    <a:gd name="connsiteY57" fmla="*/ 19694 h 457001"/>
                    <a:gd name="connsiteX58" fmla="*/ 400022 w 445942"/>
                    <a:gd name="connsiteY58" fmla="*/ 18749 h 457001"/>
                    <a:gd name="connsiteX59" fmla="*/ 389637 w 445942"/>
                    <a:gd name="connsiteY59" fmla="*/ 21852 h 457001"/>
                    <a:gd name="connsiteX60" fmla="*/ 380753 w 445942"/>
                    <a:gd name="connsiteY60" fmla="*/ 29675 h 457001"/>
                    <a:gd name="connsiteX61" fmla="*/ 380252 w 445942"/>
                    <a:gd name="connsiteY61" fmla="*/ 29675 h 457001"/>
                    <a:gd name="connsiteX62" fmla="*/ 376374 w 445942"/>
                    <a:gd name="connsiteY62" fmla="*/ 32373 h 457001"/>
                    <a:gd name="connsiteX63" fmla="*/ 376874 w 445942"/>
                    <a:gd name="connsiteY63" fmla="*/ 38038 h 457001"/>
                    <a:gd name="connsiteX64" fmla="*/ 376374 w 445942"/>
                    <a:gd name="connsiteY64" fmla="*/ 41815 h 457001"/>
                    <a:gd name="connsiteX65" fmla="*/ 375873 w 445942"/>
                    <a:gd name="connsiteY65" fmla="*/ 43839 h 457001"/>
                    <a:gd name="connsiteX66" fmla="*/ 376374 w 445942"/>
                    <a:gd name="connsiteY66" fmla="*/ 45457 h 457001"/>
                    <a:gd name="connsiteX67" fmla="*/ 376874 w 445942"/>
                    <a:gd name="connsiteY67" fmla="*/ 46536 h 457001"/>
                    <a:gd name="connsiteX68" fmla="*/ 377875 w 445942"/>
                    <a:gd name="connsiteY68" fmla="*/ 46941 h 457001"/>
                    <a:gd name="connsiteX69" fmla="*/ 386758 w 445942"/>
                    <a:gd name="connsiteY69" fmla="*/ 48020 h 457001"/>
                    <a:gd name="connsiteX70" fmla="*/ 389136 w 445942"/>
                    <a:gd name="connsiteY70" fmla="*/ 47481 h 457001"/>
                    <a:gd name="connsiteX71" fmla="*/ 392139 w 445942"/>
                    <a:gd name="connsiteY71" fmla="*/ 50178 h 457001"/>
                    <a:gd name="connsiteX72" fmla="*/ 393641 w 445942"/>
                    <a:gd name="connsiteY72" fmla="*/ 53820 h 457001"/>
                    <a:gd name="connsiteX73" fmla="*/ 395142 w 445942"/>
                    <a:gd name="connsiteY73" fmla="*/ 55979 h 457001"/>
                    <a:gd name="connsiteX74" fmla="*/ 399021 w 445942"/>
                    <a:gd name="connsiteY74" fmla="*/ 58002 h 457001"/>
                    <a:gd name="connsiteX75" fmla="*/ 400523 w 445942"/>
                    <a:gd name="connsiteY75" fmla="*/ 58541 h 457001"/>
                    <a:gd name="connsiteX76" fmla="*/ 402024 w 445942"/>
                    <a:gd name="connsiteY76" fmla="*/ 59081 h 457001"/>
                    <a:gd name="connsiteX77" fmla="*/ 406904 w 445942"/>
                    <a:gd name="connsiteY77" fmla="*/ 60700 h 457001"/>
                    <a:gd name="connsiteX78" fmla="*/ 408405 w 445942"/>
                    <a:gd name="connsiteY78" fmla="*/ 61644 h 457001"/>
                    <a:gd name="connsiteX79" fmla="*/ 408405 w 445942"/>
                    <a:gd name="connsiteY79" fmla="*/ 63802 h 457001"/>
                    <a:gd name="connsiteX80" fmla="*/ 406403 w 445942"/>
                    <a:gd name="connsiteY80" fmla="*/ 67444 h 457001"/>
                    <a:gd name="connsiteX81" fmla="*/ 407904 w 445942"/>
                    <a:gd name="connsiteY81" fmla="*/ 71086 h 457001"/>
                    <a:gd name="connsiteX82" fmla="*/ 410407 w 445942"/>
                    <a:gd name="connsiteY82" fmla="*/ 71086 h 457001"/>
                    <a:gd name="connsiteX83" fmla="*/ 413410 w 445942"/>
                    <a:gd name="connsiteY83" fmla="*/ 72165 h 457001"/>
                    <a:gd name="connsiteX84" fmla="*/ 416288 w 445942"/>
                    <a:gd name="connsiteY84" fmla="*/ 75807 h 457001"/>
                    <a:gd name="connsiteX85" fmla="*/ 413911 w 445942"/>
                    <a:gd name="connsiteY85" fmla="*/ 82147 h 457001"/>
                    <a:gd name="connsiteX86" fmla="*/ 408405 w 445942"/>
                    <a:gd name="connsiteY86" fmla="*/ 85789 h 457001"/>
                    <a:gd name="connsiteX87" fmla="*/ 405903 w 445942"/>
                    <a:gd name="connsiteY87" fmla="*/ 88891 h 457001"/>
                    <a:gd name="connsiteX88" fmla="*/ 401023 w 445942"/>
                    <a:gd name="connsiteY88" fmla="*/ 92129 h 457001"/>
                    <a:gd name="connsiteX89" fmla="*/ 397520 w 445942"/>
                    <a:gd name="connsiteY89" fmla="*/ 94152 h 457001"/>
                    <a:gd name="connsiteX90" fmla="*/ 395142 w 445942"/>
                    <a:gd name="connsiteY90" fmla="*/ 101571 h 457001"/>
                    <a:gd name="connsiteX91" fmla="*/ 397520 w 445942"/>
                    <a:gd name="connsiteY91" fmla="*/ 112497 h 457001"/>
                    <a:gd name="connsiteX92" fmla="*/ 397019 w 445942"/>
                    <a:gd name="connsiteY92" fmla="*/ 120995 h 457001"/>
                    <a:gd name="connsiteX93" fmla="*/ 397019 w 445942"/>
                    <a:gd name="connsiteY93" fmla="*/ 136642 h 457001"/>
                    <a:gd name="connsiteX94" fmla="*/ 398020 w 445942"/>
                    <a:gd name="connsiteY94" fmla="*/ 141903 h 457001"/>
                    <a:gd name="connsiteX95" fmla="*/ 404026 w 445942"/>
                    <a:gd name="connsiteY95" fmla="*/ 149726 h 457001"/>
                    <a:gd name="connsiteX96" fmla="*/ 409031 w 445942"/>
                    <a:gd name="connsiteY96" fmla="*/ 154177 h 457001"/>
                    <a:gd name="connsiteX97" fmla="*/ 412910 w 445942"/>
                    <a:gd name="connsiteY97" fmla="*/ 156605 h 457001"/>
                    <a:gd name="connsiteX98" fmla="*/ 424671 w 445942"/>
                    <a:gd name="connsiteY98" fmla="*/ 159708 h 457001"/>
                    <a:gd name="connsiteX99" fmla="*/ 426924 w 445942"/>
                    <a:gd name="connsiteY99" fmla="*/ 168206 h 457001"/>
                    <a:gd name="connsiteX100" fmla="*/ 429677 w 445942"/>
                    <a:gd name="connsiteY100" fmla="*/ 169689 h 457001"/>
                    <a:gd name="connsiteX101" fmla="*/ 433054 w 445942"/>
                    <a:gd name="connsiteY101" fmla="*/ 170769 h 457001"/>
                    <a:gd name="connsiteX102" fmla="*/ 433805 w 445942"/>
                    <a:gd name="connsiteY102" fmla="*/ 171038 h 457001"/>
                    <a:gd name="connsiteX103" fmla="*/ 436183 w 445942"/>
                    <a:gd name="connsiteY103" fmla="*/ 182369 h 457001"/>
                    <a:gd name="connsiteX104" fmla="*/ 433930 w 445942"/>
                    <a:gd name="connsiteY104" fmla="*/ 183313 h 457001"/>
                    <a:gd name="connsiteX105" fmla="*/ 426673 w 445942"/>
                    <a:gd name="connsiteY105" fmla="*/ 184932 h 457001"/>
                    <a:gd name="connsiteX106" fmla="*/ 419791 w 445942"/>
                    <a:gd name="connsiteY106" fmla="*/ 189653 h 457001"/>
                    <a:gd name="connsiteX107" fmla="*/ 417289 w 445942"/>
                    <a:gd name="connsiteY107" fmla="*/ 192755 h 457001"/>
                    <a:gd name="connsiteX108" fmla="*/ 417289 w 445942"/>
                    <a:gd name="connsiteY108" fmla="*/ 196397 h 457001"/>
                    <a:gd name="connsiteX109" fmla="*/ 419791 w 445942"/>
                    <a:gd name="connsiteY109" fmla="*/ 210561 h 457001"/>
                    <a:gd name="connsiteX110" fmla="*/ 418791 w 445942"/>
                    <a:gd name="connsiteY110" fmla="*/ 213798 h 457001"/>
                    <a:gd name="connsiteX111" fmla="*/ 420167 w 445942"/>
                    <a:gd name="connsiteY111" fmla="*/ 216765 h 457001"/>
                    <a:gd name="connsiteX112" fmla="*/ 420167 w 445942"/>
                    <a:gd name="connsiteY112" fmla="*/ 216765 h 457001"/>
                    <a:gd name="connsiteX113" fmla="*/ 420042 w 445942"/>
                    <a:gd name="connsiteY113" fmla="*/ 218789 h 457001"/>
                    <a:gd name="connsiteX114" fmla="*/ 420042 w 445942"/>
                    <a:gd name="connsiteY114" fmla="*/ 218789 h 457001"/>
                    <a:gd name="connsiteX115" fmla="*/ 418290 w 445942"/>
                    <a:gd name="connsiteY115" fmla="*/ 221082 h 457001"/>
                    <a:gd name="connsiteX116" fmla="*/ 406904 w 445942"/>
                    <a:gd name="connsiteY116" fmla="*/ 227961 h 457001"/>
                    <a:gd name="connsiteX117" fmla="*/ 399021 w 445942"/>
                    <a:gd name="connsiteY117" fmla="*/ 238887 h 457001"/>
                    <a:gd name="connsiteX118" fmla="*/ 395142 w 445942"/>
                    <a:gd name="connsiteY118" fmla="*/ 251027 h 457001"/>
                    <a:gd name="connsiteX119" fmla="*/ 388636 w 445942"/>
                    <a:gd name="connsiteY119" fmla="*/ 251971 h 457001"/>
                    <a:gd name="connsiteX120" fmla="*/ 378876 w 445942"/>
                    <a:gd name="connsiteY120" fmla="*/ 263572 h 457001"/>
                    <a:gd name="connsiteX121" fmla="*/ 378876 w 445942"/>
                    <a:gd name="connsiteY121" fmla="*/ 268293 h 457001"/>
                    <a:gd name="connsiteX122" fmla="*/ 375372 w 445942"/>
                    <a:gd name="connsiteY122" fmla="*/ 271935 h 457001"/>
                    <a:gd name="connsiteX123" fmla="*/ 366989 w 445942"/>
                    <a:gd name="connsiteY123" fmla="*/ 283535 h 457001"/>
                    <a:gd name="connsiteX124" fmla="*/ 359607 w 445942"/>
                    <a:gd name="connsiteY124" fmla="*/ 286638 h 457001"/>
                    <a:gd name="connsiteX125" fmla="*/ 345718 w 445942"/>
                    <a:gd name="connsiteY125" fmla="*/ 303903 h 457001"/>
                    <a:gd name="connsiteX126" fmla="*/ 331955 w 445942"/>
                    <a:gd name="connsiteY126" fmla="*/ 316987 h 457001"/>
                    <a:gd name="connsiteX127" fmla="*/ 329452 w 445942"/>
                    <a:gd name="connsiteY127" fmla="*/ 320225 h 457001"/>
                    <a:gd name="connsiteX128" fmla="*/ 326574 w 445942"/>
                    <a:gd name="connsiteY128" fmla="*/ 320764 h 457001"/>
                    <a:gd name="connsiteX129" fmla="*/ 312185 w 445942"/>
                    <a:gd name="connsiteY129" fmla="*/ 321709 h 457001"/>
                    <a:gd name="connsiteX130" fmla="*/ 304802 w 445942"/>
                    <a:gd name="connsiteY130" fmla="*/ 324946 h 457001"/>
                    <a:gd name="connsiteX131" fmla="*/ 297921 w 445942"/>
                    <a:gd name="connsiteY131" fmla="*/ 323327 h 457001"/>
                    <a:gd name="connsiteX132" fmla="*/ 292540 w 445942"/>
                    <a:gd name="connsiteY132" fmla="*/ 314964 h 457001"/>
                    <a:gd name="connsiteX133" fmla="*/ 284157 w 445942"/>
                    <a:gd name="connsiteY133" fmla="*/ 318606 h 457001"/>
                    <a:gd name="connsiteX134" fmla="*/ 279652 w 445942"/>
                    <a:gd name="connsiteY134" fmla="*/ 324406 h 457001"/>
                    <a:gd name="connsiteX135" fmla="*/ 275773 w 445942"/>
                    <a:gd name="connsiteY135" fmla="*/ 328588 h 457001"/>
                    <a:gd name="connsiteX136" fmla="*/ 273271 w 445942"/>
                    <a:gd name="connsiteY136" fmla="*/ 331151 h 457001"/>
                    <a:gd name="connsiteX137" fmla="*/ 269768 w 445942"/>
                    <a:gd name="connsiteY137" fmla="*/ 334388 h 457001"/>
                    <a:gd name="connsiteX138" fmla="*/ 267390 w 445942"/>
                    <a:gd name="connsiteY138" fmla="*/ 336951 h 457001"/>
                    <a:gd name="connsiteX139" fmla="*/ 263887 w 445942"/>
                    <a:gd name="connsiteY139" fmla="*/ 339514 h 457001"/>
                    <a:gd name="connsiteX140" fmla="*/ 261385 w 445942"/>
                    <a:gd name="connsiteY140" fmla="*/ 345314 h 457001"/>
                    <a:gd name="connsiteX141" fmla="*/ 260383 w 445942"/>
                    <a:gd name="connsiteY141" fmla="*/ 351114 h 457001"/>
                    <a:gd name="connsiteX142" fmla="*/ 260383 w 445942"/>
                    <a:gd name="connsiteY142" fmla="*/ 355296 h 457001"/>
                    <a:gd name="connsiteX143" fmla="*/ 264387 w 445942"/>
                    <a:gd name="connsiteY143" fmla="*/ 356914 h 457001"/>
                    <a:gd name="connsiteX144" fmla="*/ 268766 w 445942"/>
                    <a:gd name="connsiteY144" fmla="*/ 358398 h 457001"/>
                    <a:gd name="connsiteX145" fmla="*/ 273271 w 445942"/>
                    <a:gd name="connsiteY145" fmla="*/ 361096 h 457001"/>
                    <a:gd name="connsiteX146" fmla="*/ 277150 w 445942"/>
                    <a:gd name="connsiteY146" fmla="*/ 361096 h 457001"/>
                    <a:gd name="connsiteX147" fmla="*/ 278777 w 445942"/>
                    <a:gd name="connsiteY147" fmla="*/ 362715 h 457001"/>
                    <a:gd name="connsiteX148" fmla="*/ 278401 w 445942"/>
                    <a:gd name="connsiteY148" fmla="*/ 369594 h 457001"/>
                    <a:gd name="connsiteX149" fmla="*/ 281905 w 445942"/>
                    <a:gd name="connsiteY149" fmla="*/ 393739 h 457001"/>
                    <a:gd name="connsiteX150" fmla="*/ 291664 w 445942"/>
                    <a:gd name="connsiteY150" fmla="*/ 400753 h 457001"/>
                    <a:gd name="connsiteX151" fmla="*/ 292040 w 445942"/>
                    <a:gd name="connsiteY151" fmla="*/ 404125 h 457001"/>
                    <a:gd name="connsiteX152" fmla="*/ 294042 w 445942"/>
                    <a:gd name="connsiteY152" fmla="*/ 409791 h 457001"/>
                    <a:gd name="connsiteX153" fmla="*/ 296670 w 445942"/>
                    <a:gd name="connsiteY153" fmla="*/ 419368 h 457001"/>
                    <a:gd name="connsiteX154" fmla="*/ 295168 w 445942"/>
                    <a:gd name="connsiteY154" fmla="*/ 427191 h 457001"/>
                    <a:gd name="connsiteX155" fmla="*/ 295668 w 445942"/>
                    <a:gd name="connsiteY155" fmla="*/ 432856 h 457001"/>
                    <a:gd name="connsiteX156" fmla="*/ 294918 w 445942"/>
                    <a:gd name="connsiteY156" fmla="*/ 436633 h 457001"/>
                    <a:gd name="connsiteX157" fmla="*/ 299422 w 445942"/>
                    <a:gd name="connsiteY157" fmla="*/ 441759 h 457001"/>
                    <a:gd name="connsiteX158" fmla="*/ 294042 w 445942"/>
                    <a:gd name="connsiteY158" fmla="*/ 444457 h 457001"/>
                    <a:gd name="connsiteX159" fmla="*/ 288536 w 445942"/>
                    <a:gd name="connsiteY159" fmla="*/ 445536 h 457001"/>
                    <a:gd name="connsiteX160" fmla="*/ 284157 w 445942"/>
                    <a:gd name="connsiteY160" fmla="*/ 437038 h 457001"/>
                    <a:gd name="connsiteX161" fmla="*/ 281655 w 445942"/>
                    <a:gd name="connsiteY161" fmla="*/ 437038 h 457001"/>
                    <a:gd name="connsiteX162" fmla="*/ 270268 w 445942"/>
                    <a:gd name="connsiteY162" fmla="*/ 442299 h 457001"/>
                    <a:gd name="connsiteX163" fmla="*/ 268766 w 445942"/>
                    <a:gd name="connsiteY163" fmla="*/ 444457 h 457001"/>
                    <a:gd name="connsiteX164" fmla="*/ 266389 w 445942"/>
                    <a:gd name="connsiteY164" fmla="*/ 444997 h 457001"/>
                    <a:gd name="connsiteX165" fmla="*/ 256504 w 445942"/>
                    <a:gd name="connsiteY165" fmla="*/ 440815 h 457001"/>
                    <a:gd name="connsiteX166" fmla="*/ 253001 w 445942"/>
                    <a:gd name="connsiteY166" fmla="*/ 439196 h 457001"/>
                    <a:gd name="connsiteX167" fmla="*/ 249623 w 445942"/>
                    <a:gd name="connsiteY167" fmla="*/ 439196 h 457001"/>
                    <a:gd name="connsiteX168" fmla="*/ 238737 w 445942"/>
                    <a:gd name="connsiteY168" fmla="*/ 437578 h 457001"/>
                    <a:gd name="connsiteX169" fmla="*/ 230854 w 445942"/>
                    <a:gd name="connsiteY169" fmla="*/ 436094 h 457001"/>
                    <a:gd name="connsiteX170" fmla="*/ 229353 w 445942"/>
                    <a:gd name="connsiteY170" fmla="*/ 443378 h 457001"/>
                    <a:gd name="connsiteX171" fmla="*/ 228352 w 445942"/>
                    <a:gd name="connsiteY171" fmla="*/ 446075 h 457001"/>
                    <a:gd name="connsiteX172" fmla="*/ 226850 w 445942"/>
                    <a:gd name="connsiteY172" fmla="*/ 446480 h 457001"/>
                    <a:gd name="connsiteX173" fmla="*/ 214588 w 445942"/>
                    <a:gd name="connsiteY173" fmla="*/ 447559 h 457001"/>
                    <a:gd name="connsiteX174" fmla="*/ 209083 w 445942"/>
                    <a:gd name="connsiteY174" fmla="*/ 453360 h 457001"/>
                    <a:gd name="connsiteX175" fmla="*/ 210083 w 445942"/>
                    <a:gd name="connsiteY175" fmla="*/ 457002 h 457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</a:cxnLst>
                  <a:rect l="l" t="t" r="r" b="b"/>
                  <a:pathLst>
                    <a:path w="445942" h="457001">
                      <a:moveTo>
                        <a:pt x="209458" y="455248"/>
                      </a:moveTo>
                      <a:cubicBezTo>
                        <a:pt x="201075" y="456327"/>
                        <a:pt x="194193" y="456192"/>
                        <a:pt x="187561" y="449448"/>
                      </a:cubicBezTo>
                      <a:cubicBezTo>
                        <a:pt x="180805" y="442703"/>
                        <a:pt x="174047" y="439331"/>
                        <a:pt x="173672" y="431643"/>
                      </a:cubicBezTo>
                      <a:cubicBezTo>
                        <a:pt x="173172" y="423954"/>
                        <a:pt x="164163" y="415186"/>
                        <a:pt x="149524" y="423954"/>
                      </a:cubicBezTo>
                      <a:cubicBezTo>
                        <a:pt x="137386" y="431103"/>
                        <a:pt x="107482" y="429214"/>
                        <a:pt x="100725" y="424358"/>
                      </a:cubicBezTo>
                      <a:cubicBezTo>
                        <a:pt x="93968" y="419637"/>
                        <a:pt x="82332" y="422470"/>
                        <a:pt x="77452" y="428270"/>
                      </a:cubicBezTo>
                      <a:cubicBezTo>
                        <a:pt x="74324" y="432047"/>
                        <a:pt x="45295" y="433261"/>
                        <a:pt x="20896" y="432722"/>
                      </a:cubicBezTo>
                      <a:cubicBezTo>
                        <a:pt x="20770" y="431103"/>
                        <a:pt x="20646" y="429484"/>
                        <a:pt x="20521" y="428135"/>
                      </a:cubicBezTo>
                      <a:cubicBezTo>
                        <a:pt x="20395" y="426787"/>
                        <a:pt x="20270" y="425438"/>
                        <a:pt x="20145" y="424493"/>
                      </a:cubicBezTo>
                      <a:cubicBezTo>
                        <a:pt x="19019" y="408981"/>
                        <a:pt x="29780" y="396167"/>
                        <a:pt x="39289" y="391041"/>
                      </a:cubicBezTo>
                      <a:cubicBezTo>
                        <a:pt x="48923" y="385915"/>
                        <a:pt x="57182" y="383352"/>
                        <a:pt x="66817" y="382004"/>
                      </a:cubicBezTo>
                      <a:cubicBezTo>
                        <a:pt x="76325" y="380790"/>
                        <a:pt x="66817" y="360152"/>
                        <a:pt x="59559" y="357454"/>
                      </a:cubicBezTo>
                      <a:cubicBezTo>
                        <a:pt x="52427" y="355026"/>
                        <a:pt x="59559" y="327913"/>
                        <a:pt x="45295" y="321439"/>
                      </a:cubicBezTo>
                      <a:cubicBezTo>
                        <a:pt x="30906" y="314964"/>
                        <a:pt x="18143" y="304443"/>
                        <a:pt x="14264" y="293112"/>
                      </a:cubicBezTo>
                      <a:cubicBezTo>
                        <a:pt x="12888" y="289335"/>
                        <a:pt x="9760" y="285558"/>
                        <a:pt x="6256" y="282051"/>
                      </a:cubicBezTo>
                      <a:cubicBezTo>
                        <a:pt x="5631" y="281377"/>
                        <a:pt x="5130" y="280702"/>
                        <a:pt x="4504" y="280163"/>
                      </a:cubicBezTo>
                      <a:cubicBezTo>
                        <a:pt x="3003" y="278679"/>
                        <a:pt x="1376" y="277060"/>
                        <a:pt x="0" y="275577"/>
                      </a:cubicBezTo>
                      <a:cubicBezTo>
                        <a:pt x="13639" y="276251"/>
                        <a:pt x="30906" y="278005"/>
                        <a:pt x="46547" y="281107"/>
                      </a:cubicBezTo>
                      <a:cubicBezTo>
                        <a:pt x="66190" y="285019"/>
                        <a:pt x="166540" y="268563"/>
                        <a:pt x="168292" y="264651"/>
                      </a:cubicBezTo>
                      <a:cubicBezTo>
                        <a:pt x="170044" y="260874"/>
                        <a:pt x="164788" y="236729"/>
                        <a:pt x="165664" y="231873"/>
                      </a:cubicBezTo>
                      <a:cubicBezTo>
                        <a:pt x="166540" y="227152"/>
                        <a:pt x="179053" y="215417"/>
                        <a:pt x="189813" y="216496"/>
                      </a:cubicBezTo>
                      <a:cubicBezTo>
                        <a:pt x="200574" y="217440"/>
                        <a:pt x="210334" y="219328"/>
                        <a:pt x="210334" y="210695"/>
                      </a:cubicBezTo>
                      <a:cubicBezTo>
                        <a:pt x="210334" y="202063"/>
                        <a:pt x="239863" y="191407"/>
                        <a:pt x="242616" y="199095"/>
                      </a:cubicBezTo>
                      <a:cubicBezTo>
                        <a:pt x="245243" y="206784"/>
                        <a:pt x="256004" y="203951"/>
                        <a:pt x="256880" y="184662"/>
                      </a:cubicBezTo>
                      <a:cubicBezTo>
                        <a:pt x="257755" y="165238"/>
                        <a:pt x="256004" y="150805"/>
                        <a:pt x="266765" y="149861"/>
                      </a:cubicBezTo>
                      <a:cubicBezTo>
                        <a:pt x="277525" y="148917"/>
                        <a:pt x="288286" y="142172"/>
                        <a:pt x="287411" y="136372"/>
                      </a:cubicBezTo>
                      <a:cubicBezTo>
                        <a:pt x="286409" y="130572"/>
                        <a:pt x="273897" y="118971"/>
                        <a:pt x="277525" y="115060"/>
                      </a:cubicBezTo>
                      <a:cubicBezTo>
                        <a:pt x="281029" y="111283"/>
                        <a:pt x="307930" y="124772"/>
                        <a:pt x="311559" y="116139"/>
                      </a:cubicBezTo>
                      <a:cubicBezTo>
                        <a:pt x="315063" y="107371"/>
                        <a:pt x="309682" y="97794"/>
                        <a:pt x="314187" y="89970"/>
                      </a:cubicBezTo>
                      <a:cubicBezTo>
                        <a:pt x="318692" y="82282"/>
                        <a:pt x="329452" y="74593"/>
                        <a:pt x="328576" y="66904"/>
                      </a:cubicBezTo>
                      <a:cubicBezTo>
                        <a:pt x="327700" y="59081"/>
                        <a:pt x="329452" y="54360"/>
                        <a:pt x="323071" y="47616"/>
                      </a:cubicBezTo>
                      <a:cubicBezTo>
                        <a:pt x="316814" y="40871"/>
                        <a:pt x="319567" y="32103"/>
                        <a:pt x="327700" y="31159"/>
                      </a:cubicBezTo>
                      <a:cubicBezTo>
                        <a:pt x="329076" y="31024"/>
                        <a:pt x="330578" y="30215"/>
                        <a:pt x="332079" y="29136"/>
                      </a:cubicBezTo>
                      <a:cubicBezTo>
                        <a:pt x="338335" y="27787"/>
                        <a:pt x="343716" y="26438"/>
                        <a:pt x="347720" y="23201"/>
                      </a:cubicBezTo>
                      <a:cubicBezTo>
                        <a:pt x="358981" y="14298"/>
                        <a:pt x="380378" y="6879"/>
                        <a:pt x="388636" y="10117"/>
                      </a:cubicBezTo>
                      <a:cubicBezTo>
                        <a:pt x="395392" y="12680"/>
                        <a:pt x="410282" y="10521"/>
                        <a:pt x="419416" y="0"/>
                      </a:cubicBezTo>
                      <a:cubicBezTo>
                        <a:pt x="420417" y="539"/>
                        <a:pt x="421418" y="1079"/>
                        <a:pt x="422294" y="1754"/>
                      </a:cubicBezTo>
                      <a:cubicBezTo>
                        <a:pt x="423295" y="2428"/>
                        <a:pt x="424171" y="3102"/>
                        <a:pt x="424922" y="3912"/>
                      </a:cubicBezTo>
                      <a:cubicBezTo>
                        <a:pt x="427674" y="3102"/>
                        <a:pt x="430302" y="2563"/>
                        <a:pt x="432054" y="2293"/>
                      </a:cubicBezTo>
                      <a:cubicBezTo>
                        <a:pt x="432554" y="2158"/>
                        <a:pt x="432929" y="2158"/>
                        <a:pt x="433305" y="2158"/>
                      </a:cubicBezTo>
                      <a:cubicBezTo>
                        <a:pt x="433555" y="2023"/>
                        <a:pt x="433930" y="2023"/>
                        <a:pt x="434181" y="2023"/>
                      </a:cubicBezTo>
                      <a:cubicBezTo>
                        <a:pt x="437809" y="5126"/>
                        <a:pt x="442064" y="8363"/>
                        <a:pt x="445943" y="11331"/>
                      </a:cubicBezTo>
                      <a:cubicBezTo>
                        <a:pt x="445567" y="11331"/>
                        <a:pt x="445192" y="11331"/>
                        <a:pt x="444941" y="11331"/>
                      </a:cubicBezTo>
                      <a:cubicBezTo>
                        <a:pt x="442940" y="11331"/>
                        <a:pt x="440937" y="11331"/>
                        <a:pt x="439061" y="10791"/>
                      </a:cubicBezTo>
                      <a:cubicBezTo>
                        <a:pt x="438560" y="10791"/>
                        <a:pt x="438060" y="10251"/>
                        <a:pt x="438060" y="9847"/>
                      </a:cubicBezTo>
                      <a:cubicBezTo>
                        <a:pt x="437059" y="9307"/>
                        <a:pt x="436558" y="8768"/>
                        <a:pt x="435557" y="8768"/>
                      </a:cubicBezTo>
                      <a:lnTo>
                        <a:pt x="431553" y="8768"/>
                      </a:lnTo>
                      <a:cubicBezTo>
                        <a:pt x="430677" y="8768"/>
                        <a:pt x="429677" y="9307"/>
                        <a:pt x="428675" y="9307"/>
                      </a:cubicBezTo>
                      <a:cubicBezTo>
                        <a:pt x="428175" y="9307"/>
                        <a:pt x="427174" y="9847"/>
                        <a:pt x="426173" y="10251"/>
                      </a:cubicBezTo>
                      <a:cubicBezTo>
                        <a:pt x="424671" y="10791"/>
                        <a:pt x="423170" y="11331"/>
                        <a:pt x="422294" y="12410"/>
                      </a:cubicBezTo>
                      <a:cubicBezTo>
                        <a:pt x="421293" y="12949"/>
                        <a:pt x="420793" y="13489"/>
                        <a:pt x="419791" y="14028"/>
                      </a:cubicBezTo>
                      <a:cubicBezTo>
                        <a:pt x="418791" y="14028"/>
                        <a:pt x="418290" y="14028"/>
                        <a:pt x="417289" y="13489"/>
                      </a:cubicBezTo>
                      <a:cubicBezTo>
                        <a:pt x="416288" y="13489"/>
                        <a:pt x="414787" y="12949"/>
                        <a:pt x="413410" y="12410"/>
                      </a:cubicBezTo>
                      <a:cubicBezTo>
                        <a:pt x="412910" y="11870"/>
                        <a:pt x="411908" y="10791"/>
                        <a:pt x="410908" y="10791"/>
                      </a:cubicBezTo>
                      <a:cubicBezTo>
                        <a:pt x="409907" y="10251"/>
                        <a:pt x="408906" y="10791"/>
                        <a:pt x="407904" y="11331"/>
                      </a:cubicBezTo>
                      <a:cubicBezTo>
                        <a:pt x="408405" y="12949"/>
                        <a:pt x="408906" y="14028"/>
                        <a:pt x="409907" y="14973"/>
                      </a:cubicBezTo>
                      <a:cubicBezTo>
                        <a:pt x="410407" y="15512"/>
                        <a:pt x="410908" y="16052"/>
                        <a:pt x="410908" y="17131"/>
                      </a:cubicBezTo>
                      <a:cubicBezTo>
                        <a:pt x="410908" y="18749"/>
                        <a:pt x="409407" y="19154"/>
                        <a:pt x="407904" y="19694"/>
                      </a:cubicBezTo>
                      <a:cubicBezTo>
                        <a:pt x="405527" y="19694"/>
                        <a:pt x="402524" y="18749"/>
                        <a:pt x="400022" y="18749"/>
                      </a:cubicBezTo>
                      <a:cubicBezTo>
                        <a:pt x="396143" y="18210"/>
                        <a:pt x="392640" y="19154"/>
                        <a:pt x="389637" y="21852"/>
                      </a:cubicBezTo>
                      <a:cubicBezTo>
                        <a:pt x="386758" y="24415"/>
                        <a:pt x="384757" y="28596"/>
                        <a:pt x="380753" y="29675"/>
                      </a:cubicBezTo>
                      <a:lnTo>
                        <a:pt x="380252" y="29675"/>
                      </a:lnTo>
                      <a:cubicBezTo>
                        <a:pt x="378876" y="30215"/>
                        <a:pt x="377374" y="30755"/>
                        <a:pt x="376374" y="32373"/>
                      </a:cubicBezTo>
                      <a:cubicBezTo>
                        <a:pt x="374872" y="34397"/>
                        <a:pt x="376374" y="36555"/>
                        <a:pt x="376874" y="38038"/>
                      </a:cubicBezTo>
                      <a:cubicBezTo>
                        <a:pt x="376874" y="39657"/>
                        <a:pt x="376874" y="40736"/>
                        <a:pt x="376374" y="41815"/>
                      </a:cubicBezTo>
                      <a:cubicBezTo>
                        <a:pt x="375873" y="42760"/>
                        <a:pt x="375372" y="42760"/>
                        <a:pt x="375873" y="43839"/>
                      </a:cubicBezTo>
                      <a:cubicBezTo>
                        <a:pt x="375873" y="44378"/>
                        <a:pt x="376374" y="44918"/>
                        <a:pt x="376374" y="45457"/>
                      </a:cubicBezTo>
                      <a:cubicBezTo>
                        <a:pt x="376374" y="45457"/>
                        <a:pt x="376536" y="45822"/>
                        <a:pt x="376874" y="46536"/>
                      </a:cubicBezTo>
                      <a:cubicBezTo>
                        <a:pt x="376874" y="46536"/>
                        <a:pt x="377374" y="46941"/>
                        <a:pt x="377875" y="46941"/>
                      </a:cubicBezTo>
                      <a:cubicBezTo>
                        <a:pt x="380252" y="48020"/>
                        <a:pt x="383756" y="48560"/>
                        <a:pt x="386758" y="48020"/>
                      </a:cubicBezTo>
                      <a:cubicBezTo>
                        <a:pt x="387760" y="47481"/>
                        <a:pt x="388636" y="47481"/>
                        <a:pt x="389136" y="47481"/>
                      </a:cubicBezTo>
                      <a:cubicBezTo>
                        <a:pt x="390638" y="48020"/>
                        <a:pt x="391638" y="49099"/>
                        <a:pt x="392139" y="50178"/>
                      </a:cubicBezTo>
                      <a:cubicBezTo>
                        <a:pt x="392640" y="51662"/>
                        <a:pt x="393140" y="52741"/>
                        <a:pt x="393641" y="53820"/>
                      </a:cubicBezTo>
                      <a:cubicBezTo>
                        <a:pt x="394141" y="54899"/>
                        <a:pt x="394641" y="55439"/>
                        <a:pt x="395142" y="55979"/>
                      </a:cubicBezTo>
                      <a:cubicBezTo>
                        <a:pt x="396143" y="56923"/>
                        <a:pt x="397520" y="58002"/>
                        <a:pt x="399021" y="58002"/>
                      </a:cubicBezTo>
                      <a:cubicBezTo>
                        <a:pt x="399521" y="58541"/>
                        <a:pt x="400022" y="58541"/>
                        <a:pt x="400523" y="58541"/>
                      </a:cubicBezTo>
                      <a:cubicBezTo>
                        <a:pt x="401023" y="58541"/>
                        <a:pt x="401524" y="58541"/>
                        <a:pt x="402024" y="59081"/>
                      </a:cubicBezTo>
                      <a:cubicBezTo>
                        <a:pt x="404026" y="59621"/>
                        <a:pt x="405527" y="60160"/>
                        <a:pt x="406904" y="60700"/>
                      </a:cubicBezTo>
                      <a:cubicBezTo>
                        <a:pt x="407404" y="60700"/>
                        <a:pt x="408405" y="61104"/>
                        <a:pt x="408405" y="61644"/>
                      </a:cubicBezTo>
                      <a:cubicBezTo>
                        <a:pt x="408906" y="62184"/>
                        <a:pt x="408405" y="63263"/>
                        <a:pt x="408405" y="63802"/>
                      </a:cubicBezTo>
                      <a:cubicBezTo>
                        <a:pt x="407404" y="64881"/>
                        <a:pt x="406904" y="65826"/>
                        <a:pt x="406403" y="67444"/>
                      </a:cubicBezTo>
                      <a:cubicBezTo>
                        <a:pt x="405903" y="68523"/>
                        <a:pt x="406403" y="70547"/>
                        <a:pt x="407904" y="71086"/>
                      </a:cubicBezTo>
                      <a:cubicBezTo>
                        <a:pt x="408906" y="71086"/>
                        <a:pt x="409907" y="70547"/>
                        <a:pt x="410407" y="71086"/>
                      </a:cubicBezTo>
                      <a:cubicBezTo>
                        <a:pt x="411408" y="71086"/>
                        <a:pt x="412409" y="72165"/>
                        <a:pt x="413410" y="72165"/>
                      </a:cubicBezTo>
                      <a:cubicBezTo>
                        <a:pt x="414787" y="73244"/>
                        <a:pt x="415787" y="74323"/>
                        <a:pt x="416288" y="75807"/>
                      </a:cubicBezTo>
                      <a:cubicBezTo>
                        <a:pt x="417289" y="77965"/>
                        <a:pt x="415787" y="80528"/>
                        <a:pt x="413911" y="82147"/>
                      </a:cubicBezTo>
                      <a:cubicBezTo>
                        <a:pt x="412409" y="83766"/>
                        <a:pt x="410407" y="84170"/>
                        <a:pt x="408405" y="85789"/>
                      </a:cubicBezTo>
                      <a:cubicBezTo>
                        <a:pt x="407404" y="86868"/>
                        <a:pt x="406904" y="87947"/>
                        <a:pt x="405903" y="88891"/>
                      </a:cubicBezTo>
                      <a:cubicBezTo>
                        <a:pt x="404527" y="90510"/>
                        <a:pt x="402524" y="91589"/>
                        <a:pt x="401023" y="92129"/>
                      </a:cubicBezTo>
                      <a:cubicBezTo>
                        <a:pt x="399521" y="92668"/>
                        <a:pt x="398520" y="93208"/>
                        <a:pt x="397520" y="94152"/>
                      </a:cubicBezTo>
                      <a:cubicBezTo>
                        <a:pt x="396143" y="96310"/>
                        <a:pt x="395642" y="98873"/>
                        <a:pt x="395142" y="101571"/>
                      </a:cubicBezTo>
                      <a:cubicBezTo>
                        <a:pt x="394641" y="105213"/>
                        <a:pt x="397019" y="108855"/>
                        <a:pt x="397520" y="112497"/>
                      </a:cubicBezTo>
                      <a:cubicBezTo>
                        <a:pt x="398020" y="115195"/>
                        <a:pt x="397520" y="118297"/>
                        <a:pt x="397019" y="120995"/>
                      </a:cubicBezTo>
                      <a:cubicBezTo>
                        <a:pt x="396644" y="126121"/>
                        <a:pt x="396644" y="131381"/>
                        <a:pt x="397019" y="136642"/>
                      </a:cubicBezTo>
                      <a:cubicBezTo>
                        <a:pt x="397019" y="138800"/>
                        <a:pt x="397520" y="140284"/>
                        <a:pt x="398020" y="141903"/>
                      </a:cubicBezTo>
                      <a:cubicBezTo>
                        <a:pt x="399021" y="145005"/>
                        <a:pt x="401023" y="147703"/>
                        <a:pt x="404026" y="149726"/>
                      </a:cubicBezTo>
                      <a:cubicBezTo>
                        <a:pt x="405403" y="151345"/>
                        <a:pt x="407154" y="152828"/>
                        <a:pt x="409031" y="154177"/>
                      </a:cubicBezTo>
                      <a:cubicBezTo>
                        <a:pt x="410282" y="155122"/>
                        <a:pt x="411659" y="155931"/>
                        <a:pt x="412910" y="156605"/>
                      </a:cubicBezTo>
                      <a:cubicBezTo>
                        <a:pt x="416288" y="158629"/>
                        <a:pt x="420793" y="160787"/>
                        <a:pt x="424671" y="159708"/>
                      </a:cubicBezTo>
                      <a:cubicBezTo>
                        <a:pt x="423545" y="162810"/>
                        <a:pt x="424671" y="166182"/>
                        <a:pt x="426924" y="168206"/>
                      </a:cubicBezTo>
                      <a:cubicBezTo>
                        <a:pt x="427674" y="168880"/>
                        <a:pt x="428675" y="169420"/>
                        <a:pt x="429677" y="169689"/>
                      </a:cubicBezTo>
                      <a:cubicBezTo>
                        <a:pt x="430677" y="170229"/>
                        <a:pt x="431553" y="170229"/>
                        <a:pt x="433054" y="170769"/>
                      </a:cubicBezTo>
                      <a:cubicBezTo>
                        <a:pt x="433305" y="170769"/>
                        <a:pt x="433555" y="170903"/>
                        <a:pt x="433805" y="171038"/>
                      </a:cubicBezTo>
                      <a:cubicBezTo>
                        <a:pt x="439311" y="174815"/>
                        <a:pt x="442064" y="180750"/>
                        <a:pt x="436183" y="182369"/>
                      </a:cubicBezTo>
                      <a:cubicBezTo>
                        <a:pt x="435432" y="182639"/>
                        <a:pt x="434556" y="182908"/>
                        <a:pt x="433930" y="183313"/>
                      </a:cubicBezTo>
                      <a:cubicBezTo>
                        <a:pt x="431553" y="183583"/>
                        <a:pt x="429050" y="183853"/>
                        <a:pt x="426673" y="184932"/>
                      </a:cubicBezTo>
                      <a:cubicBezTo>
                        <a:pt x="424171" y="186011"/>
                        <a:pt x="421794" y="188034"/>
                        <a:pt x="419791" y="189653"/>
                      </a:cubicBezTo>
                      <a:cubicBezTo>
                        <a:pt x="418791" y="190732"/>
                        <a:pt x="417289" y="191676"/>
                        <a:pt x="417289" y="192755"/>
                      </a:cubicBezTo>
                      <a:cubicBezTo>
                        <a:pt x="416788" y="194374"/>
                        <a:pt x="416788" y="195453"/>
                        <a:pt x="417289" y="196397"/>
                      </a:cubicBezTo>
                      <a:cubicBezTo>
                        <a:pt x="417790" y="201118"/>
                        <a:pt x="419291" y="205839"/>
                        <a:pt x="419791" y="210561"/>
                      </a:cubicBezTo>
                      <a:cubicBezTo>
                        <a:pt x="418791" y="210561"/>
                        <a:pt x="418290" y="212719"/>
                        <a:pt x="418791" y="213798"/>
                      </a:cubicBezTo>
                      <a:cubicBezTo>
                        <a:pt x="419166" y="214877"/>
                        <a:pt x="419791" y="215686"/>
                        <a:pt x="420167" y="216765"/>
                      </a:cubicBezTo>
                      <a:lnTo>
                        <a:pt x="420167" y="216765"/>
                      </a:lnTo>
                      <a:cubicBezTo>
                        <a:pt x="420042" y="217575"/>
                        <a:pt x="420042" y="218249"/>
                        <a:pt x="420042" y="218789"/>
                      </a:cubicBezTo>
                      <a:lnTo>
                        <a:pt x="420042" y="218789"/>
                      </a:lnTo>
                      <a:cubicBezTo>
                        <a:pt x="419666" y="219598"/>
                        <a:pt x="418915" y="220407"/>
                        <a:pt x="418290" y="221082"/>
                      </a:cubicBezTo>
                      <a:cubicBezTo>
                        <a:pt x="414286" y="223645"/>
                        <a:pt x="410407" y="225263"/>
                        <a:pt x="406904" y="227961"/>
                      </a:cubicBezTo>
                      <a:cubicBezTo>
                        <a:pt x="403025" y="230524"/>
                        <a:pt x="400022" y="234166"/>
                        <a:pt x="399021" y="238887"/>
                      </a:cubicBezTo>
                      <a:cubicBezTo>
                        <a:pt x="398020" y="243069"/>
                        <a:pt x="399021" y="248869"/>
                        <a:pt x="395142" y="251027"/>
                      </a:cubicBezTo>
                      <a:cubicBezTo>
                        <a:pt x="393140" y="251971"/>
                        <a:pt x="390638" y="251432"/>
                        <a:pt x="388636" y="251971"/>
                      </a:cubicBezTo>
                      <a:cubicBezTo>
                        <a:pt x="383255" y="252511"/>
                        <a:pt x="378876" y="257772"/>
                        <a:pt x="378876" y="263572"/>
                      </a:cubicBezTo>
                      <a:cubicBezTo>
                        <a:pt x="378876" y="265055"/>
                        <a:pt x="379376" y="266674"/>
                        <a:pt x="378876" y="268293"/>
                      </a:cubicBezTo>
                      <a:cubicBezTo>
                        <a:pt x="377875" y="269777"/>
                        <a:pt x="376374" y="270856"/>
                        <a:pt x="375372" y="271935"/>
                      </a:cubicBezTo>
                      <a:cubicBezTo>
                        <a:pt x="371869" y="275037"/>
                        <a:pt x="370993" y="280837"/>
                        <a:pt x="366989" y="283535"/>
                      </a:cubicBezTo>
                      <a:cubicBezTo>
                        <a:pt x="364987" y="285019"/>
                        <a:pt x="362109" y="285558"/>
                        <a:pt x="359607" y="286638"/>
                      </a:cubicBezTo>
                      <a:cubicBezTo>
                        <a:pt x="353225" y="289740"/>
                        <a:pt x="350723" y="298103"/>
                        <a:pt x="345718" y="303903"/>
                      </a:cubicBezTo>
                      <a:cubicBezTo>
                        <a:pt x="341339" y="309164"/>
                        <a:pt x="335458" y="311727"/>
                        <a:pt x="331955" y="316987"/>
                      </a:cubicBezTo>
                      <a:cubicBezTo>
                        <a:pt x="330954" y="318067"/>
                        <a:pt x="330453" y="319685"/>
                        <a:pt x="329452" y="320225"/>
                      </a:cubicBezTo>
                      <a:cubicBezTo>
                        <a:pt x="328451" y="320764"/>
                        <a:pt x="327575" y="320764"/>
                        <a:pt x="326574" y="320764"/>
                      </a:cubicBezTo>
                      <a:cubicBezTo>
                        <a:pt x="321569" y="320764"/>
                        <a:pt x="316689" y="320225"/>
                        <a:pt x="312185" y="321709"/>
                      </a:cubicBezTo>
                      <a:cubicBezTo>
                        <a:pt x="309808" y="322248"/>
                        <a:pt x="307305" y="323867"/>
                        <a:pt x="304802" y="324946"/>
                      </a:cubicBezTo>
                      <a:cubicBezTo>
                        <a:pt x="302425" y="325485"/>
                        <a:pt x="299422" y="325485"/>
                        <a:pt x="297921" y="323327"/>
                      </a:cubicBezTo>
                      <a:cubicBezTo>
                        <a:pt x="295919" y="320764"/>
                        <a:pt x="296419" y="316448"/>
                        <a:pt x="292540" y="314964"/>
                      </a:cubicBezTo>
                      <a:cubicBezTo>
                        <a:pt x="289537" y="313885"/>
                        <a:pt x="285533" y="315504"/>
                        <a:pt x="284157" y="318606"/>
                      </a:cubicBezTo>
                      <a:cubicBezTo>
                        <a:pt x="283156" y="320764"/>
                        <a:pt x="281154" y="322248"/>
                        <a:pt x="279652" y="324406"/>
                      </a:cubicBezTo>
                      <a:cubicBezTo>
                        <a:pt x="278151" y="325485"/>
                        <a:pt x="277150" y="326969"/>
                        <a:pt x="275773" y="328588"/>
                      </a:cubicBezTo>
                      <a:cubicBezTo>
                        <a:pt x="274773" y="329127"/>
                        <a:pt x="274272" y="330072"/>
                        <a:pt x="273271" y="331151"/>
                      </a:cubicBezTo>
                      <a:cubicBezTo>
                        <a:pt x="271770" y="332230"/>
                        <a:pt x="270769" y="333309"/>
                        <a:pt x="269768" y="334388"/>
                      </a:cubicBezTo>
                      <a:cubicBezTo>
                        <a:pt x="268766" y="335332"/>
                        <a:pt x="268391" y="336411"/>
                        <a:pt x="267390" y="336951"/>
                      </a:cubicBezTo>
                      <a:cubicBezTo>
                        <a:pt x="266389" y="338030"/>
                        <a:pt x="264888" y="338570"/>
                        <a:pt x="263887" y="339514"/>
                      </a:cubicBezTo>
                      <a:cubicBezTo>
                        <a:pt x="262386" y="341132"/>
                        <a:pt x="261885" y="343291"/>
                        <a:pt x="261385" y="345314"/>
                      </a:cubicBezTo>
                      <a:cubicBezTo>
                        <a:pt x="261385" y="347472"/>
                        <a:pt x="260884" y="348956"/>
                        <a:pt x="260383" y="351114"/>
                      </a:cubicBezTo>
                      <a:cubicBezTo>
                        <a:pt x="260383" y="352193"/>
                        <a:pt x="259507" y="354217"/>
                        <a:pt x="260383" y="355296"/>
                      </a:cubicBezTo>
                      <a:cubicBezTo>
                        <a:pt x="261385" y="356375"/>
                        <a:pt x="262886" y="356914"/>
                        <a:pt x="264387" y="356914"/>
                      </a:cubicBezTo>
                      <a:cubicBezTo>
                        <a:pt x="265889" y="357454"/>
                        <a:pt x="267390" y="357454"/>
                        <a:pt x="268766" y="358398"/>
                      </a:cubicBezTo>
                      <a:cubicBezTo>
                        <a:pt x="270268" y="359477"/>
                        <a:pt x="271770" y="361096"/>
                        <a:pt x="273271" y="361096"/>
                      </a:cubicBezTo>
                      <a:cubicBezTo>
                        <a:pt x="274773" y="361635"/>
                        <a:pt x="276274" y="361096"/>
                        <a:pt x="277150" y="361096"/>
                      </a:cubicBezTo>
                      <a:cubicBezTo>
                        <a:pt x="277776" y="361501"/>
                        <a:pt x="278401" y="361905"/>
                        <a:pt x="278777" y="362715"/>
                      </a:cubicBezTo>
                      <a:cubicBezTo>
                        <a:pt x="278526" y="365142"/>
                        <a:pt x="278401" y="367436"/>
                        <a:pt x="278401" y="369594"/>
                      </a:cubicBezTo>
                      <a:cubicBezTo>
                        <a:pt x="278401" y="379845"/>
                        <a:pt x="270393" y="390367"/>
                        <a:pt x="281905" y="393739"/>
                      </a:cubicBezTo>
                      <a:cubicBezTo>
                        <a:pt x="286034" y="394953"/>
                        <a:pt x="289287" y="397516"/>
                        <a:pt x="291664" y="400753"/>
                      </a:cubicBezTo>
                      <a:cubicBezTo>
                        <a:pt x="291539" y="401832"/>
                        <a:pt x="291539" y="403046"/>
                        <a:pt x="292040" y="404125"/>
                      </a:cubicBezTo>
                      <a:cubicBezTo>
                        <a:pt x="292540" y="406149"/>
                        <a:pt x="293542" y="408307"/>
                        <a:pt x="294042" y="409791"/>
                      </a:cubicBezTo>
                      <a:cubicBezTo>
                        <a:pt x="294792" y="413837"/>
                        <a:pt x="294918" y="415995"/>
                        <a:pt x="296670" y="419368"/>
                      </a:cubicBezTo>
                      <a:cubicBezTo>
                        <a:pt x="296670" y="422065"/>
                        <a:pt x="296043" y="424628"/>
                        <a:pt x="295168" y="427191"/>
                      </a:cubicBezTo>
                      <a:cubicBezTo>
                        <a:pt x="294542" y="428945"/>
                        <a:pt x="294792" y="430833"/>
                        <a:pt x="295668" y="432856"/>
                      </a:cubicBezTo>
                      <a:cubicBezTo>
                        <a:pt x="295168" y="433936"/>
                        <a:pt x="294542" y="435285"/>
                        <a:pt x="294918" y="436633"/>
                      </a:cubicBezTo>
                      <a:cubicBezTo>
                        <a:pt x="295919" y="438657"/>
                        <a:pt x="299923" y="439736"/>
                        <a:pt x="299422" y="441759"/>
                      </a:cubicBezTo>
                      <a:cubicBezTo>
                        <a:pt x="297420" y="441759"/>
                        <a:pt x="295418" y="443378"/>
                        <a:pt x="294042" y="444457"/>
                      </a:cubicBezTo>
                      <a:cubicBezTo>
                        <a:pt x="292540" y="445536"/>
                        <a:pt x="290038" y="446480"/>
                        <a:pt x="288536" y="445536"/>
                      </a:cubicBezTo>
                      <a:cubicBezTo>
                        <a:pt x="286034" y="443378"/>
                        <a:pt x="287035" y="438117"/>
                        <a:pt x="284157" y="437038"/>
                      </a:cubicBezTo>
                      <a:cubicBezTo>
                        <a:pt x="283656" y="436633"/>
                        <a:pt x="282656" y="437038"/>
                        <a:pt x="281655" y="437038"/>
                      </a:cubicBezTo>
                      <a:cubicBezTo>
                        <a:pt x="277150" y="437578"/>
                        <a:pt x="272270" y="438657"/>
                        <a:pt x="270268" y="442299"/>
                      </a:cubicBezTo>
                      <a:cubicBezTo>
                        <a:pt x="269768" y="443378"/>
                        <a:pt x="269267" y="443917"/>
                        <a:pt x="268766" y="444457"/>
                      </a:cubicBezTo>
                      <a:cubicBezTo>
                        <a:pt x="268391" y="444997"/>
                        <a:pt x="267390" y="444997"/>
                        <a:pt x="266389" y="444997"/>
                      </a:cubicBezTo>
                      <a:cubicBezTo>
                        <a:pt x="262886" y="444457"/>
                        <a:pt x="259507" y="442838"/>
                        <a:pt x="256504" y="440815"/>
                      </a:cubicBezTo>
                      <a:cubicBezTo>
                        <a:pt x="255503" y="440275"/>
                        <a:pt x="254503" y="439736"/>
                        <a:pt x="253001" y="439196"/>
                      </a:cubicBezTo>
                      <a:cubicBezTo>
                        <a:pt x="252000" y="438657"/>
                        <a:pt x="250624" y="439196"/>
                        <a:pt x="249623" y="439196"/>
                      </a:cubicBezTo>
                      <a:cubicBezTo>
                        <a:pt x="245619" y="439736"/>
                        <a:pt x="242240" y="439196"/>
                        <a:pt x="238737" y="437578"/>
                      </a:cubicBezTo>
                      <a:cubicBezTo>
                        <a:pt x="236234" y="436633"/>
                        <a:pt x="233357" y="435015"/>
                        <a:pt x="230854" y="436094"/>
                      </a:cubicBezTo>
                      <a:cubicBezTo>
                        <a:pt x="230353" y="438657"/>
                        <a:pt x="229853" y="441354"/>
                        <a:pt x="229353" y="443378"/>
                      </a:cubicBezTo>
                      <a:cubicBezTo>
                        <a:pt x="229353" y="444457"/>
                        <a:pt x="229353" y="445536"/>
                        <a:pt x="228352" y="446075"/>
                      </a:cubicBezTo>
                      <a:cubicBezTo>
                        <a:pt x="227851" y="446075"/>
                        <a:pt x="227350" y="446480"/>
                        <a:pt x="226850" y="446480"/>
                      </a:cubicBezTo>
                      <a:cubicBezTo>
                        <a:pt x="222471" y="446480"/>
                        <a:pt x="218467" y="447020"/>
                        <a:pt x="214588" y="447559"/>
                      </a:cubicBezTo>
                      <a:cubicBezTo>
                        <a:pt x="212086" y="447559"/>
                        <a:pt x="209583" y="448099"/>
                        <a:pt x="209083" y="453360"/>
                      </a:cubicBezTo>
                      <a:cubicBezTo>
                        <a:pt x="209083" y="454439"/>
                        <a:pt x="209583" y="455383"/>
                        <a:pt x="210083" y="457002"/>
                      </a:cubicBezTo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399782E7-3623-55FD-C7E7-97EEF3281E53}"/>
                    </a:ext>
                  </a:extLst>
                </p:cNvPr>
                <p:cNvSpPr/>
                <p:nvPr/>
              </p:nvSpPr>
              <p:spPr>
                <a:xfrm>
                  <a:off x="7884556" y="3393475"/>
                  <a:ext cx="5198" cy="18614"/>
                </a:xfrm>
                <a:custGeom>
                  <a:avLst/>
                  <a:gdLst>
                    <a:gd name="connsiteX0" fmla="*/ 5075 w 5198"/>
                    <a:gd name="connsiteY0" fmla="*/ 18615 h 18614"/>
                    <a:gd name="connsiteX1" fmla="*/ 2447 w 5198"/>
                    <a:gd name="connsiteY1" fmla="*/ 9038 h 18614"/>
                    <a:gd name="connsiteX2" fmla="*/ 445 w 5198"/>
                    <a:gd name="connsiteY2" fmla="*/ 3372 h 18614"/>
                    <a:gd name="connsiteX3" fmla="*/ 70 w 5198"/>
                    <a:gd name="connsiteY3" fmla="*/ 0 h 18614"/>
                    <a:gd name="connsiteX4" fmla="*/ 5075 w 5198"/>
                    <a:gd name="connsiteY4" fmla="*/ 18615 h 18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" h="18614">
                      <a:moveTo>
                        <a:pt x="5075" y="18615"/>
                      </a:moveTo>
                      <a:cubicBezTo>
                        <a:pt x="3323" y="15242"/>
                        <a:pt x="3198" y="13084"/>
                        <a:pt x="2447" y="9038"/>
                      </a:cubicBezTo>
                      <a:cubicBezTo>
                        <a:pt x="1947" y="7554"/>
                        <a:pt x="946" y="5396"/>
                        <a:pt x="445" y="3372"/>
                      </a:cubicBezTo>
                      <a:cubicBezTo>
                        <a:pt x="-56" y="2293"/>
                        <a:pt x="-56" y="1079"/>
                        <a:pt x="70" y="0"/>
                      </a:cubicBezTo>
                      <a:cubicBezTo>
                        <a:pt x="3948" y="4991"/>
                        <a:pt x="5700" y="11870"/>
                        <a:pt x="5075" y="1861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BAFDFEB6-ABE7-96AD-984E-3E95C29462F1}"/>
                    </a:ext>
                  </a:extLst>
                </p:cNvPr>
                <p:cNvSpPr/>
                <p:nvPr/>
              </p:nvSpPr>
              <p:spPr>
                <a:xfrm>
                  <a:off x="8019885" y="3160928"/>
                  <a:ext cx="6881" cy="2832"/>
                </a:xfrm>
                <a:custGeom>
                  <a:avLst/>
                  <a:gdLst>
                    <a:gd name="connsiteX0" fmla="*/ 6882 w 6881"/>
                    <a:gd name="connsiteY0" fmla="*/ 2833 h 2832"/>
                    <a:gd name="connsiteX1" fmla="*/ 6131 w 6881"/>
                    <a:gd name="connsiteY1" fmla="*/ 2563 h 2832"/>
                    <a:gd name="connsiteX2" fmla="*/ 2753 w 6881"/>
                    <a:gd name="connsiteY2" fmla="*/ 1484 h 2832"/>
                    <a:gd name="connsiteX3" fmla="*/ 0 w 6881"/>
                    <a:gd name="connsiteY3" fmla="*/ 0 h 2832"/>
                    <a:gd name="connsiteX4" fmla="*/ 6882 w 6881"/>
                    <a:gd name="connsiteY4" fmla="*/ 2833 h 2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81" h="2832">
                      <a:moveTo>
                        <a:pt x="6882" y="2833"/>
                      </a:moveTo>
                      <a:cubicBezTo>
                        <a:pt x="6882" y="2833"/>
                        <a:pt x="6381" y="2563"/>
                        <a:pt x="6131" y="2563"/>
                      </a:cubicBezTo>
                      <a:cubicBezTo>
                        <a:pt x="4630" y="2023"/>
                        <a:pt x="3754" y="2023"/>
                        <a:pt x="2753" y="1484"/>
                      </a:cubicBezTo>
                      <a:cubicBezTo>
                        <a:pt x="1752" y="1214"/>
                        <a:pt x="751" y="674"/>
                        <a:pt x="0" y="0"/>
                      </a:cubicBezTo>
                      <a:cubicBezTo>
                        <a:pt x="2503" y="405"/>
                        <a:pt x="4880" y="1484"/>
                        <a:pt x="6882" y="2833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BEFF8105-DC67-7E7F-890F-1140D66A9AD0}"/>
                    </a:ext>
                  </a:extLst>
                </p:cNvPr>
                <p:cNvSpPr/>
                <p:nvPr/>
              </p:nvSpPr>
              <p:spPr>
                <a:xfrm>
                  <a:off x="8026266" y="2994746"/>
                  <a:ext cx="875" cy="269"/>
                </a:xfrm>
                <a:custGeom>
                  <a:avLst/>
                  <a:gdLst>
                    <a:gd name="connsiteX0" fmla="*/ 876 w 875"/>
                    <a:gd name="connsiteY0" fmla="*/ 135 h 269"/>
                    <a:gd name="connsiteX1" fmla="*/ 0 w 875"/>
                    <a:gd name="connsiteY1" fmla="*/ 270 h 269"/>
                    <a:gd name="connsiteX2" fmla="*/ 751 w 875"/>
                    <a:gd name="connsiteY2" fmla="*/ 0 h 269"/>
                    <a:gd name="connsiteX3" fmla="*/ 876 w 875"/>
                    <a:gd name="connsiteY3" fmla="*/ 0 h 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" h="269">
                      <a:moveTo>
                        <a:pt x="876" y="135"/>
                      </a:moveTo>
                      <a:cubicBezTo>
                        <a:pt x="876" y="135"/>
                        <a:pt x="250" y="135"/>
                        <a:pt x="0" y="270"/>
                      </a:cubicBezTo>
                      <a:cubicBezTo>
                        <a:pt x="250" y="135"/>
                        <a:pt x="500" y="0"/>
                        <a:pt x="751" y="0"/>
                      </a:cubicBezTo>
                      <a:lnTo>
                        <a:pt x="876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E889E851-5C84-55BD-F599-7B59F8344F47}"/>
                    </a:ext>
                  </a:extLst>
                </p:cNvPr>
                <p:cNvSpPr/>
                <p:nvPr/>
              </p:nvSpPr>
              <p:spPr>
                <a:xfrm>
                  <a:off x="8600846" y="4088754"/>
                  <a:ext cx="1387241" cy="528792"/>
                </a:xfrm>
                <a:custGeom>
                  <a:avLst/>
                  <a:gdLst>
                    <a:gd name="connsiteX0" fmla="*/ 728839 w 1387241"/>
                    <a:gd name="connsiteY0" fmla="*/ 304648 h 528792"/>
                    <a:gd name="connsiteX1" fmla="*/ 737723 w 1387241"/>
                    <a:gd name="connsiteY1" fmla="*/ 339315 h 528792"/>
                    <a:gd name="connsiteX2" fmla="*/ 741351 w 1387241"/>
                    <a:gd name="connsiteY2" fmla="*/ 376949 h 528792"/>
                    <a:gd name="connsiteX3" fmla="*/ 756491 w 1387241"/>
                    <a:gd name="connsiteY3" fmla="*/ 345115 h 528792"/>
                    <a:gd name="connsiteX4" fmla="*/ 752863 w 1387241"/>
                    <a:gd name="connsiteY4" fmla="*/ 285360 h 528792"/>
                    <a:gd name="connsiteX5" fmla="*/ 772632 w 1387241"/>
                    <a:gd name="connsiteY5" fmla="*/ 298848 h 528792"/>
                    <a:gd name="connsiteX6" fmla="*/ 787772 w 1387241"/>
                    <a:gd name="connsiteY6" fmla="*/ 331626 h 528792"/>
                    <a:gd name="connsiteX7" fmla="*/ 815550 w 1387241"/>
                    <a:gd name="connsiteY7" fmla="*/ 335538 h 528792"/>
                    <a:gd name="connsiteX8" fmla="*/ 817302 w 1387241"/>
                    <a:gd name="connsiteY8" fmla="*/ 310449 h 528792"/>
                    <a:gd name="connsiteX9" fmla="*/ 811045 w 1387241"/>
                    <a:gd name="connsiteY9" fmla="*/ 272815 h 528792"/>
                    <a:gd name="connsiteX10" fmla="*/ 801161 w 1387241"/>
                    <a:gd name="connsiteY10" fmla="*/ 245837 h 528792"/>
                    <a:gd name="connsiteX11" fmla="*/ 846831 w 1387241"/>
                    <a:gd name="connsiteY11" fmla="*/ 210092 h 528792"/>
                    <a:gd name="connsiteX12" fmla="*/ 785019 w 1387241"/>
                    <a:gd name="connsiteY12" fmla="*/ 229381 h 528792"/>
                    <a:gd name="connsiteX13" fmla="*/ 747482 w 1387241"/>
                    <a:gd name="connsiteY13" fmla="*/ 197547 h 528792"/>
                    <a:gd name="connsiteX14" fmla="*/ 847707 w 1387241"/>
                    <a:gd name="connsiteY14" fmla="*/ 173402 h 528792"/>
                    <a:gd name="connsiteX15" fmla="*/ 900509 w 1387241"/>
                    <a:gd name="connsiteY15" fmla="*/ 139680 h 528792"/>
                    <a:gd name="connsiteX16" fmla="*/ 868227 w 1387241"/>
                    <a:gd name="connsiteY16" fmla="*/ 153169 h 528792"/>
                    <a:gd name="connsiteX17" fmla="*/ 792152 w 1387241"/>
                    <a:gd name="connsiteY17" fmla="*/ 144536 h 528792"/>
                    <a:gd name="connsiteX18" fmla="*/ 755365 w 1387241"/>
                    <a:gd name="connsiteY18" fmla="*/ 160858 h 528792"/>
                    <a:gd name="connsiteX19" fmla="*/ 733844 w 1387241"/>
                    <a:gd name="connsiteY19" fmla="*/ 209148 h 528792"/>
                    <a:gd name="connsiteX20" fmla="*/ 709695 w 1387241"/>
                    <a:gd name="connsiteY20" fmla="*/ 271871 h 528792"/>
                    <a:gd name="connsiteX21" fmla="*/ 728464 w 1387241"/>
                    <a:gd name="connsiteY21" fmla="*/ 304648 h 528792"/>
                    <a:gd name="connsiteX22" fmla="*/ 319683 w 1387241"/>
                    <a:gd name="connsiteY22" fmla="*/ 329738 h 528792"/>
                    <a:gd name="connsiteX23" fmla="*/ 324188 w 1387241"/>
                    <a:gd name="connsiteY23" fmla="*/ 295881 h 528792"/>
                    <a:gd name="connsiteX24" fmla="*/ 336700 w 1387241"/>
                    <a:gd name="connsiteY24" fmla="*/ 288192 h 528792"/>
                    <a:gd name="connsiteX25" fmla="*/ 337576 w 1387241"/>
                    <a:gd name="connsiteY25" fmla="*/ 267959 h 528792"/>
                    <a:gd name="connsiteX26" fmla="*/ 312551 w 1387241"/>
                    <a:gd name="connsiteY26" fmla="*/ 241925 h 528792"/>
                    <a:gd name="connsiteX27" fmla="*/ 309047 w 1387241"/>
                    <a:gd name="connsiteY27" fmla="*/ 256493 h 528792"/>
                    <a:gd name="connsiteX28" fmla="*/ 320684 w 1387241"/>
                    <a:gd name="connsiteY28" fmla="*/ 271871 h 528792"/>
                    <a:gd name="connsiteX29" fmla="*/ 301915 w 1387241"/>
                    <a:gd name="connsiteY29" fmla="*/ 266071 h 528792"/>
                    <a:gd name="connsiteX30" fmla="*/ 283147 w 1387241"/>
                    <a:gd name="connsiteY30" fmla="*/ 248670 h 528792"/>
                    <a:gd name="connsiteX31" fmla="*/ 256245 w 1387241"/>
                    <a:gd name="connsiteY31" fmla="*/ 219804 h 528792"/>
                    <a:gd name="connsiteX32" fmla="*/ 249989 w 1387241"/>
                    <a:gd name="connsiteY32" fmla="*/ 196603 h 528792"/>
                    <a:gd name="connsiteX33" fmla="*/ 234724 w 1387241"/>
                    <a:gd name="connsiteY33" fmla="*/ 166658 h 528792"/>
                    <a:gd name="connsiteX34" fmla="*/ 218583 w 1387241"/>
                    <a:gd name="connsiteY34" fmla="*/ 152225 h 528792"/>
                    <a:gd name="connsiteX35" fmla="*/ 203317 w 1387241"/>
                    <a:gd name="connsiteY35" fmla="*/ 135768 h 528792"/>
                    <a:gd name="connsiteX36" fmla="*/ 184549 w 1387241"/>
                    <a:gd name="connsiteY36" fmla="*/ 126191 h 528792"/>
                    <a:gd name="connsiteX37" fmla="*/ 161276 w 1387241"/>
                    <a:gd name="connsiteY37" fmla="*/ 115535 h 528792"/>
                    <a:gd name="connsiteX38" fmla="*/ 135250 w 1387241"/>
                    <a:gd name="connsiteY38" fmla="*/ 87478 h 528792"/>
                    <a:gd name="connsiteX39" fmla="*/ 84200 w 1387241"/>
                    <a:gd name="connsiteY39" fmla="*/ 38244 h 528792"/>
                    <a:gd name="connsiteX40" fmla="*/ 40406 w 1387241"/>
                    <a:gd name="connsiteY40" fmla="*/ 16123 h 528792"/>
                    <a:gd name="connsiteX41" fmla="*/ 992 w 1387241"/>
                    <a:gd name="connsiteY41" fmla="*/ 3578 h 528792"/>
                    <a:gd name="connsiteX42" fmla="*/ 42157 w 1387241"/>
                    <a:gd name="connsiteY42" fmla="*/ 66301 h 528792"/>
                    <a:gd name="connsiteX43" fmla="*/ 83324 w 1387241"/>
                    <a:gd name="connsiteY43" fmla="*/ 112568 h 528792"/>
                    <a:gd name="connsiteX44" fmla="*/ 116481 w 1387241"/>
                    <a:gd name="connsiteY44" fmla="*/ 178123 h 528792"/>
                    <a:gd name="connsiteX45" fmla="*/ 163028 w 1387241"/>
                    <a:gd name="connsiteY45" fmla="*/ 253391 h 528792"/>
                    <a:gd name="connsiteX46" fmla="*/ 206821 w 1387241"/>
                    <a:gd name="connsiteY46" fmla="*/ 309370 h 528792"/>
                    <a:gd name="connsiteX47" fmla="*/ 261500 w 1387241"/>
                    <a:gd name="connsiteY47" fmla="*/ 360492 h 528792"/>
                    <a:gd name="connsiteX48" fmla="*/ 276765 w 1387241"/>
                    <a:gd name="connsiteY48" fmla="*/ 376949 h 528792"/>
                    <a:gd name="connsiteX49" fmla="*/ 308922 w 1387241"/>
                    <a:gd name="connsiteY49" fmla="*/ 377893 h 528792"/>
                    <a:gd name="connsiteX50" fmla="*/ 319683 w 1387241"/>
                    <a:gd name="connsiteY50" fmla="*/ 329603 h 528792"/>
                    <a:gd name="connsiteX51" fmla="*/ 1003612 w 1387241"/>
                    <a:gd name="connsiteY51" fmla="*/ 175291 h 528792"/>
                    <a:gd name="connsiteX52" fmla="*/ 1014372 w 1387241"/>
                    <a:gd name="connsiteY52" fmla="*/ 151146 h 528792"/>
                    <a:gd name="connsiteX53" fmla="*/ 996479 w 1387241"/>
                    <a:gd name="connsiteY53" fmla="*/ 142513 h 528792"/>
                    <a:gd name="connsiteX54" fmla="*/ 975959 w 1387241"/>
                    <a:gd name="connsiteY54" fmla="*/ 129968 h 528792"/>
                    <a:gd name="connsiteX55" fmla="*/ 992100 w 1387241"/>
                    <a:gd name="connsiteY55" fmla="*/ 201459 h 528792"/>
                    <a:gd name="connsiteX56" fmla="*/ 1003737 w 1387241"/>
                    <a:gd name="connsiteY56" fmla="*/ 175426 h 528792"/>
                    <a:gd name="connsiteX57" fmla="*/ 930164 w 1387241"/>
                    <a:gd name="connsiteY57" fmla="*/ 295881 h 528792"/>
                    <a:gd name="connsiteX58" fmla="*/ 966825 w 1387241"/>
                    <a:gd name="connsiteY58" fmla="*/ 306537 h 528792"/>
                    <a:gd name="connsiteX59" fmla="*/ 930164 w 1387241"/>
                    <a:gd name="connsiteY59" fmla="*/ 295881 h 528792"/>
                    <a:gd name="connsiteX60" fmla="*/ 859468 w 1387241"/>
                    <a:gd name="connsiteY60" fmla="*/ 458961 h 528792"/>
                    <a:gd name="connsiteX61" fmla="*/ 794905 w 1387241"/>
                    <a:gd name="connsiteY61" fmla="*/ 464761 h 528792"/>
                    <a:gd name="connsiteX62" fmla="*/ 738599 w 1387241"/>
                    <a:gd name="connsiteY62" fmla="*/ 473394 h 528792"/>
                    <a:gd name="connsiteX63" fmla="*/ 787772 w 1387241"/>
                    <a:gd name="connsiteY63" fmla="*/ 483106 h 528792"/>
                    <a:gd name="connsiteX64" fmla="*/ 849584 w 1387241"/>
                    <a:gd name="connsiteY64" fmla="*/ 468673 h 528792"/>
                    <a:gd name="connsiteX65" fmla="*/ 859468 w 1387241"/>
                    <a:gd name="connsiteY65" fmla="*/ 458961 h 528792"/>
                    <a:gd name="connsiteX66" fmla="*/ 1051033 w 1387241"/>
                    <a:gd name="connsiteY66" fmla="*/ 282392 h 528792"/>
                    <a:gd name="connsiteX67" fmla="*/ 991975 w 1387241"/>
                    <a:gd name="connsiteY67" fmla="*/ 293992 h 528792"/>
                    <a:gd name="connsiteX68" fmla="*/ 1033141 w 1387241"/>
                    <a:gd name="connsiteY68" fmla="*/ 300737 h 528792"/>
                    <a:gd name="connsiteX69" fmla="*/ 1071679 w 1387241"/>
                    <a:gd name="connsiteY69" fmla="*/ 315170 h 528792"/>
                    <a:gd name="connsiteX70" fmla="*/ 1051033 w 1387241"/>
                    <a:gd name="connsiteY70" fmla="*/ 282392 h 528792"/>
                    <a:gd name="connsiteX71" fmla="*/ 579315 w 1387241"/>
                    <a:gd name="connsiteY71" fmla="*/ 448439 h 528792"/>
                    <a:gd name="connsiteX72" fmla="*/ 526513 w 1387241"/>
                    <a:gd name="connsiteY72" fmla="*/ 439672 h 528792"/>
                    <a:gd name="connsiteX73" fmla="*/ 556918 w 1387241"/>
                    <a:gd name="connsiteY73" fmla="*/ 417415 h 528792"/>
                    <a:gd name="connsiteX74" fmla="*/ 521133 w 1387241"/>
                    <a:gd name="connsiteY74" fmla="*/ 416471 h 528792"/>
                    <a:gd name="connsiteX75" fmla="*/ 458446 w 1387241"/>
                    <a:gd name="connsiteY75" fmla="*/ 408782 h 528792"/>
                    <a:gd name="connsiteX76" fmla="*/ 394006 w 1387241"/>
                    <a:gd name="connsiteY76" fmla="*/ 393405 h 528792"/>
                    <a:gd name="connsiteX77" fmla="*/ 323312 w 1387241"/>
                    <a:gd name="connsiteY77" fmla="*/ 389493 h 528792"/>
                    <a:gd name="connsiteX78" fmla="*/ 309047 w 1387241"/>
                    <a:gd name="connsiteY78" fmla="*/ 408782 h 528792"/>
                    <a:gd name="connsiteX79" fmla="*/ 331444 w 1387241"/>
                    <a:gd name="connsiteY79" fmla="*/ 413638 h 528792"/>
                    <a:gd name="connsiteX80" fmla="*/ 347586 w 1387241"/>
                    <a:gd name="connsiteY80" fmla="*/ 431983 h 528792"/>
                    <a:gd name="connsiteX81" fmla="*/ 401264 w 1387241"/>
                    <a:gd name="connsiteY81" fmla="*/ 436839 h 528792"/>
                    <a:gd name="connsiteX82" fmla="*/ 458571 w 1387241"/>
                    <a:gd name="connsiteY82" fmla="*/ 452216 h 528792"/>
                    <a:gd name="connsiteX83" fmla="*/ 533771 w 1387241"/>
                    <a:gd name="connsiteY83" fmla="*/ 465705 h 528792"/>
                    <a:gd name="connsiteX84" fmla="*/ 574060 w 1387241"/>
                    <a:gd name="connsiteY84" fmla="*/ 467594 h 528792"/>
                    <a:gd name="connsiteX85" fmla="*/ 609846 w 1387241"/>
                    <a:gd name="connsiteY85" fmla="*/ 468538 h 528792"/>
                    <a:gd name="connsiteX86" fmla="*/ 579440 w 1387241"/>
                    <a:gd name="connsiteY86" fmla="*/ 448304 h 528792"/>
                    <a:gd name="connsiteX87" fmla="*/ 1283765 w 1387241"/>
                    <a:gd name="connsiteY87" fmla="*/ 238014 h 528792"/>
                    <a:gd name="connsiteX88" fmla="*/ 1256863 w 1387241"/>
                    <a:gd name="connsiteY88" fmla="*/ 264047 h 528792"/>
                    <a:gd name="connsiteX89" fmla="*/ 1207689 w 1387241"/>
                    <a:gd name="connsiteY89" fmla="*/ 297904 h 528792"/>
                    <a:gd name="connsiteX90" fmla="*/ 1175407 w 1387241"/>
                    <a:gd name="connsiteY90" fmla="*/ 216836 h 528792"/>
                    <a:gd name="connsiteX91" fmla="*/ 1106463 w 1387241"/>
                    <a:gd name="connsiteY91" fmla="*/ 207124 h 528792"/>
                    <a:gd name="connsiteX92" fmla="*/ 1080438 w 1387241"/>
                    <a:gd name="connsiteY92" fmla="*/ 228302 h 528792"/>
                    <a:gd name="connsiteX93" fmla="*/ 1096579 w 1387241"/>
                    <a:gd name="connsiteY93" fmla="*/ 237069 h 528792"/>
                    <a:gd name="connsiteX94" fmla="*/ 1113595 w 1387241"/>
                    <a:gd name="connsiteY94" fmla="*/ 259191 h 528792"/>
                    <a:gd name="connsiteX95" fmla="*/ 1161893 w 1387241"/>
                    <a:gd name="connsiteY95" fmla="*/ 262159 h 528792"/>
                    <a:gd name="connsiteX96" fmla="*/ 1159141 w 1387241"/>
                    <a:gd name="connsiteY96" fmla="*/ 271736 h 528792"/>
                    <a:gd name="connsiteX97" fmla="*/ 1133240 w 1387241"/>
                    <a:gd name="connsiteY97" fmla="*/ 276592 h 528792"/>
                    <a:gd name="connsiteX98" fmla="*/ 1115222 w 1387241"/>
                    <a:gd name="connsiteY98" fmla="*/ 281448 h 528792"/>
                    <a:gd name="connsiteX99" fmla="*/ 1133991 w 1387241"/>
                    <a:gd name="connsiteY99" fmla="*/ 310449 h 528792"/>
                    <a:gd name="connsiteX100" fmla="*/ 1154637 w 1387241"/>
                    <a:gd name="connsiteY100" fmla="*/ 310449 h 528792"/>
                    <a:gd name="connsiteX101" fmla="*/ 1185918 w 1387241"/>
                    <a:gd name="connsiteY101" fmla="*/ 320026 h 528792"/>
                    <a:gd name="connsiteX102" fmla="*/ 1212819 w 1387241"/>
                    <a:gd name="connsiteY102" fmla="*/ 335538 h 528792"/>
                    <a:gd name="connsiteX103" fmla="*/ 1297779 w 1387241"/>
                    <a:gd name="connsiteY103" fmla="*/ 367371 h 528792"/>
                    <a:gd name="connsiteX104" fmla="*/ 1314795 w 1387241"/>
                    <a:gd name="connsiteY104" fmla="*/ 405005 h 528792"/>
                    <a:gd name="connsiteX105" fmla="*/ 1313919 w 1387241"/>
                    <a:gd name="connsiteY105" fmla="*/ 434006 h 528792"/>
                    <a:gd name="connsiteX106" fmla="*/ 1285266 w 1387241"/>
                    <a:gd name="connsiteY106" fmla="*/ 460040 h 528792"/>
                    <a:gd name="connsiteX107" fmla="*/ 1355085 w 1387241"/>
                    <a:gd name="connsiteY107" fmla="*/ 456128 h 528792"/>
                    <a:gd name="connsiteX108" fmla="*/ 1387242 w 1387241"/>
                    <a:gd name="connsiteY108" fmla="*/ 483240 h 528792"/>
                    <a:gd name="connsiteX109" fmla="*/ 1387242 w 1387241"/>
                    <a:gd name="connsiteY109" fmla="*/ 277266 h 528792"/>
                    <a:gd name="connsiteX110" fmla="*/ 1283389 w 1387241"/>
                    <a:gd name="connsiteY110" fmla="*/ 238014 h 528792"/>
                    <a:gd name="connsiteX111" fmla="*/ 896255 w 1387241"/>
                    <a:gd name="connsiteY111" fmla="*/ 482566 h 528792"/>
                    <a:gd name="connsiteX112" fmla="*/ 886370 w 1387241"/>
                    <a:gd name="connsiteY112" fmla="*/ 487017 h 528792"/>
                    <a:gd name="connsiteX113" fmla="*/ 881866 w 1387241"/>
                    <a:gd name="connsiteY113" fmla="*/ 496325 h 528792"/>
                    <a:gd name="connsiteX114" fmla="*/ 871981 w 1387241"/>
                    <a:gd name="connsiteY114" fmla="*/ 490389 h 528792"/>
                    <a:gd name="connsiteX115" fmla="*/ 857592 w 1387241"/>
                    <a:gd name="connsiteY115" fmla="*/ 527349 h 528792"/>
                    <a:gd name="connsiteX116" fmla="*/ 895629 w 1387241"/>
                    <a:gd name="connsiteY116" fmla="*/ 504013 h 528792"/>
                    <a:gd name="connsiteX117" fmla="*/ 899759 w 1387241"/>
                    <a:gd name="connsiteY117" fmla="*/ 498483 h 528792"/>
                    <a:gd name="connsiteX118" fmla="*/ 902762 w 1387241"/>
                    <a:gd name="connsiteY118" fmla="*/ 495515 h 528792"/>
                    <a:gd name="connsiteX119" fmla="*/ 905764 w 1387241"/>
                    <a:gd name="connsiteY119" fmla="*/ 493357 h 528792"/>
                    <a:gd name="connsiteX120" fmla="*/ 896255 w 1387241"/>
                    <a:gd name="connsiteY120" fmla="*/ 482431 h 528792"/>
                    <a:gd name="connsiteX121" fmla="*/ 647383 w 1387241"/>
                    <a:gd name="connsiteY121" fmla="*/ 234102 h 528792"/>
                    <a:gd name="connsiteX122" fmla="*/ 665276 w 1387241"/>
                    <a:gd name="connsiteY122" fmla="*/ 183923 h 528792"/>
                    <a:gd name="connsiteX123" fmla="*/ 710946 w 1387241"/>
                    <a:gd name="connsiteY123" fmla="*/ 155867 h 528792"/>
                    <a:gd name="connsiteX124" fmla="*/ 690426 w 1387241"/>
                    <a:gd name="connsiteY124" fmla="*/ 129833 h 528792"/>
                    <a:gd name="connsiteX125" fmla="*/ 680541 w 1387241"/>
                    <a:gd name="connsiteY125" fmla="*/ 103800 h 528792"/>
                    <a:gd name="connsiteX126" fmla="*/ 670656 w 1387241"/>
                    <a:gd name="connsiteY126" fmla="*/ 74934 h 528792"/>
                    <a:gd name="connsiteX127" fmla="*/ 672408 w 1387241"/>
                    <a:gd name="connsiteY127" fmla="*/ 50789 h 528792"/>
                    <a:gd name="connsiteX128" fmla="*/ 676913 w 1387241"/>
                    <a:gd name="connsiteY128" fmla="*/ 48226 h 528792"/>
                    <a:gd name="connsiteX129" fmla="*/ 662523 w 1387241"/>
                    <a:gd name="connsiteY129" fmla="*/ 42965 h 528792"/>
                    <a:gd name="connsiteX130" fmla="*/ 615977 w 1387241"/>
                    <a:gd name="connsiteY130" fmla="*/ 64143 h 528792"/>
                    <a:gd name="connsiteX131" fmla="*/ 598084 w 1387241"/>
                    <a:gd name="connsiteY131" fmla="*/ 93144 h 528792"/>
                    <a:gd name="connsiteX132" fmla="*/ 589201 w 1387241"/>
                    <a:gd name="connsiteY132" fmla="*/ 124033 h 528792"/>
                    <a:gd name="connsiteX133" fmla="*/ 562299 w 1387241"/>
                    <a:gd name="connsiteY133" fmla="*/ 143322 h 528792"/>
                    <a:gd name="connsiteX134" fmla="*/ 533645 w 1387241"/>
                    <a:gd name="connsiteY134" fmla="*/ 137522 h 528792"/>
                    <a:gd name="connsiteX135" fmla="*/ 503240 w 1387241"/>
                    <a:gd name="connsiteY135" fmla="*/ 151011 h 528792"/>
                    <a:gd name="connsiteX136" fmla="*/ 463826 w 1387241"/>
                    <a:gd name="connsiteY136" fmla="*/ 154788 h 528792"/>
                    <a:gd name="connsiteX137" fmla="*/ 438801 w 1387241"/>
                    <a:gd name="connsiteY137" fmla="*/ 141299 h 528792"/>
                    <a:gd name="connsiteX138" fmla="*/ 429792 w 1387241"/>
                    <a:gd name="connsiteY138" fmla="*/ 120391 h 528792"/>
                    <a:gd name="connsiteX139" fmla="*/ 426414 w 1387241"/>
                    <a:gd name="connsiteY139" fmla="*/ 120121 h 528792"/>
                    <a:gd name="connsiteX140" fmla="*/ 406644 w 1387241"/>
                    <a:gd name="connsiteY140" fmla="*/ 165444 h 528792"/>
                    <a:gd name="connsiteX141" fmla="*/ 422786 w 1387241"/>
                    <a:gd name="connsiteY141" fmla="*/ 210766 h 528792"/>
                    <a:gd name="connsiteX142" fmla="*/ 448811 w 1387241"/>
                    <a:gd name="connsiteY142" fmla="*/ 243544 h 528792"/>
                    <a:gd name="connsiteX143" fmla="*/ 477465 w 1387241"/>
                    <a:gd name="connsiteY143" fmla="*/ 286978 h 528792"/>
                    <a:gd name="connsiteX144" fmla="*/ 501614 w 1387241"/>
                    <a:gd name="connsiteY144" fmla="*/ 299523 h 528792"/>
                    <a:gd name="connsiteX145" fmla="*/ 541903 w 1387241"/>
                    <a:gd name="connsiteY145" fmla="*/ 294667 h 528792"/>
                    <a:gd name="connsiteX146" fmla="*/ 580442 w 1387241"/>
                    <a:gd name="connsiteY146" fmla="*/ 313956 h 528792"/>
                    <a:gd name="connsiteX147" fmla="*/ 624235 w 1387241"/>
                    <a:gd name="connsiteY147" fmla="*/ 306267 h 528792"/>
                    <a:gd name="connsiteX148" fmla="*/ 647508 w 1387241"/>
                    <a:gd name="connsiteY148" fmla="*/ 233832 h 528792"/>
                    <a:gd name="connsiteX149" fmla="*/ 714450 w 1387241"/>
                    <a:gd name="connsiteY149" fmla="*/ 504283 h 528792"/>
                    <a:gd name="connsiteX150" fmla="*/ 741351 w 1387241"/>
                    <a:gd name="connsiteY150" fmla="*/ 518716 h 528792"/>
                    <a:gd name="connsiteX151" fmla="*/ 770005 w 1387241"/>
                    <a:gd name="connsiteY151" fmla="*/ 520605 h 528792"/>
                    <a:gd name="connsiteX152" fmla="*/ 714450 w 1387241"/>
                    <a:gd name="connsiteY152" fmla="*/ 504148 h 528792"/>
                    <a:gd name="connsiteX153" fmla="*/ 669655 w 1387241"/>
                    <a:gd name="connsiteY153" fmla="*/ 457072 h 528792"/>
                    <a:gd name="connsiteX154" fmla="*/ 641877 w 1387241"/>
                    <a:gd name="connsiteY154" fmla="*/ 460849 h 528792"/>
                    <a:gd name="connsiteX155" fmla="*/ 627488 w 1387241"/>
                    <a:gd name="connsiteY155" fmla="*/ 478250 h 528792"/>
                    <a:gd name="connsiteX156" fmla="*/ 671282 w 1387241"/>
                    <a:gd name="connsiteY156" fmla="*/ 485938 h 528792"/>
                    <a:gd name="connsiteX157" fmla="*/ 714199 w 1387241"/>
                    <a:gd name="connsiteY157" fmla="*/ 472450 h 528792"/>
                    <a:gd name="connsiteX158" fmla="*/ 669405 w 1387241"/>
                    <a:gd name="connsiteY158" fmla="*/ 457072 h 528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1387241" h="528792">
                      <a:moveTo>
                        <a:pt x="728839" y="304648"/>
                      </a:moveTo>
                      <a:cubicBezTo>
                        <a:pt x="742227" y="305593"/>
                        <a:pt x="740475" y="326770"/>
                        <a:pt x="737723" y="339315"/>
                      </a:cubicBezTo>
                      <a:cubicBezTo>
                        <a:pt x="734970" y="351859"/>
                        <a:pt x="729589" y="381670"/>
                        <a:pt x="741351" y="376949"/>
                      </a:cubicBezTo>
                      <a:cubicBezTo>
                        <a:pt x="755615" y="371148"/>
                        <a:pt x="764624" y="351859"/>
                        <a:pt x="756491" y="345115"/>
                      </a:cubicBezTo>
                      <a:cubicBezTo>
                        <a:pt x="748358" y="338371"/>
                        <a:pt x="749359" y="295881"/>
                        <a:pt x="752863" y="285360"/>
                      </a:cubicBezTo>
                      <a:cubicBezTo>
                        <a:pt x="756491" y="274703"/>
                        <a:pt x="780640" y="282527"/>
                        <a:pt x="772632" y="298848"/>
                      </a:cubicBezTo>
                      <a:cubicBezTo>
                        <a:pt x="764624" y="315305"/>
                        <a:pt x="787772" y="313282"/>
                        <a:pt x="787772" y="331626"/>
                      </a:cubicBezTo>
                      <a:cubicBezTo>
                        <a:pt x="787772" y="349971"/>
                        <a:pt x="801161" y="340394"/>
                        <a:pt x="815550" y="335538"/>
                      </a:cubicBezTo>
                      <a:cubicBezTo>
                        <a:pt x="829939" y="330682"/>
                        <a:pt x="827186" y="322049"/>
                        <a:pt x="817302" y="310449"/>
                      </a:cubicBezTo>
                      <a:cubicBezTo>
                        <a:pt x="807417" y="298848"/>
                        <a:pt x="824434" y="282392"/>
                        <a:pt x="811045" y="272815"/>
                      </a:cubicBezTo>
                      <a:cubicBezTo>
                        <a:pt x="797657" y="263238"/>
                        <a:pt x="788648" y="248670"/>
                        <a:pt x="801161" y="245837"/>
                      </a:cubicBezTo>
                      <a:cubicBezTo>
                        <a:pt x="813673" y="243004"/>
                        <a:pt x="851336" y="219804"/>
                        <a:pt x="846831" y="210092"/>
                      </a:cubicBezTo>
                      <a:cubicBezTo>
                        <a:pt x="842326" y="200380"/>
                        <a:pt x="789524" y="211980"/>
                        <a:pt x="785019" y="229381"/>
                      </a:cubicBezTo>
                      <a:cubicBezTo>
                        <a:pt x="780515" y="246781"/>
                        <a:pt x="742978" y="227492"/>
                        <a:pt x="747482" y="197547"/>
                      </a:cubicBezTo>
                      <a:cubicBezTo>
                        <a:pt x="751987" y="167602"/>
                        <a:pt x="826186" y="162746"/>
                        <a:pt x="847707" y="173402"/>
                      </a:cubicBezTo>
                      <a:cubicBezTo>
                        <a:pt x="869103" y="184058"/>
                        <a:pt x="892376" y="156002"/>
                        <a:pt x="900509" y="139680"/>
                      </a:cubicBezTo>
                      <a:cubicBezTo>
                        <a:pt x="908517" y="123224"/>
                        <a:pt x="883492" y="142513"/>
                        <a:pt x="868227" y="153169"/>
                      </a:cubicBezTo>
                      <a:cubicBezTo>
                        <a:pt x="852962" y="163825"/>
                        <a:pt x="812797" y="152225"/>
                        <a:pt x="792152" y="144536"/>
                      </a:cubicBezTo>
                      <a:cubicBezTo>
                        <a:pt x="771506" y="136847"/>
                        <a:pt x="772382" y="158025"/>
                        <a:pt x="755365" y="160858"/>
                      </a:cubicBezTo>
                      <a:cubicBezTo>
                        <a:pt x="738348" y="163825"/>
                        <a:pt x="741977" y="204292"/>
                        <a:pt x="733844" y="209148"/>
                      </a:cubicBezTo>
                      <a:cubicBezTo>
                        <a:pt x="725711" y="214004"/>
                        <a:pt x="725711" y="243949"/>
                        <a:pt x="709695" y="271871"/>
                      </a:cubicBezTo>
                      <a:cubicBezTo>
                        <a:pt x="693554" y="299927"/>
                        <a:pt x="715075" y="303704"/>
                        <a:pt x="728464" y="304648"/>
                      </a:cubicBezTo>
                      <a:close/>
                      <a:moveTo>
                        <a:pt x="319683" y="329738"/>
                      </a:moveTo>
                      <a:cubicBezTo>
                        <a:pt x="318807" y="316249"/>
                        <a:pt x="324188" y="302760"/>
                        <a:pt x="324188" y="295881"/>
                      </a:cubicBezTo>
                      <a:cubicBezTo>
                        <a:pt x="324188" y="289001"/>
                        <a:pt x="328692" y="286304"/>
                        <a:pt x="336700" y="288192"/>
                      </a:cubicBezTo>
                      <a:cubicBezTo>
                        <a:pt x="344707" y="290215"/>
                        <a:pt x="343832" y="269847"/>
                        <a:pt x="337576" y="267959"/>
                      </a:cubicBezTo>
                      <a:cubicBezTo>
                        <a:pt x="331320" y="266071"/>
                        <a:pt x="327691" y="241925"/>
                        <a:pt x="312551" y="241925"/>
                      </a:cubicBezTo>
                      <a:cubicBezTo>
                        <a:pt x="297411" y="241925"/>
                        <a:pt x="300039" y="255414"/>
                        <a:pt x="309047" y="256493"/>
                      </a:cubicBezTo>
                      <a:cubicBezTo>
                        <a:pt x="317931" y="257438"/>
                        <a:pt x="323312" y="265126"/>
                        <a:pt x="320684" y="271871"/>
                      </a:cubicBezTo>
                      <a:cubicBezTo>
                        <a:pt x="317931" y="278615"/>
                        <a:pt x="314428" y="265126"/>
                        <a:pt x="301915" y="266071"/>
                      </a:cubicBezTo>
                      <a:cubicBezTo>
                        <a:pt x="289403" y="267015"/>
                        <a:pt x="297411" y="249614"/>
                        <a:pt x="283147" y="248670"/>
                      </a:cubicBezTo>
                      <a:cubicBezTo>
                        <a:pt x="268758" y="247726"/>
                        <a:pt x="271510" y="219804"/>
                        <a:pt x="256245" y="219804"/>
                      </a:cubicBezTo>
                      <a:cubicBezTo>
                        <a:pt x="240980" y="219804"/>
                        <a:pt x="240104" y="206315"/>
                        <a:pt x="249989" y="196603"/>
                      </a:cubicBezTo>
                      <a:cubicBezTo>
                        <a:pt x="259874" y="186891"/>
                        <a:pt x="234724" y="178258"/>
                        <a:pt x="234724" y="166658"/>
                      </a:cubicBezTo>
                      <a:cubicBezTo>
                        <a:pt x="234724" y="155057"/>
                        <a:pt x="218583" y="161802"/>
                        <a:pt x="218583" y="152225"/>
                      </a:cubicBezTo>
                      <a:cubicBezTo>
                        <a:pt x="218583" y="142648"/>
                        <a:pt x="211451" y="147369"/>
                        <a:pt x="203317" y="135768"/>
                      </a:cubicBezTo>
                      <a:cubicBezTo>
                        <a:pt x="195309" y="124168"/>
                        <a:pt x="191681" y="134824"/>
                        <a:pt x="184549" y="126191"/>
                      </a:cubicBezTo>
                      <a:cubicBezTo>
                        <a:pt x="177417" y="117423"/>
                        <a:pt x="167532" y="112702"/>
                        <a:pt x="161276" y="115535"/>
                      </a:cubicBezTo>
                      <a:cubicBezTo>
                        <a:pt x="155020" y="118368"/>
                        <a:pt x="140755" y="102990"/>
                        <a:pt x="135250" y="87478"/>
                      </a:cubicBezTo>
                      <a:cubicBezTo>
                        <a:pt x="130996" y="75203"/>
                        <a:pt x="89580" y="54700"/>
                        <a:pt x="84200" y="38244"/>
                      </a:cubicBezTo>
                      <a:cubicBezTo>
                        <a:pt x="78819" y="21788"/>
                        <a:pt x="64555" y="15043"/>
                        <a:pt x="40406" y="16123"/>
                      </a:cubicBezTo>
                      <a:cubicBezTo>
                        <a:pt x="16257" y="17067"/>
                        <a:pt x="6748" y="-9371"/>
                        <a:pt x="992" y="3578"/>
                      </a:cubicBezTo>
                      <a:cubicBezTo>
                        <a:pt x="-6140" y="20034"/>
                        <a:pt x="27018" y="56724"/>
                        <a:pt x="42157" y="66301"/>
                      </a:cubicBezTo>
                      <a:cubicBezTo>
                        <a:pt x="57423" y="75878"/>
                        <a:pt x="65431" y="110679"/>
                        <a:pt x="83324" y="112568"/>
                      </a:cubicBezTo>
                      <a:cubicBezTo>
                        <a:pt x="101216" y="114456"/>
                        <a:pt x="102968" y="175291"/>
                        <a:pt x="116481" y="178123"/>
                      </a:cubicBezTo>
                      <a:cubicBezTo>
                        <a:pt x="129870" y="181091"/>
                        <a:pt x="158648" y="228302"/>
                        <a:pt x="163028" y="253391"/>
                      </a:cubicBezTo>
                      <a:cubicBezTo>
                        <a:pt x="167532" y="278480"/>
                        <a:pt x="197061" y="291025"/>
                        <a:pt x="206821" y="309370"/>
                      </a:cubicBezTo>
                      <a:cubicBezTo>
                        <a:pt x="216706" y="327714"/>
                        <a:pt x="255995" y="352804"/>
                        <a:pt x="261500" y="360492"/>
                      </a:cubicBezTo>
                      <a:cubicBezTo>
                        <a:pt x="266881" y="368181"/>
                        <a:pt x="272261" y="385581"/>
                        <a:pt x="276765" y="376949"/>
                      </a:cubicBezTo>
                      <a:cubicBezTo>
                        <a:pt x="281270" y="368181"/>
                        <a:pt x="300039" y="376949"/>
                        <a:pt x="308922" y="377893"/>
                      </a:cubicBezTo>
                      <a:cubicBezTo>
                        <a:pt x="317806" y="378837"/>
                        <a:pt x="320559" y="343092"/>
                        <a:pt x="319683" y="329603"/>
                      </a:cubicBezTo>
                      <a:close/>
                      <a:moveTo>
                        <a:pt x="1003612" y="175291"/>
                      </a:moveTo>
                      <a:cubicBezTo>
                        <a:pt x="1023256" y="177314"/>
                        <a:pt x="1014372" y="164634"/>
                        <a:pt x="1014372" y="151146"/>
                      </a:cubicBezTo>
                      <a:cubicBezTo>
                        <a:pt x="1014372" y="137657"/>
                        <a:pt x="996479" y="149257"/>
                        <a:pt x="996479" y="142513"/>
                      </a:cubicBezTo>
                      <a:cubicBezTo>
                        <a:pt x="996479" y="135768"/>
                        <a:pt x="990223" y="108656"/>
                        <a:pt x="975959" y="129968"/>
                      </a:cubicBezTo>
                      <a:cubicBezTo>
                        <a:pt x="961570" y="151146"/>
                        <a:pt x="980588" y="203617"/>
                        <a:pt x="992100" y="201459"/>
                      </a:cubicBezTo>
                      <a:cubicBezTo>
                        <a:pt x="1001985" y="199570"/>
                        <a:pt x="984092" y="173402"/>
                        <a:pt x="1003737" y="175426"/>
                      </a:cubicBezTo>
                      <a:close/>
                      <a:moveTo>
                        <a:pt x="930164" y="295881"/>
                      </a:moveTo>
                      <a:cubicBezTo>
                        <a:pt x="933667" y="311393"/>
                        <a:pt x="959693" y="320026"/>
                        <a:pt x="966825" y="306537"/>
                      </a:cubicBezTo>
                      <a:cubicBezTo>
                        <a:pt x="973957" y="293048"/>
                        <a:pt x="925909" y="277940"/>
                        <a:pt x="930164" y="295881"/>
                      </a:cubicBezTo>
                      <a:close/>
                      <a:moveTo>
                        <a:pt x="859468" y="458961"/>
                      </a:moveTo>
                      <a:cubicBezTo>
                        <a:pt x="835320" y="455184"/>
                        <a:pt x="819179" y="474473"/>
                        <a:pt x="794905" y="464761"/>
                      </a:cubicBezTo>
                      <a:cubicBezTo>
                        <a:pt x="770756" y="455184"/>
                        <a:pt x="734595" y="465031"/>
                        <a:pt x="738599" y="473394"/>
                      </a:cubicBezTo>
                      <a:cubicBezTo>
                        <a:pt x="742102" y="481083"/>
                        <a:pt x="763624" y="482161"/>
                        <a:pt x="787772" y="483106"/>
                      </a:cubicBezTo>
                      <a:cubicBezTo>
                        <a:pt x="811921" y="484050"/>
                        <a:pt x="833442" y="469617"/>
                        <a:pt x="849584" y="468673"/>
                      </a:cubicBezTo>
                      <a:cubicBezTo>
                        <a:pt x="865725" y="467728"/>
                        <a:pt x="883617" y="462873"/>
                        <a:pt x="859468" y="458961"/>
                      </a:cubicBezTo>
                      <a:close/>
                      <a:moveTo>
                        <a:pt x="1051033" y="282392"/>
                      </a:moveTo>
                      <a:cubicBezTo>
                        <a:pt x="1027760" y="274703"/>
                        <a:pt x="987971" y="281313"/>
                        <a:pt x="991975" y="293992"/>
                      </a:cubicBezTo>
                      <a:cubicBezTo>
                        <a:pt x="995603" y="305593"/>
                        <a:pt x="1014372" y="300737"/>
                        <a:pt x="1033141" y="300737"/>
                      </a:cubicBezTo>
                      <a:cubicBezTo>
                        <a:pt x="1051909" y="300737"/>
                        <a:pt x="1061794" y="315170"/>
                        <a:pt x="1071679" y="315170"/>
                      </a:cubicBezTo>
                      <a:cubicBezTo>
                        <a:pt x="1081564" y="315170"/>
                        <a:pt x="1074306" y="290081"/>
                        <a:pt x="1051033" y="282392"/>
                      </a:cubicBezTo>
                      <a:close/>
                      <a:moveTo>
                        <a:pt x="579315" y="448439"/>
                      </a:moveTo>
                      <a:cubicBezTo>
                        <a:pt x="578440" y="436839"/>
                        <a:pt x="543530" y="447360"/>
                        <a:pt x="526513" y="439672"/>
                      </a:cubicBezTo>
                      <a:cubicBezTo>
                        <a:pt x="509497" y="431983"/>
                        <a:pt x="545282" y="425239"/>
                        <a:pt x="556918" y="417415"/>
                      </a:cubicBezTo>
                      <a:cubicBezTo>
                        <a:pt x="568555" y="409727"/>
                        <a:pt x="549786" y="406894"/>
                        <a:pt x="521133" y="416471"/>
                      </a:cubicBezTo>
                      <a:cubicBezTo>
                        <a:pt x="492479" y="426183"/>
                        <a:pt x="459322" y="395158"/>
                        <a:pt x="458446" y="408782"/>
                      </a:cubicBezTo>
                      <a:cubicBezTo>
                        <a:pt x="457570" y="422271"/>
                        <a:pt x="406519" y="402982"/>
                        <a:pt x="394006" y="393405"/>
                      </a:cubicBezTo>
                      <a:cubicBezTo>
                        <a:pt x="381494" y="383828"/>
                        <a:pt x="333196" y="371148"/>
                        <a:pt x="323312" y="389493"/>
                      </a:cubicBezTo>
                      <a:cubicBezTo>
                        <a:pt x="313426" y="407838"/>
                        <a:pt x="304918" y="391382"/>
                        <a:pt x="309047" y="408782"/>
                      </a:cubicBezTo>
                      <a:cubicBezTo>
                        <a:pt x="311675" y="420383"/>
                        <a:pt x="323312" y="413638"/>
                        <a:pt x="331444" y="413638"/>
                      </a:cubicBezTo>
                      <a:cubicBezTo>
                        <a:pt x="339578" y="413638"/>
                        <a:pt x="335949" y="430094"/>
                        <a:pt x="347586" y="431983"/>
                      </a:cubicBezTo>
                      <a:cubicBezTo>
                        <a:pt x="359222" y="434006"/>
                        <a:pt x="397761" y="445472"/>
                        <a:pt x="401264" y="436839"/>
                      </a:cubicBezTo>
                      <a:cubicBezTo>
                        <a:pt x="404892" y="428071"/>
                        <a:pt x="440678" y="436839"/>
                        <a:pt x="458571" y="452216"/>
                      </a:cubicBezTo>
                      <a:cubicBezTo>
                        <a:pt x="476464" y="467594"/>
                        <a:pt x="517629" y="468673"/>
                        <a:pt x="533771" y="465705"/>
                      </a:cubicBezTo>
                      <a:cubicBezTo>
                        <a:pt x="549911" y="462873"/>
                        <a:pt x="567804" y="477305"/>
                        <a:pt x="574060" y="467594"/>
                      </a:cubicBezTo>
                      <a:cubicBezTo>
                        <a:pt x="580316" y="458016"/>
                        <a:pt x="591953" y="483106"/>
                        <a:pt x="609846" y="468538"/>
                      </a:cubicBezTo>
                      <a:cubicBezTo>
                        <a:pt x="627739" y="454105"/>
                        <a:pt x="580316" y="459905"/>
                        <a:pt x="579440" y="448304"/>
                      </a:cubicBezTo>
                      <a:close/>
                      <a:moveTo>
                        <a:pt x="1283765" y="238014"/>
                      </a:moveTo>
                      <a:cubicBezTo>
                        <a:pt x="1270376" y="238958"/>
                        <a:pt x="1268499" y="264047"/>
                        <a:pt x="1256863" y="264047"/>
                      </a:cubicBezTo>
                      <a:cubicBezTo>
                        <a:pt x="1245226" y="264047"/>
                        <a:pt x="1229086" y="290081"/>
                        <a:pt x="1207689" y="297904"/>
                      </a:cubicBezTo>
                      <a:cubicBezTo>
                        <a:pt x="1186167" y="305593"/>
                        <a:pt x="1185292" y="231404"/>
                        <a:pt x="1175407" y="216836"/>
                      </a:cubicBezTo>
                      <a:cubicBezTo>
                        <a:pt x="1165522" y="202268"/>
                        <a:pt x="1111844" y="190668"/>
                        <a:pt x="1106463" y="207124"/>
                      </a:cubicBezTo>
                      <a:cubicBezTo>
                        <a:pt x="1101083" y="223580"/>
                        <a:pt x="1082440" y="214813"/>
                        <a:pt x="1080438" y="228302"/>
                      </a:cubicBezTo>
                      <a:cubicBezTo>
                        <a:pt x="1078686" y="240846"/>
                        <a:pt x="1084942" y="237069"/>
                        <a:pt x="1096579" y="237069"/>
                      </a:cubicBezTo>
                      <a:cubicBezTo>
                        <a:pt x="1108215" y="237069"/>
                        <a:pt x="1108215" y="246647"/>
                        <a:pt x="1113595" y="259191"/>
                      </a:cubicBezTo>
                      <a:cubicBezTo>
                        <a:pt x="1118976" y="271736"/>
                        <a:pt x="1151258" y="263103"/>
                        <a:pt x="1161893" y="262159"/>
                      </a:cubicBezTo>
                      <a:cubicBezTo>
                        <a:pt x="1172654" y="261214"/>
                        <a:pt x="1174406" y="277671"/>
                        <a:pt x="1159141" y="271736"/>
                      </a:cubicBezTo>
                      <a:cubicBezTo>
                        <a:pt x="1144001" y="265936"/>
                        <a:pt x="1144001" y="279424"/>
                        <a:pt x="1133240" y="276592"/>
                      </a:cubicBezTo>
                      <a:cubicBezTo>
                        <a:pt x="1122480" y="273624"/>
                        <a:pt x="1108090" y="274703"/>
                        <a:pt x="1115222" y="281448"/>
                      </a:cubicBezTo>
                      <a:cubicBezTo>
                        <a:pt x="1122354" y="288192"/>
                        <a:pt x="1133991" y="294936"/>
                        <a:pt x="1133991" y="310449"/>
                      </a:cubicBezTo>
                      <a:cubicBezTo>
                        <a:pt x="1133991" y="325961"/>
                        <a:pt x="1154637" y="322993"/>
                        <a:pt x="1154637" y="310449"/>
                      </a:cubicBezTo>
                      <a:cubicBezTo>
                        <a:pt x="1154637" y="297904"/>
                        <a:pt x="1165397" y="314225"/>
                        <a:pt x="1185918" y="320026"/>
                      </a:cubicBezTo>
                      <a:cubicBezTo>
                        <a:pt x="1206438" y="325826"/>
                        <a:pt x="1192174" y="334459"/>
                        <a:pt x="1212819" y="335538"/>
                      </a:cubicBezTo>
                      <a:cubicBezTo>
                        <a:pt x="1233465" y="336617"/>
                        <a:pt x="1280010" y="352939"/>
                        <a:pt x="1297779" y="367371"/>
                      </a:cubicBezTo>
                      <a:cubicBezTo>
                        <a:pt x="1315797" y="381805"/>
                        <a:pt x="1303159" y="391517"/>
                        <a:pt x="1314795" y="405005"/>
                      </a:cubicBezTo>
                      <a:cubicBezTo>
                        <a:pt x="1326432" y="418494"/>
                        <a:pt x="1330060" y="434006"/>
                        <a:pt x="1313919" y="434006"/>
                      </a:cubicBezTo>
                      <a:cubicBezTo>
                        <a:pt x="1297779" y="434006"/>
                        <a:pt x="1280761" y="451407"/>
                        <a:pt x="1285266" y="460040"/>
                      </a:cubicBezTo>
                      <a:cubicBezTo>
                        <a:pt x="1289771" y="468673"/>
                        <a:pt x="1342573" y="456128"/>
                        <a:pt x="1355085" y="456128"/>
                      </a:cubicBezTo>
                      <a:cubicBezTo>
                        <a:pt x="1363218" y="456128"/>
                        <a:pt x="1371601" y="471775"/>
                        <a:pt x="1387242" y="483240"/>
                      </a:cubicBezTo>
                      <a:lnTo>
                        <a:pt x="1387242" y="277266"/>
                      </a:lnTo>
                      <a:cubicBezTo>
                        <a:pt x="1348454" y="263238"/>
                        <a:pt x="1294400" y="237204"/>
                        <a:pt x="1283389" y="238014"/>
                      </a:cubicBezTo>
                      <a:close/>
                      <a:moveTo>
                        <a:pt x="896255" y="482566"/>
                      </a:moveTo>
                      <a:cubicBezTo>
                        <a:pt x="893503" y="484589"/>
                        <a:pt x="890249" y="486073"/>
                        <a:pt x="886370" y="487017"/>
                      </a:cubicBezTo>
                      <a:cubicBezTo>
                        <a:pt x="885119" y="490660"/>
                        <a:pt x="883993" y="494571"/>
                        <a:pt x="881866" y="496325"/>
                      </a:cubicBezTo>
                      <a:cubicBezTo>
                        <a:pt x="879363" y="498483"/>
                        <a:pt x="874984" y="494166"/>
                        <a:pt x="871981" y="490389"/>
                      </a:cubicBezTo>
                      <a:cubicBezTo>
                        <a:pt x="854714" y="498078"/>
                        <a:pt x="845580" y="520470"/>
                        <a:pt x="857592" y="527349"/>
                      </a:cubicBezTo>
                      <a:cubicBezTo>
                        <a:pt x="869103" y="533959"/>
                        <a:pt x="885995" y="516423"/>
                        <a:pt x="895629" y="504013"/>
                      </a:cubicBezTo>
                      <a:cubicBezTo>
                        <a:pt x="897131" y="501990"/>
                        <a:pt x="898632" y="500101"/>
                        <a:pt x="899759" y="498483"/>
                      </a:cubicBezTo>
                      <a:cubicBezTo>
                        <a:pt x="900384" y="497539"/>
                        <a:pt x="901510" y="496595"/>
                        <a:pt x="902762" y="495515"/>
                      </a:cubicBezTo>
                      <a:cubicBezTo>
                        <a:pt x="903638" y="494841"/>
                        <a:pt x="904638" y="494032"/>
                        <a:pt x="905764" y="493357"/>
                      </a:cubicBezTo>
                      <a:cubicBezTo>
                        <a:pt x="903012" y="489176"/>
                        <a:pt x="899383" y="484994"/>
                        <a:pt x="896255" y="482431"/>
                      </a:cubicBezTo>
                      <a:close/>
                      <a:moveTo>
                        <a:pt x="647383" y="234102"/>
                      </a:moveTo>
                      <a:cubicBezTo>
                        <a:pt x="663524" y="223446"/>
                        <a:pt x="667027" y="203213"/>
                        <a:pt x="665276" y="183923"/>
                      </a:cubicBezTo>
                      <a:cubicBezTo>
                        <a:pt x="663524" y="164634"/>
                        <a:pt x="704690" y="163690"/>
                        <a:pt x="710946" y="155867"/>
                      </a:cubicBezTo>
                      <a:cubicBezTo>
                        <a:pt x="717202" y="148178"/>
                        <a:pt x="701938" y="135633"/>
                        <a:pt x="690426" y="129833"/>
                      </a:cubicBezTo>
                      <a:cubicBezTo>
                        <a:pt x="678789" y="124033"/>
                        <a:pt x="688674" y="111488"/>
                        <a:pt x="680541" y="103800"/>
                      </a:cubicBezTo>
                      <a:cubicBezTo>
                        <a:pt x="672533" y="96111"/>
                        <a:pt x="659020" y="75743"/>
                        <a:pt x="670656" y="74934"/>
                      </a:cubicBezTo>
                      <a:cubicBezTo>
                        <a:pt x="682293" y="73989"/>
                        <a:pt x="662648" y="56589"/>
                        <a:pt x="672408" y="50789"/>
                      </a:cubicBezTo>
                      <a:cubicBezTo>
                        <a:pt x="673659" y="49979"/>
                        <a:pt x="675286" y="49170"/>
                        <a:pt x="676913" y="48226"/>
                      </a:cubicBezTo>
                      <a:cubicBezTo>
                        <a:pt x="671031" y="45124"/>
                        <a:pt x="665902" y="42965"/>
                        <a:pt x="662523" y="42965"/>
                      </a:cubicBezTo>
                      <a:cubicBezTo>
                        <a:pt x="648259" y="42965"/>
                        <a:pt x="614225" y="39053"/>
                        <a:pt x="615977" y="64143"/>
                      </a:cubicBezTo>
                      <a:cubicBezTo>
                        <a:pt x="617728" y="89232"/>
                        <a:pt x="596333" y="79655"/>
                        <a:pt x="598084" y="93144"/>
                      </a:cubicBezTo>
                      <a:cubicBezTo>
                        <a:pt x="599836" y="106633"/>
                        <a:pt x="587323" y="106633"/>
                        <a:pt x="589201" y="124033"/>
                      </a:cubicBezTo>
                      <a:cubicBezTo>
                        <a:pt x="591077" y="141434"/>
                        <a:pt x="580316" y="133610"/>
                        <a:pt x="562299" y="143322"/>
                      </a:cubicBezTo>
                      <a:cubicBezTo>
                        <a:pt x="544406" y="152899"/>
                        <a:pt x="551538" y="137522"/>
                        <a:pt x="533645" y="137522"/>
                      </a:cubicBezTo>
                      <a:cubicBezTo>
                        <a:pt x="515753" y="137522"/>
                        <a:pt x="513876" y="147234"/>
                        <a:pt x="503240" y="151011"/>
                      </a:cubicBezTo>
                      <a:cubicBezTo>
                        <a:pt x="492479" y="154788"/>
                        <a:pt x="471083" y="149122"/>
                        <a:pt x="463826" y="154788"/>
                      </a:cubicBezTo>
                      <a:cubicBezTo>
                        <a:pt x="456694" y="160588"/>
                        <a:pt x="445933" y="141299"/>
                        <a:pt x="438801" y="141299"/>
                      </a:cubicBezTo>
                      <a:cubicBezTo>
                        <a:pt x="435173" y="141299"/>
                        <a:pt x="432045" y="130778"/>
                        <a:pt x="429792" y="120391"/>
                      </a:cubicBezTo>
                      <a:cubicBezTo>
                        <a:pt x="428541" y="120121"/>
                        <a:pt x="427415" y="119986"/>
                        <a:pt x="426414" y="120121"/>
                      </a:cubicBezTo>
                      <a:cubicBezTo>
                        <a:pt x="414777" y="121066"/>
                        <a:pt x="395508" y="154248"/>
                        <a:pt x="406644" y="165444"/>
                      </a:cubicBezTo>
                      <a:cubicBezTo>
                        <a:pt x="420032" y="178932"/>
                        <a:pt x="416529" y="200110"/>
                        <a:pt x="422786" y="210766"/>
                      </a:cubicBezTo>
                      <a:cubicBezTo>
                        <a:pt x="429042" y="221423"/>
                        <a:pt x="448811" y="223311"/>
                        <a:pt x="448811" y="243544"/>
                      </a:cubicBezTo>
                      <a:cubicBezTo>
                        <a:pt x="448811" y="263777"/>
                        <a:pt x="465703" y="295611"/>
                        <a:pt x="477465" y="286978"/>
                      </a:cubicBezTo>
                      <a:cubicBezTo>
                        <a:pt x="489101" y="278345"/>
                        <a:pt x="497985" y="290890"/>
                        <a:pt x="501614" y="299523"/>
                      </a:cubicBezTo>
                      <a:cubicBezTo>
                        <a:pt x="505117" y="308156"/>
                        <a:pt x="532895" y="292778"/>
                        <a:pt x="541903" y="294667"/>
                      </a:cubicBezTo>
                      <a:cubicBezTo>
                        <a:pt x="550787" y="296555"/>
                        <a:pt x="578565" y="302356"/>
                        <a:pt x="580442" y="313956"/>
                      </a:cubicBezTo>
                      <a:cubicBezTo>
                        <a:pt x="582194" y="325556"/>
                        <a:pt x="607218" y="313011"/>
                        <a:pt x="624235" y="306267"/>
                      </a:cubicBezTo>
                      <a:cubicBezTo>
                        <a:pt x="641252" y="299523"/>
                        <a:pt x="631367" y="244488"/>
                        <a:pt x="647508" y="233832"/>
                      </a:cubicBezTo>
                      <a:close/>
                      <a:moveTo>
                        <a:pt x="714450" y="504283"/>
                      </a:moveTo>
                      <a:cubicBezTo>
                        <a:pt x="719830" y="512916"/>
                        <a:pt x="735095" y="512916"/>
                        <a:pt x="741351" y="518716"/>
                      </a:cubicBezTo>
                      <a:cubicBezTo>
                        <a:pt x="747607" y="524516"/>
                        <a:pt x="770005" y="537061"/>
                        <a:pt x="770005" y="520605"/>
                      </a:cubicBezTo>
                      <a:cubicBezTo>
                        <a:pt x="770005" y="504148"/>
                        <a:pt x="708569" y="494571"/>
                        <a:pt x="714450" y="504148"/>
                      </a:cubicBezTo>
                      <a:close/>
                      <a:moveTo>
                        <a:pt x="669655" y="457072"/>
                      </a:moveTo>
                      <a:cubicBezTo>
                        <a:pt x="666151" y="465705"/>
                        <a:pt x="650887" y="467594"/>
                        <a:pt x="641877" y="460849"/>
                      </a:cubicBezTo>
                      <a:cubicBezTo>
                        <a:pt x="632994" y="454105"/>
                        <a:pt x="621858" y="470022"/>
                        <a:pt x="627488" y="478250"/>
                      </a:cubicBezTo>
                      <a:cubicBezTo>
                        <a:pt x="630116" y="482161"/>
                        <a:pt x="649009" y="497539"/>
                        <a:pt x="671282" y="485938"/>
                      </a:cubicBezTo>
                      <a:cubicBezTo>
                        <a:pt x="693679" y="474338"/>
                        <a:pt x="708819" y="484994"/>
                        <a:pt x="714199" y="472450"/>
                      </a:cubicBezTo>
                      <a:cubicBezTo>
                        <a:pt x="719580" y="459905"/>
                        <a:pt x="673034" y="448304"/>
                        <a:pt x="669405" y="457072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42893065-0407-850D-B6A6-6ADE8E3ABF2E}"/>
                    </a:ext>
                  </a:extLst>
                </p:cNvPr>
                <p:cNvSpPr/>
                <p:nvPr/>
              </p:nvSpPr>
              <p:spPr>
                <a:xfrm>
                  <a:off x="9472952" y="4547671"/>
                  <a:ext cx="97511" cy="38070"/>
                </a:xfrm>
                <a:custGeom>
                  <a:avLst/>
                  <a:gdLst>
                    <a:gd name="connsiteX0" fmla="*/ 9760 w 97511"/>
                    <a:gd name="connsiteY0" fmla="*/ 29044 h 38070"/>
                    <a:gd name="connsiteX1" fmla="*/ 0 w 97511"/>
                    <a:gd name="connsiteY1" fmla="*/ 31607 h 38070"/>
                    <a:gd name="connsiteX2" fmla="*/ 9885 w 97511"/>
                    <a:gd name="connsiteY2" fmla="*/ 37542 h 38070"/>
                    <a:gd name="connsiteX3" fmla="*/ 14390 w 97511"/>
                    <a:gd name="connsiteY3" fmla="*/ 28235 h 38070"/>
                    <a:gd name="connsiteX4" fmla="*/ 10386 w 97511"/>
                    <a:gd name="connsiteY4" fmla="*/ 28909 h 38070"/>
                    <a:gd name="connsiteX5" fmla="*/ 9885 w 97511"/>
                    <a:gd name="connsiteY5" fmla="*/ 29044 h 38070"/>
                    <a:gd name="connsiteX6" fmla="*/ 52678 w 97511"/>
                    <a:gd name="connsiteY6" fmla="*/ 3955 h 38070"/>
                    <a:gd name="connsiteX7" fmla="*/ 26652 w 97511"/>
                    <a:gd name="connsiteY7" fmla="*/ 21760 h 38070"/>
                    <a:gd name="connsiteX8" fmla="*/ 24024 w 97511"/>
                    <a:gd name="connsiteY8" fmla="*/ 23649 h 38070"/>
                    <a:gd name="connsiteX9" fmla="*/ 33533 w 97511"/>
                    <a:gd name="connsiteY9" fmla="*/ 34575 h 38070"/>
                    <a:gd name="connsiteX10" fmla="*/ 97347 w 97511"/>
                    <a:gd name="connsiteY10" fmla="*/ 3011 h 38070"/>
                    <a:gd name="connsiteX11" fmla="*/ 52552 w 97511"/>
                    <a:gd name="connsiteY11" fmla="*/ 3955 h 38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511" h="38070">
                      <a:moveTo>
                        <a:pt x="9760" y="29044"/>
                      </a:moveTo>
                      <a:cubicBezTo>
                        <a:pt x="6256" y="29314"/>
                        <a:pt x="3003" y="30258"/>
                        <a:pt x="0" y="31607"/>
                      </a:cubicBezTo>
                      <a:cubicBezTo>
                        <a:pt x="3128" y="35384"/>
                        <a:pt x="7383" y="39565"/>
                        <a:pt x="9885" y="37542"/>
                      </a:cubicBezTo>
                      <a:cubicBezTo>
                        <a:pt x="11887" y="35789"/>
                        <a:pt x="13138" y="31742"/>
                        <a:pt x="14390" y="28235"/>
                      </a:cubicBezTo>
                      <a:cubicBezTo>
                        <a:pt x="13138" y="28504"/>
                        <a:pt x="11762" y="28774"/>
                        <a:pt x="10386" y="28909"/>
                      </a:cubicBezTo>
                      <a:cubicBezTo>
                        <a:pt x="10135" y="28909"/>
                        <a:pt x="10010" y="28909"/>
                        <a:pt x="9885" y="29044"/>
                      </a:cubicBezTo>
                      <a:close/>
                      <a:moveTo>
                        <a:pt x="52678" y="3955"/>
                      </a:moveTo>
                      <a:cubicBezTo>
                        <a:pt x="40540" y="3280"/>
                        <a:pt x="35785" y="14072"/>
                        <a:pt x="26652" y="21760"/>
                      </a:cubicBezTo>
                      <a:cubicBezTo>
                        <a:pt x="25776" y="22435"/>
                        <a:pt x="24900" y="23109"/>
                        <a:pt x="24024" y="23649"/>
                      </a:cubicBezTo>
                      <a:cubicBezTo>
                        <a:pt x="27152" y="26212"/>
                        <a:pt x="30781" y="30258"/>
                        <a:pt x="33533" y="34575"/>
                      </a:cubicBezTo>
                      <a:cubicBezTo>
                        <a:pt x="50800" y="23514"/>
                        <a:pt x="94970" y="9620"/>
                        <a:pt x="97347" y="3011"/>
                      </a:cubicBezTo>
                      <a:cubicBezTo>
                        <a:pt x="99974" y="-4678"/>
                        <a:pt x="70445" y="4899"/>
                        <a:pt x="52552" y="3955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2437F6DD-94AF-E06D-0D75-7E6A31C79384}"/>
                    </a:ext>
                  </a:extLst>
                </p:cNvPr>
                <p:cNvSpPr/>
                <p:nvPr/>
              </p:nvSpPr>
              <p:spPr>
                <a:xfrm>
                  <a:off x="5956458" y="2593182"/>
                  <a:ext cx="345485" cy="409542"/>
                </a:xfrm>
                <a:custGeom>
                  <a:avLst/>
                  <a:gdLst>
                    <a:gd name="connsiteX0" fmla="*/ 239117 w 345484"/>
                    <a:gd name="connsiteY0" fmla="*/ 355026 h 409542"/>
                    <a:gd name="connsiteX1" fmla="*/ 202456 w 345484"/>
                    <a:gd name="connsiteY1" fmla="*/ 355026 h 409542"/>
                    <a:gd name="connsiteX2" fmla="*/ 176931 w 345484"/>
                    <a:gd name="connsiteY2" fmla="*/ 367975 h 409542"/>
                    <a:gd name="connsiteX3" fmla="*/ 208212 w 345484"/>
                    <a:gd name="connsiteY3" fmla="*/ 386320 h 409542"/>
                    <a:gd name="connsiteX4" fmla="*/ 242621 w 345484"/>
                    <a:gd name="connsiteY4" fmla="*/ 409521 h 409542"/>
                    <a:gd name="connsiteX5" fmla="*/ 250629 w 345484"/>
                    <a:gd name="connsiteY5" fmla="*/ 387399 h 409542"/>
                    <a:gd name="connsiteX6" fmla="*/ 263141 w 345484"/>
                    <a:gd name="connsiteY6" fmla="*/ 357049 h 409542"/>
                    <a:gd name="connsiteX7" fmla="*/ 238992 w 345484"/>
                    <a:gd name="connsiteY7" fmla="*/ 355161 h 409542"/>
                    <a:gd name="connsiteX8" fmla="*/ 65946 w 345484"/>
                    <a:gd name="connsiteY8" fmla="*/ 245497 h 409542"/>
                    <a:gd name="connsiteX9" fmla="*/ 44049 w 345484"/>
                    <a:gd name="connsiteY9" fmla="*/ 251297 h 409542"/>
                    <a:gd name="connsiteX10" fmla="*/ 55185 w 345484"/>
                    <a:gd name="connsiteY10" fmla="*/ 293247 h 409542"/>
                    <a:gd name="connsiteX11" fmla="*/ 67697 w 345484"/>
                    <a:gd name="connsiteY11" fmla="*/ 324676 h 409542"/>
                    <a:gd name="connsiteX12" fmla="*/ 88718 w 345484"/>
                    <a:gd name="connsiteY12" fmla="*/ 310648 h 409542"/>
                    <a:gd name="connsiteX13" fmla="*/ 93598 w 345484"/>
                    <a:gd name="connsiteY13" fmla="*/ 257502 h 409542"/>
                    <a:gd name="connsiteX14" fmla="*/ 65820 w 345484"/>
                    <a:gd name="connsiteY14" fmla="*/ 245497 h 409542"/>
                    <a:gd name="connsiteX15" fmla="*/ 285288 w 345484"/>
                    <a:gd name="connsiteY15" fmla="*/ 229984 h 409542"/>
                    <a:gd name="connsiteX16" fmla="*/ 262891 w 345484"/>
                    <a:gd name="connsiteY16" fmla="*/ 210695 h 409542"/>
                    <a:gd name="connsiteX17" fmla="*/ 215844 w 345484"/>
                    <a:gd name="connsiteY17" fmla="*/ 158629 h 409542"/>
                    <a:gd name="connsiteX18" fmla="*/ 173302 w 345484"/>
                    <a:gd name="connsiteY18" fmla="*/ 111822 h 409542"/>
                    <a:gd name="connsiteX19" fmla="*/ 173803 w 345484"/>
                    <a:gd name="connsiteY19" fmla="*/ 79045 h 409542"/>
                    <a:gd name="connsiteX20" fmla="*/ 187191 w 345484"/>
                    <a:gd name="connsiteY20" fmla="*/ 60430 h 409542"/>
                    <a:gd name="connsiteX21" fmla="*/ 188692 w 345484"/>
                    <a:gd name="connsiteY21" fmla="*/ 17131 h 409542"/>
                    <a:gd name="connsiteX22" fmla="*/ 173302 w 345484"/>
                    <a:gd name="connsiteY22" fmla="*/ 13758 h 409542"/>
                    <a:gd name="connsiteX23" fmla="*/ 167296 w 345484"/>
                    <a:gd name="connsiteY23" fmla="*/ 0 h 409542"/>
                    <a:gd name="connsiteX24" fmla="*/ 143147 w 345484"/>
                    <a:gd name="connsiteY24" fmla="*/ 3642 h 409542"/>
                    <a:gd name="connsiteX25" fmla="*/ 124378 w 345484"/>
                    <a:gd name="connsiteY25" fmla="*/ 10117 h 409542"/>
                    <a:gd name="connsiteX26" fmla="*/ 120625 w 345484"/>
                    <a:gd name="connsiteY26" fmla="*/ 7823 h 409542"/>
                    <a:gd name="connsiteX27" fmla="*/ 114744 w 345484"/>
                    <a:gd name="connsiteY27" fmla="*/ 13758 h 409542"/>
                    <a:gd name="connsiteX28" fmla="*/ 110239 w 345484"/>
                    <a:gd name="connsiteY28" fmla="*/ 21447 h 409542"/>
                    <a:gd name="connsiteX29" fmla="*/ 101230 w 345484"/>
                    <a:gd name="connsiteY29" fmla="*/ 25359 h 409542"/>
                    <a:gd name="connsiteX30" fmla="*/ 86966 w 345484"/>
                    <a:gd name="connsiteY30" fmla="*/ 29271 h 409542"/>
                    <a:gd name="connsiteX31" fmla="*/ 76206 w 345484"/>
                    <a:gd name="connsiteY31" fmla="*/ 36015 h 409542"/>
                    <a:gd name="connsiteX32" fmla="*/ 68198 w 345484"/>
                    <a:gd name="connsiteY32" fmla="*/ 47616 h 409542"/>
                    <a:gd name="connsiteX33" fmla="*/ 51181 w 345484"/>
                    <a:gd name="connsiteY33" fmla="*/ 25359 h 409542"/>
                    <a:gd name="connsiteX34" fmla="*/ 36041 w 345484"/>
                    <a:gd name="connsiteY34" fmla="*/ 48560 h 409542"/>
                    <a:gd name="connsiteX35" fmla="*/ 10265 w 345484"/>
                    <a:gd name="connsiteY35" fmla="*/ 50583 h 409542"/>
                    <a:gd name="connsiteX36" fmla="*/ 13643 w 345484"/>
                    <a:gd name="connsiteY36" fmla="*/ 65960 h 409542"/>
                    <a:gd name="connsiteX37" fmla="*/ 7638 w 345484"/>
                    <a:gd name="connsiteY37" fmla="*/ 79045 h 409542"/>
                    <a:gd name="connsiteX38" fmla="*/ 1632 w 345484"/>
                    <a:gd name="connsiteY38" fmla="*/ 87003 h 409542"/>
                    <a:gd name="connsiteX39" fmla="*/ 10391 w 345484"/>
                    <a:gd name="connsiteY39" fmla="*/ 103594 h 409542"/>
                    <a:gd name="connsiteX40" fmla="*/ 17147 w 345484"/>
                    <a:gd name="connsiteY40" fmla="*/ 119511 h 409542"/>
                    <a:gd name="connsiteX41" fmla="*/ 31286 w 345484"/>
                    <a:gd name="connsiteY41" fmla="*/ 124637 h 409542"/>
                    <a:gd name="connsiteX42" fmla="*/ 27908 w 345484"/>
                    <a:gd name="connsiteY42" fmla="*/ 135698 h 409542"/>
                    <a:gd name="connsiteX43" fmla="*/ 42548 w 345484"/>
                    <a:gd name="connsiteY43" fmla="*/ 131111 h 409542"/>
                    <a:gd name="connsiteX44" fmla="*/ 63568 w 345484"/>
                    <a:gd name="connsiteY44" fmla="*/ 111822 h 409542"/>
                    <a:gd name="connsiteX45" fmla="*/ 106110 w 345484"/>
                    <a:gd name="connsiteY45" fmla="*/ 131111 h 409542"/>
                    <a:gd name="connsiteX46" fmla="*/ 115495 w 345484"/>
                    <a:gd name="connsiteY46" fmla="*/ 150400 h 409542"/>
                    <a:gd name="connsiteX47" fmla="*/ 144148 w 345484"/>
                    <a:gd name="connsiteY47" fmla="*/ 189923 h 409542"/>
                    <a:gd name="connsiteX48" fmla="*/ 185314 w 345484"/>
                    <a:gd name="connsiteY48" fmla="*/ 228096 h 409542"/>
                    <a:gd name="connsiteX49" fmla="*/ 214468 w 345484"/>
                    <a:gd name="connsiteY49" fmla="*/ 241585 h 409542"/>
                    <a:gd name="connsiteX50" fmla="*/ 240869 w 345484"/>
                    <a:gd name="connsiteY50" fmla="*/ 260469 h 409542"/>
                    <a:gd name="connsiteX51" fmla="*/ 262390 w 345484"/>
                    <a:gd name="connsiteY51" fmla="*/ 279758 h 409542"/>
                    <a:gd name="connsiteX52" fmla="*/ 272275 w 345484"/>
                    <a:gd name="connsiteY52" fmla="*/ 299047 h 409542"/>
                    <a:gd name="connsiteX53" fmla="*/ 273652 w 345484"/>
                    <a:gd name="connsiteY53" fmla="*/ 334253 h 409542"/>
                    <a:gd name="connsiteX54" fmla="*/ 275028 w 345484"/>
                    <a:gd name="connsiteY54" fmla="*/ 360286 h 409542"/>
                    <a:gd name="connsiteX55" fmla="*/ 290168 w 345484"/>
                    <a:gd name="connsiteY55" fmla="*/ 333309 h 409542"/>
                    <a:gd name="connsiteX56" fmla="*/ 307560 w 345484"/>
                    <a:gd name="connsiteY56" fmla="*/ 314020 h 409542"/>
                    <a:gd name="connsiteX57" fmla="*/ 293671 w 345484"/>
                    <a:gd name="connsiteY57" fmla="*/ 288391 h 409542"/>
                    <a:gd name="connsiteX58" fmla="*/ 322700 w 345484"/>
                    <a:gd name="connsiteY58" fmla="*/ 274363 h 409542"/>
                    <a:gd name="connsiteX59" fmla="*/ 345473 w 345484"/>
                    <a:gd name="connsiteY59" fmla="*/ 275847 h 409542"/>
                    <a:gd name="connsiteX60" fmla="*/ 285538 w 345484"/>
                    <a:gd name="connsiteY60" fmla="*/ 229984 h 40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345484" h="409542">
                      <a:moveTo>
                        <a:pt x="239117" y="355026"/>
                      </a:moveTo>
                      <a:cubicBezTo>
                        <a:pt x="220724" y="359342"/>
                        <a:pt x="213091" y="360826"/>
                        <a:pt x="202456" y="355026"/>
                      </a:cubicBezTo>
                      <a:cubicBezTo>
                        <a:pt x="191695" y="349226"/>
                        <a:pt x="174303" y="360286"/>
                        <a:pt x="176931" y="367975"/>
                      </a:cubicBezTo>
                      <a:cubicBezTo>
                        <a:pt x="178682" y="373236"/>
                        <a:pt x="185814" y="379980"/>
                        <a:pt x="208212" y="386320"/>
                      </a:cubicBezTo>
                      <a:cubicBezTo>
                        <a:pt x="230609" y="392660"/>
                        <a:pt x="233237" y="408981"/>
                        <a:pt x="242621" y="409521"/>
                      </a:cubicBezTo>
                      <a:cubicBezTo>
                        <a:pt x="252005" y="410060"/>
                        <a:pt x="252881" y="400348"/>
                        <a:pt x="250629" y="387399"/>
                      </a:cubicBezTo>
                      <a:cubicBezTo>
                        <a:pt x="248376" y="374315"/>
                        <a:pt x="261765" y="359342"/>
                        <a:pt x="263141" y="357049"/>
                      </a:cubicBezTo>
                      <a:cubicBezTo>
                        <a:pt x="264392" y="354621"/>
                        <a:pt x="257260" y="350844"/>
                        <a:pt x="238992" y="355161"/>
                      </a:cubicBezTo>
                      <a:close/>
                      <a:moveTo>
                        <a:pt x="65946" y="245497"/>
                      </a:moveTo>
                      <a:cubicBezTo>
                        <a:pt x="56061" y="254669"/>
                        <a:pt x="48053" y="243878"/>
                        <a:pt x="44049" y="251297"/>
                      </a:cubicBezTo>
                      <a:cubicBezTo>
                        <a:pt x="39169" y="260469"/>
                        <a:pt x="59314" y="274498"/>
                        <a:pt x="55185" y="293247"/>
                      </a:cubicBezTo>
                      <a:cubicBezTo>
                        <a:pt x="51181" y="311996"/>
                        <a:pt x="57437" y="335737"/>
                        <a:pt x="67697" y="324676"/>
                      </a:cubicBezTo>
                      <a:cubicBezTo>
                        <a:pt x="77957" y="313615"/>
                        <a:pt x="82962" y="318876"/>
                        <a:pt x="88718" y="310648"/>
                      </a:cubicBezTo>
                      <a:cubicBezTo>
                        <a:pt x="94474" y="302420"/>
                        <a:pt x="89594" y="272070"/>
                        <a:pt x="93598" y="257502"/>
                      </a:cubicBezTo>
                      <a:cubicBezTo>
                        <a:pt x="97602" y="243069"/>
                        <a:pt x="75705" y="236189"/>
                        <a:pt x="65820" y="245497"/>
                      </a:cubicBezTo>
                      <a:close/>
                      <a:moveTo>
                        <a:pt x="285288" y="229984"/>
                      </a:moveTo>
                      <a:cubicBezTo>
                        <a:pt x="273652" y="222296"/>
                        <a:pt x="281284" y="209751"/>
                        <a:pt x="262891" y="210695"/>
                      </a:cubicBezTo>
                      <a:cubicBezTo>
                        <a:pt x="244498" y="211775"/>
                        <a:pt x="222601" y="187090"/>
                        <a:pt x="215844" y="158629"/>
                      </a:cubicBezTo>
                      <a:cubicBezTo>
                        <a:pt x="209088" y="130167"/>
                        <a:pt x="180559" y="128683"/>
                        <a:pt x="173302" y="111822"/>
                      </a:cubicBezTo>
                      <a:cubicBezTo>
                        <a:pt x="166170" y="94961"/>
                        <a:pt x="180059" y="93073"/>
                        <a:pt x="173803" y="79045"/>
                      </a:cubicBezTo>
                      <a:cubicBezTo>
                        <a:pt x="170299" y="71221"/>
                        <a:pt x="178057" y="64342"/>
                        <a:pt x="187191" y="60430"/>
                      </a:cubicBezTo>
                      <a:cubicBezTo>
                        <a:pt x="186440" y="44918"/>
                        <a:pt x="187691" y="28057"/>
                        <a:pt x="188692" y="17131"/>
                      </a:cubicBezTo>
                      <a:cubicBezTo>
                        <a:pt x="181560" y="16321"/>
                        <a:pt x="175429" y="15242"/>
                        <a:pt x="173302" y="13758"/>
                      </a:cubicBezTo>
                      <a:cubicBezTo>
                        <a:pt x="169924" y="11600"/>
                        <a:pt x="169298" y="0"/>
                        <a:pt x="167296" y="0"/>
                      </a:cubicBezTo>
                      <a:cubicBezTo>
                        <a:pt x="165294" y="0"/>
                        <a:pt x="146526" y="0"/>
                        <a:pt x="143147" y="3642"/>
                      </a:cubicBezTo>
                      <a:cubicBezTo>
                        <a:pt x="139769" y="7284"/>
                        <a:pt x="129759" y="13758"/>
                        <a:pt x="124378" y="10117"/>
                      </a:cubicBezTo>
                      <a:cubicBezTo>
                        <a:pt x="123252" y="9307"/>
                        <a:pt x="122001" y="8633"/>
                        <a:pt x="120625" y="7823"/>
                      </a:cubicBezTo>
                      <a:lnTo>
                        <a:pt x="114744" y="13758"/>
                      </a:lnTo>
                      <a:cubicBezTo>
                        <a:pt x="114744" y="13758"/>
                        <a:pt x="113868" y="21447"/>
                        <a:pt x="110239" y="21447"/>
                      </a:cubicBezTo>
                      <a:cubicBezTo>
                        <a:pt x="106611" y="21447"/>
                        <a:pt x="101230" y="18614"/>
                        <a:pt x="101230" y="25359"/>
                      </a:cubicBezTo>
                      <a:cubicBezTo>
                        <a:pt x="101230" y="32103"/>
                        <a:pt x="91346" y="30215"/>
                        <a:pt x="86966" y="29271"/>
                      </a:cubicBezTo>
                      <a:cubicBezTo>
                        <a:pt x="82462" y="28326"/>
                        <a:pt x="76206" y="30215"/>
                        <a:pt x="76206" y="36015"/>
                      </a:cubicBezTo>
                      <a:cubicBezTo>
                        <a:pt x="76206" y="41815"/>
                        <a:pt x="75330" y="54360"/>
                        <a:pt x="68198" y="47616"/>
                      </a:cubicBezTo>
                      <a:cubicBezTo>
                        <a:pt x="61066" y="40871"/>
                        <a:pt x="53809" y="23470"/>
                        <a:pt x="51181" y="25359"/>
                      </a:cubicBezTo>
                      <a:cubicBezTo>
                        <a:pt x="48553" y="27247"/>
                        <a:pt x="42297" y="48560"/>
                        <a:pt x="36041" y="48560"/>
                      </a:cubicBezTo>
                      <a:cubicBezTo>
                        <a:pt x="32162" y="48560"/>
                        <a:pt x="19399" y="49639"/>
                        <a:pt x="10265" y="50583"/>
                      </a:cubicBezTo>
                      <a:cubicBezTo>
                        <a:pt x="7888" y="58946"/>
                        <a:pt x="10391" y="63802"/>
                        <a:pt x="13643" y="65960"/>
                      </a:cubicBezTo>
                      <a:cubicBezTo>
                        <a:pt x="17022" y="68118"/>
                        <a:pt x="11642" y="76751"/>
                        <a:pt x="7638" y="79045"/>
                      </a:cubicBezTo>
                      <a:cubicBezTo>
                        <a:pt x="3634" y="81203"/>
                        <a:pt x="-3123" y="79045"/>
                        <a:pt x="1632" y="87003"/>
                      </a:cubicBezTo>
                      <a:cubicBezTo>
                        <a:pt x="6386" y="94961"/>
                        <a:pt x="15020" y="95636"/>
                        <a:pt x="10391" y="103594"/>
                      </a:cubicBezTo>
                      <a:cubicBezTo>
                        <a:pt x="5761" y="111552"/>
                        <a:pt x="10391" y="118837"/>
                        <a:pt x="17147" y="119511"/>
                      </a:cubicBezTo>
                      <a:cubicBezTo>
                        <a:pt x="23904" y="120185"/>
                        <a:pt x="33288" y="118837"/>
                        <a:pt x="31286" y="124637"/>
                      </a:cubicBezTo>
                      <a:cubicBezTo>
                        <a:pt x="30035" y="128009"/>
                        <a:pt x="28283" y="131921"/>
                        <a:pt x="27908" y="135698"/>
                      </a:cubicBezTo>
                      <a:cubicBezTo>
                        <a:pt x="33163" y="134079"/>
                        <a:pt x="37918" y="133809"/>
                        <a:pt x="42548" y="131111"/>
                      </a:cubicBezTo>
                      <a:cubicBezTo>
                        <a:pt x="51932" y="125851"/>
                        <a:pt x="47928" y="116678"/>
                        <a:pt x="63568" y="111822"/>
                      </a:cubicBezTo>
                      <a:cubicBezTo>
                        <a:pt x="79209" y="106966"/>
                        <a:pt x="99854" y="120995"/>
                        <a:pt x="106110" y="131111"/>
                      </a:cubicBezTo>
                      <a:cubicBezTo>
                        <a:pt x="112367" y="141228"/>
                        <a:pt x="114119" y="142307"/>
                        <a:pt x="115495" y="150400"/>
                      </a:cubicBezTo>
                      <a:cubicBezTo>
                        <a:pt x="116871" y="158494"/>
                        <a:pt x="122627" y="174950"/>
                        <a:pt x="144148" y="189923"/>
                      </a:cubicBezTo>
                      <a:cubicBezTo>
                        <a:pt x="165670" y="204895"/>
                        <a:pt x="174178" y="221756"/>
                        <a:pt x="185314" y="228096"/>
                      </a:cubicBezTo>
                      <a:cubicBezTo>
                        <a:pt x="196450" y="234436"/>
                        <a:pt x="207711" y="232952"/>
                        <a:pt x="214468" y="241585"/>
                      </a:cubicBezTo>
                      <a:cubicBezTo>
                        <a:pt x="221225" y="250218"/>
                        <a:pt x="230108" y="255074"/>
                        <a:pt x="240869" y="260469"/>
                      </a:cubicBezTo>
                      <a:cubicBezTo>
                        <a:pt x="251630" y="265730"/>
                        <a:pt x="252005" y="278274"/>
                        <a:pt x="262390" y="279758"/>
                      </a:cubicBezTo>
                      <a:cubicBezTo>
                        <a:pt x="272651" y="281242"/>
                        <a:pt x="266019" y="290954"/>
                        <a:pt x="272275" y="299047"/>
                      </a:cubicBezTo>
                      <a:cubicBezTo>
                        <a:pt x="278531" y="307275"/>
                        <a:pt x="280408" y="324676"/>
                        <a:pt x="273652" y="334253"/>
                      </a:cubicBezTo>
                      <a:cubicBezTo>
                        <a:pt x="266895" y="343965"/>
                        <a:pt x="270524" y="360286"/>
                        <a:pt x="275028" y="360286"/>
                      </a:cubicBezTo>
                      <a:cubicBezTo>
                        <a:pt x="279532" y="360286"/>
                        <a:pt x="288917" y="342886"/>
                        <a:pt x="290168" y="333309"/>
                      </a:cubicBezTo>
                      <a:cubicBezTo>
                        <a:pt x="291419" y="323732"/>
                        <a:pt x="300428" y="324137"/>
                        <a:pt x="307560" y="314020"/>
                      </a:cubicBezTo>
                      <a:cubicBezTo>
                        <a:pt x="314693" y="303903"/>
                        <a:pt x="296799" y="301475"/>
                        <a:pt x="293671" y="288391"/>
                      </a:cubicBezTo>
                      <a:cubicBezTo>
                        <a:pt x="290543" y="275307"/>
                        <a:pt x="307060" y="263706"/>
                        <a:pt x="322700" y="274363"/>
                      </a:cubicBezTo>
                      <a:cubicBezTo>
                        <a:pt x="338341" y="285019"/>
                        <a:pt x="344597" y="292303"/>
                        <a:pt x="345473" y="275847"/>
                      </a:cubicBezTo>
                      <a:cubicBezTo>
                        <a:pt x="346349" y="259390"/>
                        <a:pt x="297175" y="237673"/>
                        <a:pt x="285538" y="22998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5C92640D-318F-C87E-1867-5804A6326BB4}"/>
                    </a:ext>
                  </a:extLst>
                </p:cNvPr>
                <p:cNvSpPr/>
                <p:nvPr/>
              </p:nvSpPr>
              <p:spPr>
                <a:xfrm>
                  <a:off x="6302181" y="2743854"/>
                  <a:ext cx="36661" cy="52336"/>
                </a:xfrm>
                <a:custGeom>
                  <a:avLst/>
                  <a:gdLst>
                    <a:gd name="connsiteX0" fmla="*/ 12888 w 36661"/>
                    <a:gd name="connsiteY0" fmla="*/ 0 h 52336"/>
                    <a:gd name="connsiteX1" fmla="*/ 1251 w 36661"/>
                    <a:gd name="connsiteY1" fmla="*/ 24145 h 52336"/>
                    <a:gd name="connsiteX2" fmla="*/ 0 w 36661"/>
                    <a:gd name="connsiteY2" fmla="*/ 34262 h 52336"/>
                    <a:gd name="connsiteX3" fmla="*/ 21396 w 36661"/>
                    <a:gd name="connsiteY3" fmla="*/ 51392 h 52336"/>
                    <a:gd name="connsiteX4" fmla="*/ 23023 w 36661"/>
                    <a:gd name="connsiteY4" fmla="*/ 52337 h 52336"/>
                    <a:gd name="connsiteX5" fmla="*/ 36661 w 36661"/>
                    <a:gd name="connsiteY5" fmla="*/ 29271 h 52336"/>
                    <a:gd name="connsiteX6" fmla="*/ 12888 w 36661"/>
                    <a:gd name="connsiteY6" fmla="*/ 0 h 52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661" h="52336">
                      <a:moveTo>
                        <a:pt x="12888" y="0"/>
                      </a:moveTo>
                      <a:cubicBezTo>
                        <a:pt x="6632" y="9037"/>
                        <a:pt x="626" y="20503"/>
                        <a:pt x="1251" y="24145"/>
                      </a:cubicBezTo>
                      <a:cubicBezTo>
                        <a:pt x="1501" y="25764"/>
                        <a:pt x="1001" y="29541"/>
                        <a:pt x="0" y="34262"/>
                      </a:cubicBezTo>
                      <a:cubicBezTo>
                        <a:pt x="8008" y="41141"/>
                        <a:pt x="15641" y="48290"/>
                        <a:pt x="21396" y="51392"/>
                      </a:cubicBezTo>
                      <a:cubicBezTo>
                        <a:pt x="22022" y="51797"/>
                        <a:pt x="22523" y="51932"/>
                        <a:pt x="23023" y="52337"/>
                      </a:cubicBezTo>
                      <a:cubicBezTo>
                        <a:pt x="24775" y="41680"/>
                        <a:pt x="31656" y="30619"/>
                        <a:pt x="36661" y="29271"/>
                      </a:cubicBezTo>
                      <a:cubicBezTo>
                        <a:pt x="29654" y="20098"/>
                        <a:pt x="19519" y="7149"/>
                        <a:pt x="12888" y="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F5736E08-0DF7-FFEE-8812-4C78774E7C52}"/>
                    </a:ext>
                  </a:extLst>
                </p:cNvPr>
                <p:cNvSpPr/>
                <p:nvPr/>
              </p:nvSpPr>
              <p:spPr>
                <a:xfrm>
                  <a:off x="6311190" y="2627175"/>
                  <a:ext cx="121391" cy="162675"/>
                </a:xfrm>
                <a:custGeom>
                  <a:avLst/>
                  <a:gdLst>
                    <a:gd name="connsiteX0" fmla="*/ 109984 w 121391"/>
                    <a:gd name="connsiteY0" fmla="*/ 108720 h 162675"/>
                    <a:gd name="connsiteX1" fmla="*/ 109984 w 121391"/>
                    <a:gd name="connsiteY1" fmla="*/ 86194 h 162675"/>
                    <a:gd name="connsiteX2" fmla="*/ 110610 w 121391"/>
                    <a:gd name="connsiteY2" fmla="*/ 68793 h 162675"/>
                    <a:gd name="connsiteX3" fmla="*/ 76951 w 121391"/>
                    <a:gd name="connsiteY3" fmla="*/ 58002 h 162675"/>
                    <a:gd name="connsiteX4" fmla="*/ 72948 w 121391"/>
                    <a:gd name="connsiteY4" fmla="*/ 37769 h 162675"/>
                    <a:gd name="connsiteX5" fmla="*/ 62937 w 121391"/>
                    <a:gd name="connsiteY5" fmla="*/ 26168 h 162675"/>
                    <a:gd name="connsiteX6" fmla="*/ 52177 w 121391"/>
                    <a:gd name="connsiteY6" fmla="*/ 7284 h 162675"/>
                    <a:gd name="connsiteX7" fmla="*/ 53053 w 121391"/>
                    <a:gd name="connsiteY7" fmla="*/ 5800 h 162675"/>
                    <a:gd name="connsiteX8" fmla="*/ 44544 w 121391"/>
                    <a:gd name="connsiteY8" fmla="*/ 4317 h 162675"/>
                    <a:gd name="connsiteX9" fmla="*/ 31532 w 121391"/>
                    <a:gd name="connsiteY9" fmla="*/ 0 h 162675"/>
                    <a:gd name="connsiteX10" fmla="*/ 0 w 121391"/>
                    <a:gd name="connsiteY10" fmla="*/ 10656 h 162675"/>
                    <a:gd name="connsiteX11" fmla="*/ 7883 w 121391"/>
                    <a:gd name="connsiteY11" fmla="*/ 30350 h 162675"/>
                    <a:gd name="connsiteX12" fmla="*/ 17517 w 121391"/>
                    <a:gd name="connsiteY12" fmla="*/ 53686 h 162675"/>
                    <a:gd name="connsiteX13" fmla="*/ 15140 w 121391"/>
                    <a:gd name="connsiteY13" fmla="*/ 104269 h 162675"/>
                    <a:gd name="connsiteX14" fmla="*/ 3879 w 121391"/>
                    <a:gd name="connsiteY14" fmla="*/ 116409 h 162675"/>
                    <a:gd name="connsiteX15" fmla="*/ 27652 w 121391"/>
                    <a:gd name="connsiteY15" fmla="*/ 145679 h 162675"/>
                    <a:gd name="connsiteX16" fmla="*/ 28528 w 121391"/>
                    <a:gd name="connsiteY16" fmla="*/ 145410 h 162675"/>
                    <a:gd name="connsiteX17" fmla="*/ 56556 w 121391"/>
                    <a:gd name="connsiteY17" fmla="*/ 162675 h 162675"/>
                    <a:gd name="connsiteX18" fmla="*/ 108733 w 121391"/>
                    <a:gd name="connsiteY18" fmla="*/ 152424 h 162675"/>
                    <a:gd name="connsiteX19" fmla="*/ 109358 w 121391"/>
                    <a:gd name="connsiteY19" fmla="*/ 142577 h 162675"/>
                    <a:gd name="connsiteX20" fmla="*/ 119369 w 121391"/>
                    <a:gd name="connsiteY20" fmla="*/ 129493 h 162675"/>
                    <a:gd name="connsiteX21" fmla="*/ 109984 w 121391"/>
                    <a:gd name="connsiteY21" fmla="*/ 108450 h 16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1391" h="162675">
                      <a:moveTo>
                        <a:pt x="109984" y="108720"/>
                      </a:moveTo>
                      <a:cubicBezTo>
                        <a:pt x="103227" y="102245"/>
                        <a:pt x="103978" y="90645"/>
                        <a:pt x="109984" y="86194"/>
                      </a:cubicBezTo>
                      <a:cubicBezTo>
                        <a:pt x="115990" y="81877"/>
                        <a:pt x="110610" y="76077"/>
                        <a:pt x="110610" y="68793"/>
                      </a:cubicBezTo>
                      <a:cubicBezTo>
                        <a:pt x="110610" y="61509"/>
                        <a:pt x="81706" y="59351"/>
                        <a:pt x="76951" y="58002"/>
                      </a:cubicBezTo>
                      <a:cubicBezTo>
                        <a:pt x="72322" y="56518"/>
                        <a:pt x="80330" y="37769"/>
                        <a:pt x="72948" y="37769"/>
                      </a:cubicBezTo>
                      <a:cubicBezTo>
                        <a:pt x="65565" y="37769"/>
                        <a:pt x="62937" y="31969"/>
                        <a:pt x="62937" y="26168"/>
                      </a:cubicBezTo>
                      <a:cubicBezTo>
                        <a:pt x="62937" y="20368"/>
                        <a:pt x="51551" y="10926"/>
                        <a:pt x="52177" y="7284"/>
                      </a:cubicBezTo>
                      <a:cubicBezTo>
                        <a:pt x="52177" y="6744"/>
                        <a:pt x="52552" y="6340"/>
                        <a:pt x="53053" y="5800"/>
                      </a:cubicBezTo>
                      <a:cubicBezTo>
                        <a:pt x="48924" y="5126"/>
                        <a:pt x="45670" y="4586"/>
                        <a:pt x="44544" y="4317"/>
                      </a:cubicBezTo>
                      <a:cubicBezTo>
                        <a:pt x="39539" y="3237"/>
                        <a:pt x="31532" y="0"/>
                        <a:pt x="31532" y="0"/>
                      </a:cubicBezTo>
                      <a:cubicBezTo>
                        <a:pt x="31532" y="0"/>
                        <a:pt x="12888" y="6475"/>
                        <a:pt x="0" y="10656"/>
                      </a:cubicBezTo>
                      <a:cubicBezTo>
                        <a:pt x="876" y="19154"/>
                        <a:pt x="2878" y="28461"/>
                        <a:pt x="7883" y="30350"/>
                      </a:cubicBezTo>
                      <a:cubicBezTo>
                        <a:pt x="17517" y="34262"/>
                        <a:pt x="13889" y="44648"/>
                        <a:pt x="17517" y="53686"/>
                      </a:cubicBezTo>
                      <a:cubicBezTo>
                        <a:pt x="21146" y="62723"/>
                        <a:pt x="19895" y="104269"/>
                        <a:pt x="15140" y="104269"/>
                      </a:cubicBezTo>
                      <a:cubicBezTo>
                        <a:pt x="13138" y="104269"/>
                        <a:pt x="8383" y="109664"/>
                        <a:pt x="3879" y="116409"/>
                      </a:cubicBezTo>
                      <a:cubicBezTo>
                        <a:pt x="10386" y="123558"/>
                        <a:pt x="20645" y="136507"/>
                        <a:pt x="27652" y="145679"/>
                      </a:cubicBezTo>
                      <a:cubicBezTo>
                        <a:pt x="27903" y="145679"/>
                        <a:pt x="28278" y="145410"/>
                        <a:pt x="28528" y="145410"/>
                      </a:cubicBezTo>
                      <a:cubicBezTo>
                        <a:pt x="34534" y="145410"/>
                        <a:pt x="56556" y="162675"/>
                        <a:pt x="56556" y="162675"/>
                      </a:cubicBezTo>
                      <a:cubicBezTo>
                        <a:pt x="56556" y="162675"/>
                        <a:pt x="87712" y="155661"/>
                        <a:pt x="108733" y="152424"/>
                      </a:cubicBezTo>
                      <a:cubicBezTo>
                        <a:pt x="108983" y="148917"/>
                        <a:pt x="109734" y="145005"/>
                        <a:pt x="109358" y="142577"/>
                      </a:cubicBezTo>
                      <a:cubicBezTo>
                        <a:pt x="108733" y="138260"/>
                        <a:pt x="113362" y="129493"/>
                        <a:pt x="119369" y="129493"/>
                      </a:cubicBezTo>
                      <a:cubicBezTo>
                        <a:pt x="125375" y="129493"/>
                        <a:pt x="116741" y="115060"/>
                        <a:pt x="109984" y="108450"/>
                      </a:cubicBezTo>
                      <a:close/>
                    </a:path>
                  </a:pathLst>
                </a:custGeom>
                <a:grpFill/>
                <a:ln w="3175" cap="flat">
                  <a:solidFill>
                    <a:sysClr val="window" lastClr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82" name="Graphic 68">
                  <a:extLst>
                    <a:ext uri="{FF2B5EF4-FFF2-40B4-BE49-F238E27FC236}">
                      <a16:creationId xmlns:a16="http://schemas.microsoft.com/office/drawing/2014/main" id="{BE789494-8120-09F1-B29F-703DB4440E6E}"/>
                    </a:ext>
                  </a:extLst>
                </p:cNvPr>
                <p:cNvGrpSpPr/>
                <p:nvPr/>
              </p:nvGrpSpPr>
              <p:grpSpPr>
                <a:xfrm>
                  <a:off x="7711329" y="713740"/>
                  <a:ext cx="3795125" cy="2063166"/>
                  <a:chOff x="7711329" y="713740"/>
                  <a:chExt cx="3795125" cy="2063166"/>
                </a:xfrm>
                <a:grpFill/>
              </p:grpSpPr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DC76CD93-9005-8677-250E-A2FD3F5DF9D4}"/>
                      </a:ext>
                    </a:extLst>
                  </p:cNvPr>
                  <p:cNvSpPr/>
                  <p:nvPr/>
                </p:nvSpPr>
                <p:spPr>
                  <a:xfrm>
                    <a:off x="8512635" y="713740"/>
                    <a:ext cx="169250" cy="129196"/>
                  </a:xfrm>
                  <a:custGeom>
                    <a:avLst/>
                    <a:gdLst>
                      <a:gd name="connsiteX0" fmla="*/ 32771 w 169250"/>
                      <a:gd name="connsiteY0" fmla="*/ 84890 h 129196"/>
                      <a:gd name="connsiteX1" fmla="*/ 25639 w 169250"/>
                      <a:gd name="connsiteY1" fmla="*/ 97434 h 129196"/>
                      <a:gd name="connsiteX2" fmla="*/ 4118 w 169250"/>
                      <a:gd name="connsiteY2" fmla="*/ 109035 h 129196"/>
                      <a:gd name="connsiteX3" fmla="*/ 31019 w 169250"/>
                      <a:gd name="connsiteY3" fmla="*/ 128324 h 129196"/>
                      <a:gd name="connsiteX4" fmla="*/ 66805 w 169250"/>
                      <a:gd name="connsiteY4" fmla="*/ 105123 h 129196"/>
                      <a:gd name="connsiteX5" fmla="*/ 150138 w 169250"/>
                      <a:gd name="connsiteY5" fmla="*/ 78145 h 129196"/>
                      <a:gd name="connsiteX6" fmla="*/ 158146 w 169250"/>
                      <a:gd name="connsiteY6" fmla="*/ 51168 h 129196"/>
                      <a:gd name="connsiteX7" fmla="*/ 145634 w 169250"/>
                      <a:gd name="connsiteY7" fmla="*/ 35655 h 129196"/>
                      <a:gd name="connsiteX8" fmla="*/ 123236 w 169250"/>
                      <a:gd name="connsiteY8" fmla="*/ 1933 h 129196"/>
                      <a:gd name="connsiteX9" fmla="*/ 79318 w 169250"/>
                      <a:gd name="connsiteY9" fmla="*/ 18390 h 129196"/>
                      <a:gd name="connsiteX10" fmla="*/ 45284 w 169250"/>
                      <a:gd name="connsiteY10" fmla="*/ 40511 h 129196"/>
                      <a:gd name="connsiteX11" fmla="*/ 31895 w 169250"/>
                      <a:gd name="connsiteY11" fmla="*/ 62768 h 129196"/>
                      <a:gd name="connsiteX12" fmla="*/ 32771 w 169250"/>
                      <a:gd name="connsiteY12" fmla="*/ 84890 h 129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50" h="129196">
                        <a:moveTo>
                          <a:pt x="32771" y="84890"/>
                        </a:moveTo>
                        <a:cubicBezTo>
                          <a:pt x="49788" y="92578"/>
                          <a:pt x="43532" y="97434"/>
                          <a:pt x="25639" y="97434"/>
                        </a:cubicBezTo>
                        <a:cubicBezTo>
                          <a:pt x="7746" y="97434"/>
                          <a:pt x="-7644" y="103909"/>
                          <a:pt x="4118" y="109035"/>
                        </a:cubicBezTo>
                        <a:cubicBezTo>
                          <a:pt x="13127" y="112946"/>
                          <a:pt x="12251" y="123468"/>
                          <a:pt x="31019" y="128324"/>
                        </a:cubicBezTo>
                        <a:cubicBezTo>
                          <a:pt x="49788" y="133180"/>
                          <a:pt x="68557" y="116723"/>
                          <a:pt x="66805" y="105123"/>
                        </a:cubicBezTo>
                        <a:cubicBezTo>
                          <a:pt x="65054" y="93522"/>
                          <a:pt x="132120" y="83001"/>
                          <a:pt x="150138" y="78145"/>
                        </a:cubicBezTo>
                        <a:cubicBezTo>
                          <a:pt x="168030" y="73289"/>
                          <a:pt x="138501" y="53056"/>
                          <a:pt x="158146" y="51168"/>
                        </a:cubicBezTo>
                        <a:cubicBezTo>
                          <a:pt x="177916" y="49279"/>
                          <a:pt x="169782" y="39567"/>
                          <a:pt x="145634" y="35655"/>
                        </a:cubicBezTo>
                        <a:cubicBezTo>
                          <a:pt x="121485" y="31744"/>
                          <a:pt x="131244" y="9622"/>
                          <a:pt x="123236" y="1933"/>
                        </a:cubicBezTo>
                        <a:cubicBezTo>
                          <a:pt x="115103" y="-5755"/>
                          <a:pt x="110723" y="11510"/>
                          <a:pt x="79318" y="18390"/>
                        </a:cubicBezTo>
                        <a:cubicBezTo>
                          <a:pt x="48037" y="25134"/>
                          <a:pt x="32771" y="33902"/>
                          <a:pt x="45284" y="40511"/>
                        </a:cubicBezTo>
                        <a:cubicBezTo>
                          <a:pt x="57796" y="47256"/>
                          <a:pt x="45284" y="63712"/>
                          <a:pt x="31895" y="62768"/>
                        </a:cubicBezTo>
                        <a:cubicBezTo>
                          <a:pt x="18507" y="61689"/>
                          <a:pt x="15755" y="77201"/>
                          <a:pt x="32771" y="8489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id="{B2AF9ED3-A53C-4830-0057-55482EDA1ED1}"/>
                      </a:ext>
                    </a:extLst>
                  </p:cNvPr>
                  <p:cNvSpPr/>
                  <p:nvPr/>
                </p:nvSpPr>
                <p:spPr>
                  <a:xfrm>
                    <a:off x="8479254" y="721873"/>
                    <a:ext cx="43039" cy="18435"/>
                  </a:xfrm>
                  <a:custGeom>
                    <a:avLst/>
                    <a:gdLst>
                      <a:gd name="connsiteX0" fmla="*/ 42880 w 43039"/>
                      <a:gd name="connsiteY0" fmla="*/ 8234 h 18435"/>
                      <a:gd name="connsiteX1" fmla="*/ 2589 w 43039"/>
                      <a:gd name="connsiteY1" fmla="*/ 14034 h 18435"/>
                      <a:gd name="connsiteX2" fmla="*/ 42880 w 43039"/>
                      <a:gd name="connsiteY2" fmla="*/ 8234 h 18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039" h="18435">
                        <a:moveTo>
                          <a:pt x="42880" y="8234"/>
                        </a:moveTo>
                        <a:cubicBezTo>
                          <a:pt x="46508" y="-6199"/>
                          <a:pt x="-12926" y="5"/>
                          <a:pt x="2589" y="14034"/>
                        </a:cubicBezTo>
                        <a:cubicBezTo>
                          <a:pt x="7970" y="18890"/>
                          <a:pt x="39376" y="22802"/>
                          <a:pt x="42880" y="8234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882BA9E3-E43E-3CCE-6E7A-30965A77E5F7}"/>
                      </a:ext>
                    </a:extLst>
                  </p:cNvPr>
                  <p:cNvSpPr/>
                  <p:nvPr/>
                </p:nvSpPr>
                <p:spPr>
                  <a:xfrm>
                    <a:off x="7878209" y="1265748"/>
                    <a:ext cx="52724" cy="26355"/>
                  </a:xfrm>
                  <a:custGeom>
                    <a:avLst/>
                    <a:gdLst>
                      <a:gd name="connsiteX0" fmla="*/ 5666 w 52724"/>
                      <a:gd name="connsiteY0" fmla="*/ 26033 h 26355"/>
                      <a:gd name="connsiteX1" fmla="*/ 52212 w 52724"/>
                      <a:gd name="connsiteY1" fmla="*/ 14433 h 26355"/>
                      <a:gd name="connsiteX2" fmla="*/ 19054 w 52724"/>
                      <a:gd name="connsiteY2" fmla="*/ 0 h 26355"/>
                      <a:gd name="connsiteX3" fmla="*/ 5666 w 52724"/>
                      <a:gd name="connsiteY3" fmla="*/ 26033 h 26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724" h="26355">
                        <a:moveTo>
                          <a:pt x="5666" y="26033"/>
                        </a:moveTo>
                        <a:cubicBezTo>
                          <a:pt x="17302" y="27922"/>
                          <a:pt x="48709" y="21177"/>
                          <a:pt x="52212" y="14433"/>
                        </a:cubicBezTo>
                        <a:cubicBezTo>
                          <a:pt x="55841" y="7689"/>
                          <a:pt x="39700" y="0"/>
                          <a:pt x="19054" y="0"/>
                        </a:cubicBezTo>
                        <a:cubicBezTo>
                          <a:pt x="-1592" y="0"/>
                          <a:pt x="-4469" y="24415"/>
                          <a:pt x="5666" y="26033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947E3010-8E43-3B9D-547E-1B5B5D007603}"/>
                      </a:ext>
                    </a:extLst>
                  </p:cNvPr>
                  <p:cNvSpPr/>
                  <p:nvPr/>
                </p:nvSpPr>
                <p:spPr>
                  <a:xfrm>
                    <a:off x="8142870" y="1289783"/>
                    <a:ext cx="25875" cy="20545"/>
                  </a:xfrm>
                  <a:custGeom>
                    <a:avLst/>
                    <a:gdLst>
                      <a:gd name="connsiteX0" fmla="*/ 2390 w 25875"/>
                      <a:gd name="connsiteY0" fmla="*/ 16432 h 20545"/>
                      <a:gd name="connsiteX1" fmla="*/ 25663 w 25875"/>
                      <a:gd name="connsiteY1" fmla="*/ 5776 h 20545"/>
                      <a:gd name="connsiteX2" fmla="*/ 2390 w 25875"/>
                      <a:gd name="connsiteY2" fmla="*/ 16432 h 20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875" h="20545">
                        <a:moveTo>
                          <a:pt x="2390" y="16432"/>
                        </a:moveTo>
                        <a:cubicBezTo>
                          <a:pt x="16779" y="24120"/>
                          <a:pt x="27540" y="21288"/>
                          <a:pt x="25663" y="5776"/>
                        </a:cubicBezTo>
                        <a:cubicBezTo>
                          <a:pt x="23911" y="-9737"/>
                          <a:pt x="-8997" y="10227"/>
                          <a:pt x="2390" y="16432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id="{542558BF-4B72-A8F1-C75B-B01B7A603FA1}"/>
                      </a:ext>
                    </a:extLst>
                  </p:cNvPr>
                  <p:cNvSpPr/>
                  <p:nvPr/>
                </p:nvSpPr>
                <p:spPr>
                  <a:xfrm>
                    <a:off x="7780273" y="1034866"/>
                    <a:ext cx="66021" cy="59168"/>
                  </a:xfrm>
                  <a:custGeom>
                    <a:avLst/>
                    <a:gdLst>
                      <a:gd name="connsiteX0" fmla="*/ 0 w 66021"/>
                      <a:gd name="connsiteY0" fmla="*/ 59034 h 59168"/>
                      <a:gd name="connsiteX1" fmla="*/ 60560 w 66021"/>
                      <a:gd name="connsiteY1" fmla="*/ 6023 h 59168"/>
                      <a:gd name="connsiteX2" fmla="*/ 13638 w 66021"/>
                      <a:gd name="connsiteY2" fmla="*/ 3999 h 59168"/>
                      <a:gd name="connsiteX3" fmla="*/ 0 w 66021"/>
                      <a:gd name="connsiteY3" fmla="*/ 59169 h 59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021" h="59168">
                        <a:moveTo>
                          <a:pt x="0" y="59034"/>
                        </a:moveTo>
                        <a:cubicBezTo>
                          <a:pt x="48423" y="44061"/>
                          <a:pt x="79078" y="21535"/>
                          <a:pt x="60560" y="6023"/>
                        </a:cubicBezTo>
                        <a:cubicBezTo>
                          <a:pt x="50675" y="-2340"/>
                          <a:pt x="31907" y="-992"/>
                          <a:pt x="13638" y="3999"/>
                        </a:cubicBezTo>
                        <a:lnTo>
                          <a:pt x="0" y="59169"/>
                        </a:ln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ACD5E81B-0C69-76F4-78AD-1D2F601E8751}"/>
                      </a:ext>
                    </a:extLst>
                  </p:cNvPr>
                  <p:cNvSpPr/>
                  <p:nvPr/>
                </p:nvSpPr>
                <p:spPr>
                  <a:xfrm>
                    <a:off x="8570860" y="803343"/>
                    <a:ext cx="175498" cy="99555"/>
                  </a:xfrm>
                  <a:custGeom>
                    <a:avLst/>
                    <a:gdLst>
                      <a:gd name="connsiteX0" fmla="*/ 22093 w 175498"/>
                      <a:gd name="connsiteY0" fmla="*/ 22265 h 99555"/>
                      <a:gd name="connsiteX1" fmla="*/ 1448 w 175498"/>
                      <a:gd name="connsiteY1" fmla="*/ 51266 h 99555"/>
                      <a:gd name="connsiteX2" fmla="*/ 23845 w 175498"/>
                      <a:gd name="connsiteY2" fmla="*/ 58010 h 99555"/>
                      <a:gd name="connsiteX3" fmla="*/ 53374 w 175498"/>
                      <a:gd name="connsiteY3" fmla="*/ 80267 h 99555"/>
                      <a:gd name="connsiteX4" fmla="*/ 139334 w 175498"/>
                      <a:gd name="connsiteY4" fmla="*/ 99556 h 99555"/>
                      <a:gd name="connsiteX5" fmla="*/ 159855 w 175498"/>
                      <a:gd name="connsiteY5" fmla="*/ 75411 h 99555"/>
                      <a:gd name="connsiteX6" fmla="*/ 173243 w 175498"/>
                      <a:gd name="connsiteY6" fmla="*/ 38721 h 99555"/>
                      <a:gd name="connsiteX7" fmla="*/ 128449 w 175498"/>
                      <a:gd name="connsiteY7" fmla="*/ 17544 h 99555"/>
                      <a:gd name="connsiteX8" fmla="*/ 106052 w 175498"/>
                      <a:gd name="connsiteY8" fmla="*/ 3111 h 99555"/>
                      <a:gd name="connsiteX9" fmla="*/ 21968 w 175498"/>
                      <a:gd name="connsiteY9" fmla="*/ 22400 h 99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5498" h="99555">
                        <a:moveTo>
                          <a:pt x="22093" y="22265"/>
                        </a:moveTo>
                        <a:cubicBezTo>
                          <a:pt x="22093" y="32921"/>
                          <a:pt x="-6685" y="43442"/>
                          <a:pt x="1448" y="51266"/>
                        </a:cubicBezTo>
                        <a:cubicBezTo>
                          <a:pt x="8580" y="58010"/>
                          <a:pt x="14961" y="56122"/>
                          <a:pt x="23845" y="58010"/>
                        </a:cubicBezTo>
                        <a:cubicBezTo>
                          <a:pt x="32854" y="60033"/>
                          <a:pt x="37234" y="84044"/>
                          <a:pt x="53374" y="80267"/>
                        </a:cubicBezTo>
                        <a:cubicBezTo>
                          <a:pt x="69516" y="76355"/>
                          <a:pt x="113309" y="99556"/>
                          <a:pt x="139334" y="99556"/>
                        </a:cubicBezTo>
                        <a:cubicBezTo>
                          <a:pt x="165361" y="99556"/>
                          <a:pt x="167988" y="76355"/>
                          <a:pt x="159855" y="75411"/>
                        </a:cubicBezTo>
                        <a:cubicBezTo>
                          <a:pt x="151847" y="74466"/>
                          <a:pt x="158979" y="60978"/>
                          <a:pt x="173243" y="38721"/>
                        </a:cubicBezTo>
                        <a:cubicBezTo>
                          <a:pt x="187633" y="16599"/>
                          <a:pt x="128449" y="143"/>
                          <a:pt x="128449" y="17544"/>
                        </a:cubicBezTo>
                        <a:cubicBezTo>
                          <a:pt x="128449" y="34944"/>
                          <a:pt x="111432" y="13632"/>
                          <a:pt x="106052" y="3111"/>
                        </a:cubicBezTo>
                        <a:cubicBezTo>
                          <a:pt x="100672" y="-7546"/>
                          <a:pt x="21968" y="11743"/>
                          <a:pt x="21968" y="2240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D1325272-9AA4-3C19-E10D-EC17D85F7591}"/>
                      </a:ext>
                    </a:extLst>
                  </p:cNvPr>
                  <p:cNvSpPr/>
                  <p:nvPr/>
                </p:nvSpPr>
                <p:spPr>
                  <a:xfrm>
                    <a:off x="8728436" y="854220"/>
                    <a:ext cx="187762" cy="109467"/>
                  </a:xfrm>
                  <a:custGeom>
                    <a:avLst/>
                    <a:gdLst>
                      <a:gd name="connsiteX0" fmla="*/ 3155 w 187762"/>
                      <a:gd name="connsiteY0" fmla="*/ 107489 h 109467"/>
                      <a:gd name="connsiteX1" fmla="*/ 82859 w 187762"/>
                      <a:gd name="connsiteY1" fmla="*/ 98856 h 109467"/>
                      <a:gd name="connsiteX2" fmla="*/ 187588 w 187762"/>
                      <a:gd name="connsiteY2" fmla="*/ 61222 h 109467"/>
                      <a:gd name="connsiteX3" fmla="*/ 148175 w 187762"/>
                      <a:gd name="connsiteY3" fmla="*/ 33166 h 109467"/>
                      <a:gd name="connsiteX4" fmla="*/ 104256 w 187762"/>
                      <a:gd name="connsiteY4" fmla="*/ 42743 h 109467"/>
                      <a:gd name="connsiteX5" fmla="*/ 107884 w 187762"/>
                      <a:gd name="connsiteY5" fmla="*/ 25342 h 109467"/>
                      <a:gd name="connsiteX6" fmla="*/ 89992 w 187762"/>
                      <a:gd name="connsiteY6" fmla="*/ 4165 h 109467"/>
                      <a:gd name="connsiteX7" fmla="*/ 57709 w 187762"/>
                      <a:gd name="connsiteY7" fmla="*/ 16709 h 109467"/>
                      <a:gd name="connsiteX8" fmla="*/ 46949 w 187762"/>
                      <a:gd name="connsiteY8" fmla="*/ 42743 h 109467"/>
                      <a:gd name="connsiteX9" fmla="*/ 24552 w 187762"/>
                      <a:gd name="connsiteY9" fmla="*/ 61088 h 109467"/>
                      <a:gd name="connsiteX10" fmla="*/ 3030 w 187762"/>
                      <a:gd name="connsiteY10" fmla="*/ 107354 h 109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7762" h="109467">
                        <a:moveTo>
                          <a:pt x="3155" y="107489"/>
                        </a:moveTo>
                        <a:cubicBezTo>
                          <a:pt x="15668" y="115178"/>
                          <a:pt x="55958" y="97912"/>
                          <a:pt x="82859" y="98856"/>
                        </a:cubicBezTo>
                        <a:cubicBezTo>
                          <a:pt x="109636" y="99801"/>
                          <a:pt x="184836" y="76600"/>
                          <a:pt x="187588" y="61222"/>
                        </a:cubicBezTo>
                        <a:cubicBezTo>
                          <a:pt x="190341" y="45845"/>
                          <a:pt x="159811" y="46789"/>
                          <a:pt x="148175" y="33166"/>
                        </a:cubicBezTo>
                        <a:cubicBezTo>
                          <a:pt x="136537" y="19677"/>
                          <a:pt x="110637" y="31277"/>
                          <a:pt x="104256" y="42743"/>
                        </a:cubicBezTo>
                        <a:cubicBezTo>
                          <a:pt x="98000" y="54343"/>
                          <a:pt x="90868" y="43687"/>
                          <a:pt x="107884" y="25342"/>
                        </a:cubicBezTo>
                        <a:cubicBezTo>
                          <a:pt x="124901" y="6997"/>
                          <a:pt x="90868" y="-7436"/>
                          <a:pt x="89992" y="4165"/>
                        </a:cubicBezTo>
                        <a:cubicBezTo>
                          <a:pt x="89116" y="15765"/>
                          <a:pt x="57709" y="6053"/>
                          <a:pt x="57709" y="16709"/>
                        </a:cubicBezTo>
                        <a:cubicBezTo>
                          <a:pt x="57709" y="27365"/>
                          <a:pt x="46073" y="32221"/>
                          <a:pt x="46949" y="42743"/>
                        </a:cubicBezTo>
                        <a:cubicBezTo>
                          <a:pt x="47825" y="53399"/>
                          <a:pt x="25428" y="36943"/>
                          <a:pt x="24552" y="61088"/>
                        </a:cubicBezTo>
                        <a:cubicBezTo>
                          <a:pt x="23676" y="85233"/>
                          <a:pt x="-10108" y="99261"/>
                          <a:pt x="3030" y="107354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471DF0F0-A17E-D563-9B75-6824703A2E5C}"/>
                      </a:ext>
                    </a:extLst>
                  </p:cNvPr>
                  <p:cNvSpPr/>
                  <p:nvPr/>
                </p:nvSpPr>
                <p:spPr>
                  <a:xfrm>
                    <a:off x="11152381" y="1392522"/>
                    <a:ext cx="117469" cy="39998"/>
                  </a:xfrm>
                  <a:custGeom>
                    <a:avLst/>
                    <a:gdLst>
                      <a:gd name="connsiteX0" fmla="*/ 4241 w 117469"/>
                      <a:gd name="connsiteY0" fmla="*/ 37250 h 39998"/>
                      <a:gd name="connsiteX1" fmla="*/ 47159 w 117469"/>
                      <a:gd name="connsiteY1" fmla="*/ 36306 h 39998"/>
                      <a:gd name="connsiteX2" fmla="*/ 110722 w 117469"/>
                      <a:gd name="connsiteY2" fmla="*/ 28617 h 39998"/>
                      <a:gd name="connsiteX3" fmla="*/ 77564 w 117469"/>
                      <a:gd name="connsiteY3" fmla="*/ 695 h 39998"/>
                      <a:gd name="connsiteX4" fmla="*/ 4116 w 117469"/>
                      <a:gd name="connsiteY4" fmla="*/ 37250 h 39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469" h="39998">
                        <a:moveTo>
                          <a:pt x="4241" y="37250"/>
                        </a:moveTo>
                        <a:cubicBezTo>
                          <a:pt x="22134" y="46962"/>
                          <a:pt x="32894" y="25650"/>
                          <a:pt x="47159" y="36306"/>
                        </a:cubicBezTo>
                        <a:cubicBezTo>
                          <a:pt x="61423" y="46962"/>
                          <a:pt x="96332" y="31450"/>
                          <a:pt x="110722" y="28617"/>
                        </a:cubicBezTo>
                        <a:cubicBezTo>
                          <a:pt x="124986" y="25784"/>
                          <a:pt x="117854" y="6495"/>
                          <a:pt x="77564" y="695"/>
                        </a:cubicBezTo>
                        <a:cubicBezTo>
                          <a:pt x="37274" y="-5105"/>
                          <a:pt x="-15153" y="26998"/>
                          <a:pt x="4116" y="3725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E9F1478B-1F8A-A7E3-3E60-3353FB4190AC}"/>
                      </a:ext>
                    </a:extLst>
                  </p:cNvPr>
                  <p:cNvSpPr/>
                  <p:nvPr/>
                </p:nvSpPr>
                <p:spPr>
                  <a:xfrm>
                    <a:off x="9878423" y="1083848"/>
                    <a:ext cx="243002" cy="100576"/>
                  </a:xfrm>
                  <a:custGeom>
                    <a:avLst/>
                    <a:gdLst>
                      <a:gd name="connsiteX0" fmla="*/ 7938 w 243002"/>
                      <a:gd name="connsiteY0" fmla="*/ 76687 h 100576"/>
                      <a:gd name="connsiteX1" fmla="*/ 32088 w 243002"/>
                      <a:gd name="connsiteY1" fmla="*/ 97999 h 100576"/>
                      <a:gd name="connsiteX2" fmla="*/ 76882 w 243002"/>
                      <a:gd name="connsiteY2" fmla="*/ 90311 h 100576"/>
                      <a:gd name="connsiteX3" fmla="*/ 105536 w 243002"/>
                      <a:gd name="connsiteY3" fmla="*/ 96111 h 100576"/>
                      <a:gd name="connsiteX4" fmla="*/ 159214 w 243002"/>
                      <a:gd name="connsiteY4" fmla="*/ 90311 h 100576"/>
                      <a:gd name="connsiteX5" fmla="*/ 156586 w 243002"/>
                      <a:gd name="connsiteY5" fmla="*/ 52677 h 100576"/>
                      <a:gd name="connsiteX6" fmla="*/ 172727 w 243002"/>
                      <a:gd name="connsiteY6" fmla="*/ 58477 h 100576"/>
                      <a:gd name="connsiteX7" fmla="*/ 212141 w 243002"/>
                      <a:gd name="connsiteY7" fmla="*/ 88422 h 100576"/>
                      <a:gd name="connsiteX8" fmla="*/ 233663 w 243002"/>
                      <a:gd name="connsiteY8" fmla="*/ 60365 h 100576"/>
                      <a:gd name="connsiteX9" fmla="*/ 225529 w 243002"/>
                      <a:gd name="connsiteY9" fmla="*/ 32309 h 100576"/>
                      <a:gd name="connsiteX10" fmla="*/ 160215 w 243002"/>
                      <a:gd name="connsiteY10" fmla="*/ 18820 h 100576"/>
                      <a:gd name="connsiteX11" fmla="*/ 117172 w 243002"/>
                      <a:gd name="connsiteY11" fmla="*/ 30420 h 100576"/>
                      <a:gd name="connsiteX12" fmla="*/ 58989 w 243002"/>
                      <a:gd name="connsiteY12" fmla="*/ 475 h 100576"/>
                      <a:gd name="connsiteX13" fmla="*/ 7938 w 243002"/>
                      <a:gd name="connsiteY13" fmla="*/ 76687 h 100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43002" h="100576">
                        <a:moveTo>
                          <a:pt x="7938" y="76687"/>
                        </a:moveTo>
                        <a:cubicBezTo>
                          <a:pt x="20451" y="83431"/>
                          <a:pt x="24956" y="90176"/>
                          <a:pt x="32088" y="97999"/>
                        </a:cubicBezTo>
                        <a:cubicBezTo>
                          <a:pt x="39219" y="105688"/>
                          <a:pt x="66121" y="94087"/>
                          <a:pt x="76882" y="90311"/>
                        </a:cubicBezTo>
                        <a:cubicBezTo>
                          <a:pt x="87642" y="86534"/>
                          <a:pt x="88518" y="107711"/>
                          <a:pt x="105536" y="96111"/>
                        </a:cubicBezTo>
                        <a:cubicBezTo>
                          <a:pt x="122552" y="84510"/>
                          <a:pt x="139569" y="90311"/>
                          <a:pt x="159214" y="90311"/>
                        </a:cubicBezTo>
                        <a:cubicBezTo>
                          <a:pt x="178858" y="90311"/>
                          <a:pt x="155585" y="64277"/>
                          <a:pt x="156586" y="52677"/>
                        </a:cubicBezTo>
                        <a:cubicBezTo>
                          <a:pt x="157462" y="41076"/>
                          <a:pt x="179859" y="48900"/>
                          <a:pt x="172727" y="58477"/>
                        </a:cubicBezTo>
                        <a:cubicBezTo>
                          <a:pt x="165595" y="68054"/>
                          <a:pt x="183488" y="90311"/>
                          <a:pt x="212141" y="88422"/>
                        </a:cubicBezTo>
                        <a:cubicBezTo>
                          <a:pt x="240795" y="86534"/>
                          <a:pt x="219273" y="67110"/>
                          <a:pt x="233663" y="60365"/>
                        </a:cubicBezTo>
                        <a:cubicBezTo>
                          <a:pt x="248051" y="53621"/>
                          <a:pt x="246175" y="45932"/>
                          <a:pt x="225529" y="32309"/>
                        </a:cubicBezTo>
                        <a:cubicBezTo>
                          <a:pt x="205009" y="18820"/>
                          <a:pt x="178107" y="27453"/>
                          <a:pt x="160215" y="18820"/>
                        </a:cubicBezTo>
                        <a:cubicBezTo>
                          <a:pt x="141070" y="9513"/>
                          <a:pt x="118172" y="9108"/>
                          <a:pt x="117172" y="30420"/>
                        </a:cubicBezTo>
                        <a:cubicBezTo>
                          <a:pt x="116296" y="51733"/>
                          <a:pt x="78759" y="7219"/>
                          <a:pt x="58989" y="475"/>
                        </a:cubicBezTo>
                        <a:cubicBezTo>
                          <a:pt x="39344" y="-6269"/>
                          <a:pt x="-21591" y="60770"/>
                          <a:pt x="7938" y="76687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id="{39306D86-882B-4E22-AC87-52544CE510AC}"/>
                      </a:ext>
                    </a:extLst>
                  </p:cNvPr>
                  <p:cNvSpPr/>
                  <p:nvPr/>
                </p:nvSpPr>
                <p:spPr>
                  <a:xfrm>
                    <a:off x="10155035" y="1134231"/>
                    <a:ext cx="148630" cy="52883"/>
                  </a:xfrm>
                  <a:custGeom>
                    <a:avLst/>
                    <a:gdLst>
                      <a:gd name="connsiteX0" fmla="*/ 2596 w 148630"/>
                      <a:gd name="connsiteY0" fmla="*/ 25225 h 52883"/>
                      <a:gd name="connsiteX1" fmla="*/ 76044 w 148630"/>
                      <a:gd name="connsiteY1" fmla="*/ 52338 h 52883"/>
                      <a:gd name="connsiteX2" fmla="*/ 148616 w 148630"/>
                      <a:gd name="connsiteY2" fmla="*/ 36825 h 52883"/>
                      <a:gd name="connsiteX3" fmla="*/ 99317 w 148630"/>
                      <a:gd name="connsiteY3" fmla="*/ 20504 h 52883"/>
                      <a:gd name="connsiteX4" fmla="*/ 64407 w 148630"/>
                      <a:gd name="connsiteY4" fmla="*/ 12815 h 52883"/>
                      <a:gd name="connsiteX5" fmla="*/ 23241 w 148630"/>
                      <a:gd name="connsiteY5" fmla="*/ 3103 h 52883"/>
                      <a:gd name="connsiteX6" fmla="*/ 2721 w 148630"/>
                      <a:gd name="connsiteY6" fmla="*/ 25225 h 52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630" h="52883">
                        <a:moveTo>
                          <a:pt x="2596" y="25225"/>
                        </a:moveTo>
                        <a:cubicBezTo>
                          <a:pt x="24117" y="27248"/>
                          <a:pt x="34753" y="49370"/>
                          <a:pt x="76044" y="52338"/>
                        </a:cubicBezTo>
                        <a:cubicBezTo>
                          <a:pt x="117210" y="55170"/>
                          <a:pt x="147615" y="46537"/>
                          <a:pt x="148616" y="36825"/>
                        </a:cubicBezTo>
                        <a:cubicBezTo>
                          <a:pt x="149492" y="27248"/>
                          <a:pt x="111079" y="12681"/>
                          <a:pt x="99317" y="20504"/>
                        </a:cubicBezTo>
                        <a:cubicBezTo>
                          <a:pt x="87681" y="28193"/>
                          <a:pt x="78796" y="7959"/>
                          <a:pt x="64407" y="12815"/>
                        </a:cubicBezTo>
                        <a:cubicBezTo>
                          <a:pt x="50018" y="17671"/>
                          <a:pt x="30373" y="16592"/>
                          <a:pt x="23241" y="3103"/>
                        </a:cubicBezTo>
                        <a:cubicBezTo>
                          <a:pt x="16109" y="-10385"/>
                          <a:pt x="-8040" y="24416"/>
                          <a:pt x="2721" y="25225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id="{98AAC68C-7380-3FC8-97EC-14BE2F1649FA}"/>
                      </a:ext>
                    </a:extLst>
                  </p:cNvPr>
                  <p:cNvSpPr/>
                  <p:nvPr/>
                </p:nvSpPr>
                <p:spPr>
                  <a:xfrm>
                    <a:off x="9983660" y="1242862"/>
                    <a:ext cx="94655" cy="42276"/>
                  </a:xfrm>
                  <a:custGeom>
                    <a:avLst/>
                    <a:gdLst>
                      <a:gd name="connsiteX0" fmla="*/ 89888 w 94655"/>
                      <a:gd name="connsiteY0" fmla="*/ 41230 h 42276"/>
                      <a:gd name="connsiteX1" fmla="*/ 50473 w 94655"/>
                      <a:gd name="connsiteY1" fmla="*/ 629 h 42276"/>
                      <a:gd name="connsiteX2" fmla="*/ 299 w 94655"/>
                      <a:gd name="connsiteY2" fmla="*/ 25718 h 42276"/>
                      <a:gd name="connsiteX3" fmla="*/ 89888 w 94655"/>
                      <a:gd name="connsiteY3" fmla="*/ 41230 h 42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655" h="42276">
                        <a:moveTo>
                          <a:pt x="89888" y="41230"/>
                        </a:moveTo>
                        <a:cubicBezTo>
                          <a:pt x="106028" y="37319"/>
                          <a:pt x="78251" y="5485"/>
                          <a:pt x="50473" y="629"/>
                        </a:cubicBezTo>
                        <a:cubicBezTo>
                          <a:pt x="22696" y="-4227"/>
                          <a:pt x="-3079" y="20458"/>
                          <a:pt x="299" y="25718"/>
                        </a:cubicBezTo>
                        <a:cubicBezTo>
                          <a:pt x="8432" y="38263"/>
                          <a:pt x="73747" y="45007"/>
                          <a:pt x="89888" y="4123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6E55C093-338E-0EB3-4FE8-C874812C6ECE}"/>
                      </a:ext>
                    </a:extLst>
                  </p:cNvPr>
                  <p:cNvSpPr/>
                  <p:nvPr/>
                </p:nvSpPr>
                <p:spPr>
                  <a:xfrm>
                    <a:off x="9968323" y="1215135"/>
                    <a:ext cx="33529" cy="19448"/>
                  </a:xfrm>
                  <a:custGeom>
                    <a:avLst/>
                    <a:gdLst>
                      <a:gd name="connsiteX0" fmla="*/ 33529 w 33529"/>
                      <a:gd name="connsiteY0" fmla="*/ 5156 h 19448"/>
                      <a:gd name="connsiteX1" fmla="*/ 4875 w 33529"/>
                      <a:gd name="connsiteY1" fmla="*/ 17700 h 19448"/>
                      <a:gd name="connsiteX2" fmla="*/ 33529 w 33529"/>
                      <a:gd name="connsiteY2" fmla="*/ 5156 h 19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3529" h="19448">
                        <a:moveTo>
                          <a:pt x="33529" y="5156"/>
                        </a:moveTo>
                        <a:cubicBezTo>
                          <a:pt x="33529" y="-9277"/>
                          <a:pt x="-15270" y="10416"/>
                          <a:pt x="4875" y="17700"/>
                        </a:cubicBezTo>
                        <a:cubicBezTo>
                          <a:pt x="15511" y="21612"/>
                          <a:pt x="33529" y="19589"/>
                          <a:pt x="33529" y="5156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C74E8AD4-6151-3622-369D-A26751D7D109}"/>
                      </a:ext>
                    </a:extLst>
                  </p:cNvPr>
                  <p:cNvSpPr/>
                  <p:nvPr/>
                </p:nvSpPr>
                <p:spPr>
                  <a:xfrm>
                    <a:off x="7756123" y="1051950"/>
                    <a:ext cx="4379" cy="2427"/>
                  </a:xfrm>
                  <a:custGeom>
                    <a:avLst/>
                    <a:gdLst>
                      <a:gd name="connsiteX0" fmla="*/ 0 w 4379"/>
                      <a:gd name="connsiteY0" fmla="*/ 2428 h 2427"/>
                      <a:gd name="connsiteX1" fmla="*/ 4380 w 4379"/>
                      <a:gd name="connsiteY1" fmla="*/ 0 h 2427"/>
                      <a:gd name="connsiteX2" fmla="*/ 0 w 4379"/>
                      <a:gd name="connsiteY2" fmla="*/ 2428 h 2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79" h="2427">
                        <a:moveTo>
                          <a:pt x="0" y="2428"/>
                        </a:moveTo>
                        <a:cubicBezTo>
                          <a:pt x="1377" y="1619"/>
                          <a:pt x="2878" y="809"/>
                          <a:pt x="4380" y="0"/>
                        </a:cubicBezTo>
                        <a:cubicBezTo>
                          <a:pt x="2878" y="809"/>
                          <a:pt x="1377" y="1619"/>
                          <a:pt x="0" y="2428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4C41B57D-ADD4-767D-5E70-0DE981888D06}"/>
                      </a:ext>
                    </a:extLst>
                  </p:cNvPr>
                  <p:cNvSpPr/>
                  <p:nvPr/>
                </p:nvSpPr>
                <p:spPr>
                  <a:xfrm>
                    <a:off x="7829696" y="2244227"/>
                    <a:ext cx="1626" cy="2427"/>
                  </a:xfrm>
                  <a:custGeom>
                    <a:avLst/>
                    <a:gdLst>
                      <a:gd name="connsiteX0" fmla="*/ 0 w 1626"/>
                      <a:gd name="connsiteY0" fmla="*/ 2428 h 2427"/>
                      <a:gd name="connsiteX1" fmla="*/ 1627 w 1626"/>
                      <a:gd name="connsiteY1" fmla="*/ 0 h 2427"/>
                      <a:gd name="connsiteX2" fmla="*/ 0 w 1626"/>
                      <a:gd name="connsiteY2" fmla="*/ 2428 h 2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26" h="2427">
                        <a:moveTo>
                          <a:pt x="0" y="2428"/>
                        </a:moveTo>
                        <a:cubicBezTo>
                          <a:pt x="125" y="1619"/>
                          <a:pt x="751" y="809"/>
                          <a:pt x="1627" y="0"/>
                        </a:cubicBezTo>
                        <a:cubicBezTo>
                          <a:pt x="751" y="809"/>
                          <a:pt x="250" y="1619"/>
                          <a:pt x="0" y="2428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A4CE3A2F-5971-1AA8-0BF8-83F321807E2F}"/>
                      </a:ext>
                    </a:extLst>
                  </p:cNvPr>
                  <p:cNvSpPr/>
                  <p:nvPr/>
                </p:nvSpPr>
                <p:spPr>
                  <a:xfrm>
                    <a:off x="7832824" y="2242069"/>
                    <a:ext cx="1626" cy="1079"/>
                  </a:xfrm>
                  <a:custGeom>
                    <a:avLst/>
                    <a:gdLst>
                      <a:gd name="connsiteX0" fmla="*/ 1627 w 1626"/>
                      <a:gd name="connsiteY0" fmla="*/ 0 h 1079"/>
                      <a:gd name="connsiteX1" fmla="*/ 0 w 1626"/>
                      <a:gd name="connsiteY1" fmla="*/ 1079 h 1079"/>
                      <a:gd name="connsiteX2" fmla="*/ 1627 w 1626"/>
                      <a:gd name="connsiteY2" fmla="*/ 0 h 1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26" h="1079">
                        <a:moveTo>
                          <a:pt x="1627" y="0"/>
                        </a:moveTo>
                        <a:cubicBezTo>
                          <a:pt x="1627" y="0"/>
                          <a:pt x="501" y="674"/>
                          <a:pt x="0" y="1079"/>
                        </a:cubicBezTo>
                        <a:cubicBezTo>
                          <a:pt x="501" y="674"/>
                          <a:pt x="1001" y="405"/>
                          <a:pt x="1627" y="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FC684BCC-628E-3614-26D8-30C3D36816F1}"/>
                      </a:ext>
                    </a:extLst>
                  </p:cNvPr>
                  <p:cNvSpPr/>
                  <p:nvPr/>
                </p:nvSpPr>
                <p:spPr>
                  <a:xfrm>
                    <a:off x="7718836" y="981501"/>
                    <a:ext cx="3787618" cy="1795405"/>
                  </a:xfrm>
                  <a:custGeom>
                    <a:avLst/>
                    <a:gdLst>
                      <a:gd name="connsiteX0" fmla="*/ 3782003 w 3787618"/>
                      <a:gd name="connsiteY0" fmla="*/ 721825 h 1795405"/>
                      <a:gd name="connsiteX1" fmla="*/ 3737208 w 3787618"/>
                      <a:gd name="connsiteY1" fmla="*/ 687563 h 1795405"/>
                      <a:gd name="connsiteX2" fmla="*/ 3695541 w 3787618"/>
                      <a:gd name="connsiteY2" fmla="*/ 676907 h 1795405"/>
                      <a:gd name="connsiteX3" fmla="*/ 3681653 w 3787618"/>
                      <a:gd name="connsiteY3" fmla="*/ 669218 h 1795405"/>
                      <a:gd name="connsiteX4" fmla="*/ 3642239 w 3787618"/>
                      <a:gd name="connsiteY4" fmla="*/ 668679 h 1795405"/>
                      <a:gd name="connsiteX5" fmla="*/ 3656128 w 3787618"/>
                      <a:gd name="connsiteY5" fmla="*/ 683651 h 1795405"/>
                      <a:gd name="connsiteX6" fmla="*/ 3651623 w 3787618"/>
                      <a:gd name="connsiteY6" fmla="*/ 704289 h 1795405"/>
                      <a:gd name="connsiteX7" fmla="*/ 3632354 w 3787618"/>
                      <a:gd name="connsiteY7" fmla="*/ 695117 h 1795405"/>
                      <a:gd name="connsiteX8" fmla="*/ 3630978 w 3787618"/>
                      <a:gd name="connsiteY8" fmla="*/ 661799 h 1795405"/>
                      <a:gd name="connsiteX9" fmla="*/ 3619341 w 3787618"/>
                      <a:gd name="connsiteY9" fmla="*/ 644399 h 1795405"/>
                      <a:gd name="connsiteX10" fmla="*/ 3560783 w 3787618"/>
                      <a:gd name="connsiteY10" fmla="*/ 607170 h 1795405"/>
                      <a:gd name="connsiteX11" fmla="*/ 3515988 w 3787618"/>
                      <a:gd name="connsiteY11" fmla="*/ 583025 h 1795405"/>
                      <a:gd name="connsiteX12" fmla="*/ 3468191 w 3787618"/>
                      <a:gd name="connsiteY12" fmla="*/ 559419 h 1795405"/>
                      <a:gd name="connsiteX13" fmla="*/ 3383607 w 3787618"/>
                      <a:gd name="connsiteY13" fmla="*/ 521785 h 1795405"/>
                      <a:gd name="connsiteX14" fmla="*/ 3355830 w 3787618"/>
                      <a:gd name="connsiteY14" fmla="*/ 509241 h 1795405"/>
                      <a:gd name="connsiteX15" fmla="*/ 3284634 w 3787618"/>
                      <a:gd name="connsiteY15" fmla="*/ 506408 h 1795405"/>
                      <a:gd name="connsiteX16" fmla="*/ 3256856 w 3787618"/>
                      <a:gd name="connsiteY16" fmla="*/ 511264 h 1795405"/>
                      <a:gd name="connsiteX17" fmla="*/ 3187037 w 3787618"/>
                      <a:gd name="connsiteY17" fmla="*/ 493864 h 1795405"/>
                      <a:gd name="connsiteX18" fmla="*/ 3177152 w 3787618"/>
                      <a:gd name="connsiteY18" fmla="*/ 514636 h 1795405"/>
                      <a:gd name="connsiteX19" fmla="*/ 3191917 w 3787618"/>
                      <a:gd name="connsiteY19" fmla="*/ 540670 h 1795405"/>
                      <a:gd name="connsiteX20" fmla="*/ 3184284 w 3787618"/>
                      <a:gd name="connsiteY20" fmla="*/ 572503 h 1795405"/>
                      <a:gd name="connsiteX21" fmla="*/ 3142618 w 3787618"/>
                      <a:gd name="connsiteY21" fmla="*/ 555642 h 1795405"/>
                      <a:gd name="connsiteX22" fmla="*/ 3113089 w 3787618"/>
                      <a:gd name="connsiteY22" fmla="*/ 534869 h 1795405"/>
                      <a:gd name="connsiteX23" fmla="*/ 3127478 w 3787618"/>
                      <a:gd name="connsiteY23" fmla="*/ 526102 h 1795405"/>
                      <a:gd name="connsiteX24" fmla="*/ 3149875 w 3787618"/>
                      <a:gd name="connsiteY24" fmla="*/ 516929 h 1795405"/>
                      <a:gd name="connsiteX25" fmla="*/ 3111838 w 3787618"/>
                      <a:gd name="connsiteY25" fmla="*/ 500068 h 1795405"/>
                      <a:gd name="connsiteX26" fmla="*/ 3076052 w 3787618"/>
                      <a:gd name="connsiteY26" fmla="*/ 530418 h 1795405"/>
                      <a:gd name="connsiteX27" fmla="*/ 3000352 w 3787618"/>
                      <a:gd name="connsiteY27" fmla="*/ 521246 h 1795405"/>
                      <a:gd name="connsiteX28" fmla="*/ 2909011 w 3787618"/>
                      <a:gd name="connsiteY28" fmla="*/ 527046 h 1795405"/>
                      <a:gd name="connsiteX29" fmla="*/ 2902755 w 3787618"/>
                      <a:gd name="connsiteY29" fmla="*/ 557396 h 1795405"/>
                      <a:gd name="connsiteX30" fmla="*/ 2894747 w 3787618"/>
                      <a:gd name="connsiteY30" fmla="*/ 525967 h 1795405"/>
                      <a:gd name="connsiteX31" fmla="*/ 2871474 w 3787618"/>
                      <a:gd name="connsiteY31" fmla="*/ 516795 h 1795405"/>
                      <a:gd name="connsiteX32" fmla="*/ 2855333 w 3787618"/>
                      <a:gd name="connsiteY32" fmla="*/ 510050 h 1795405"/>
                      <a:gd name="connsiteX33" fmla="*/ 2860713 w 3787618"/>
                      <a:gd name="connsiteY33" fmla="*/ 489277 h 1795405"/>
                      <a:gd name="connsiteX34" fmla="*/ 2811540 w 3787618"/>
                      <a:gd name="connsiteY34" fmla="*/ 442876 h 1795405"/>
                      <a:gd name="connsiteX35" fmla="*/ 2696926 w 3787618"/>
                      <a:gd name="connsiteY35" fmla="*/ 443415 h 1795405"/>
                      <a:gd name="connsiteX36" fmla="*/ 2626231 w 3787618"/>
                      <a:gd name="connsiteY36" fmla="*/ 447732 h 1795405"/>
                      <a:gd name="connsiteX37" fmla="*/ 2618098 w 3787618"/>
                      <a:gd name="connsiteY37" fmla="*/ 431815 h 1795405"/>
                      <a:gd name="connsiteX38" fmla="*/ 2580060 w 3787618"/>
                      <a:gd name="connsiteY38" fmla="*/ 419810 h 1795405"/>
                      <a:gd name="connsiteX39" fmla="*/ 2568424 w 3787618"/>
                      <a:gd name="connsiteY39" fmla="*/ 414549 h 1795405"/>
                      <a:gd name="connsiteX40" fmla="*/ 2530385 w 3787618"/>
                      <a:gd name="connsiteY40" fmla="*/ 401060 h 1795405"/>
                      <a:gd name="connsiteX41" fmla="*/ 2527257 w 3787618"/>
                      <a:gd name="connsiteY41" fmla="*/ 390404 h 1795405"/>
                      <a:gd name="connsiteX42" fmla="*/ 2551907 w 3787618"/>
                      <a:gd name="connsiteY42" fmla="*/ 377860 h 1795405"/>
                      <a:gd name="connsiteX43" fmla="*/ 2454436 w 3787618"/>
                      <a:gd name="connsiteY43" fmla="*/ 360459 h 1795405"/>
                      <a:gd name="connsiteX44" fmla="*/ 2436542 w 3787618"/>
                      <a:gd name="connsiteY44" fmla="*/ 392293 h 1795405"/>
                      <a:gd name="connsiteX45" fmla="*/ 2404261 w 3787618"/>
                      <a:gd name="connsiteY45" fmla="*/ 389325 h 1795405"/>
                      <a:gd name="connsiteX46" fmla="*/ 2428034 w 3787618"/>
                      <a:gd name="connsiteY46" fmla="*/ 373408 h 1795405"/>
                      <a:gd name="connsiteX47" fmla="*/ 2394001 w 3787618"/>
                      <a:gd name="connsiteY47" fmla="*/ 362347 h 1795405"/>
                      <a:gd name="connsiteX48" fmla="*/ 2411017 w 3787618"/>
                      <a:gd name="connsiteY48" fmla="*/ 353715 h 1795405"/>
                      <a:gd name="connsiteX49" fmla="*/ 2441422 w 3787618"/>
                      <a:gd name="connsiteY49" fmla="*/ 353715 h 1795405"/>
                      <a:gd name="connsiteX50" fmla="*/ 2412393 w 3787618"/>
                      <a:gd name="connsiteY50" fmla="*/ 344003 h 1795405"/>
                      <a:gd name="connsiteX51" fmla="*/ 2328185 w 3787618"/>
                      <a:gd name="connsiteY51" fmla="*/ 331998 h 1795405"/>
                      <a:gd name="connsiteX52" fmla="*/ 2282640 w 3787618"/>
                      <a:gd name="connsiteY52" fmla="*/ 321881 h 1795405"/>
                      <a:gd name="connsiteX53" fmla="*/ 2275883 w 3787618"/>
                      <a:gd name="connsiteY53" fmla="*/ 336854 h 1795405"/>
                      <a:gd name="connsiteX54" fmla="*/ 2248981 w 3787618"/>
                      <a:gd name="connsiteY54" fmla="*/ 346970 h 1795405"/>
                      <a:gd name="connsiteX55" fmla="*/ 2221204 w 3787618"/>
                      <a:gd name="connsiteY55" fmla="*/ 367203 h 1795405"/>
                      <a:gd name="connsiteX56" fmla="*/ 2245353 w 3787618"/>
                      <a:gd name="connsiteY56" fmla="*/ 367743 h 1795405"/>
                      <a:gd name="connsiteX57" fmla="*/ 2237345 w 3787618"/>
                      <a:gd name="connsiteY57" fmla="*/ 385144 h 1795405"/>
                      <a:gd name="connsiteX58" fmla="*/ 2246729 w 3787618"/>
                      <a:gd name="connsiteY58" fmla="*/ 407265 h 1795405"/>
                      <a:gd name="connsiteX59" fmla="*/ 2222080 w 3787618"/>
                      <a:gd name="connsiteY59" fmla="*/ 407265 h 1795405"/>
                      <a:gd name="connsiteX60" fmla="*/ 2193426 w 3787618"/>
                      <a:gd name="connsiteY60" fmla="*/ 405377 h 1795405"/>
                      <a:gd name="connsiteX61" fmla="*/ 2184918 w 3787618"/>
                      <a:gd name="connsiteY61" fmla="*/ 412661 h 1795405"/>
                      <a:gd name="connsiteX62" fmla="*/ 2184918 w 3787618"/>
                      <a:gd name="connsiteY62" fmla="*/ 425745 h 1795405"/>
                      <a:gd name="connsiteX63" fmla="*/ 2160769 w 3787618"/>
                      <a:gd name="connsiteY63" fmla="*/ 410233 h 1795405"/>
                      <a:gd name="connsiteX64" fmla="*/ 2114223 w 3787618"/>
                      <a:gd name="connsiteY64" fmla="*/ 401600 h 1795405"/>
                      <a:gd name="connsiteX65" fmla="*/ 2079313 w 3787618"/>
                      <a:gd name="connsiteY65" fmla="*/ 414145 h 1795405"/>
                      <a:gd name="connsiteX66" fmla="*/ 2033643 w 3787618"/>
                      <a:gd name="connsiteY66" fmla="*/ 395395 h 1795405"/>
                      <a:gd name="connsiteX67" fmla="*/ 2016626 w 3787618"/>
                      <a:gd name="connsiteY67" fmla="*/ 393911 h 1795405"/>
                      <a:gd name="connsiteX68" fmla="*/ 2000109 w 3787618"/>
                      <a:gd name="connsiteY68" fmla="*/ 427633 h 1795405"/>
                      <a:gd name="connsiteX69" fmla="*/ 1980840 w 3787618"/>
                      <a:gd name="connsiteY69" fmla="*/ 452723 h 1795405"/>
                      <a:gd name="connsiteX70" fmla="*/ 1962072 w 3787618"/>
                      <a:gd name="connsiteY70" fmla="*/ 446518 h 1795405"/>
                      <a:gd name="connsiteX71" fmla="*/ 1916777 w 3787618"/>
                      <a:gd name="connsiteY71" fmla="*/ 402544 h 1795405"/>
                      <a:gd name="connsiteX72" fmla="*/ 1889124 w 3787618"/>
                      <a:gd name="connsiteY72" fmla="*/ 369227 h 1795405"/>
                      <a:gd name="connsiteX73" fmla="*/ 1901136 w 3787618"/>
                      <a:gd name="connsiteY73" fmla="*/ 369766 h 1795405"/>
                      <a:gd name="connsiteX74" fmla="*/ 1923033 w 3787618"/>
                      <a:gd name="connsiteY74" fmla="*/ 372194 h 1795405"/>
                      <a:gd name="connsiteX75" fmla="*/ 1917277 w 3787618"/>
                      <a:gd name="connsiteY75" fmla="*/ 349938 h 1795405"/>
                      <a:gd name="connsiteX76" fmla="*/ 1915901 w 3787618"/>
                      <a:gd name="connsiteY76" fmla="*/ 336854 h 1795405"/>
                      <a:gd name="connsiteX77" fmla="*/ 1909645 w 3787618"/>
                      <a:gd name="connsiteY77" fmla="*/ 314192 h 1795405"/>
                      <a:gd name="connsiteX78" fmla="*/ 1903889 w 3787618"/>
                      <a:gd name="connsiteY78" fmla="*/ 302592 h 1795405"/>
                      <a:gd name="connsiteX79" fmla="*/ 1883244 w 3787618"/>
                      <a:gd name="connsiteY79" fmla="*/ 287080 h 1795405"/>
                      <a:gd name="connsiteX80" fmla="*/ 1842953 w 3787618"/>
                      <a:gd name="connsiteY80" fmla="*/ 287619 h 1795405"/>
                      <a:gd name="connsiteX81" fmla="*/ 1831818 w 3787618"/>
                      <a:gd name="connsiteY81" fmla="*/ 286675 h 1795405"/>
                      <a:gd name="connsiteX82" fmla="*/ 1797283 w 3787618"/>
                      <a:gd name="connsiteY82" fmla="*/ 276558 h 1795405"/>
                      <a:gd name="connsiteX83" fmla="*/ 1770507 w 3787618"/>
                      <a:gd name="connsiteY83" fmla="*/ 254841 h 1795405"/>
                      <a:gd name="connsiteX84" fmla="*/ 1756242 w 3787618"/>
                      <a:gd name="connsiteY84" fmla="*/ 270758 h 1795405"/>
                      <a:gd name="connsiteX85" fmla="*/ 1740978 w 3787618"/>
                      <a:gd name="connsiteY85" fmla="*/ 287619 h 1795405"/>
                      <a:gd name="connsiteX86" fmla="*/ 1740477 w 3787618"/>
                      <a:gd name="connsiteY86" fmla="*/ 312169 h 1795405"/>
                      <a:gd name="connsiteX87" fmla="*/ 1722584 w 3787618"/>
                      <a:gd name="connsiteY87" fmla="*/ 313653 h 1795405"/>
                      <a:gd name="connsiteX88" fmla="*/ 1685923 w 3787618"/>
                      <a:gd name="connsiteY88" fmla="*/ 317430 h 1795405"/>
                      <a:gd name="connsiteX89" fmla="*/ 1645257 w 3787618"/>
                      <a:gd name="connsiteY89" fmla="*/ 309201 h 1795405"/>
                      <a:gd name="connsiteX90" fmla="*/ 1632245 w 3787618"/>
                      <a:gd name="connsiteY90" fmla="*/ 306773 h 1795405"/>
                      <a:gd name="connsiteX91" fmla="*/ 1589702 w 3787618"/>
                      <a:gd name="connsiteY91" fmla="*/ 300434 h 1795405"/>
                      <a:gd name="connsiteX92" fmla="*/ 1602215 w 3787618"/>
                      <a:gd name="connsiteY92" fmla="*/ 285056 h 1795405"/>
                      <a:gd name="connsiteX93" fmla="*/ 1574938 w 3787618"/>
                      <a:gd name="connsiteY93" fmla="*/ 279256 h 1795405"/>
                      <a:gd name="connsiteX94" fmla="*/ 1519007 w 3787618"/>
                      <a:gd name="connsiteY94" fmla="*/ 270084 h 1795405"/>
                      <a:gd name="connsiteX95" fmla="*/ 1442932 w 3787618"/>
                      <a:gd name="connsiteY95" fmla="*/ 280740 h 1795405"/>
                      <a:gd name="connsiteX96" fmla="*/ 1438928 w 3787618"/>
                      <a:gd name="connsiteY96" fmla="*/ 298141 h 1795405"/>
                      <a:gd name="connsiteX97" fmla="*/ 1433922 w 3787618"/>
                      <a:gd name="connsiteY97" fmla="*/ 266307 h 1795405"/>
                      <a:gd name="connsiteX98" fmla="*/ 1418783 w 3787618"/>
                      <a:gd name="connsiteY98" fmla="*/ 262395 h 1795405"/>
                      <a:gd name="connsiteX99" fmla="*/ 1387377 w 3787618"/>
                      <a:gd name="connsiteY99" fmla="*/ 267251 h 1795405"/>
                      <a:gd name="connsiteX100" fmla="*/ 1352467 w 3787618"/>
                      <a:gd name="connsiteY100" fmla="*/ 247962 h 1795405"/>
                      <a:gd name="connsiteX101" fmla="*/ 1318433 w 3787618"/>
                      <a:gd name="connsiteY101" fmla="*/ 269275 h 1795405"/>
                      <a:gd name="connsiteX102" fmla="*/ 1336701 w 3787618"/>
                      <a:gd name="connsiteY102" fmla="*/ 274535 h 1795405"/>
                      <a:gd name="connsiteX103" fmla="*/ 1299539 w 3787618"/>
                      <a:gd name="connsiteY103" fmla="*/ 286136 h 1795405"/>
                      <a:gd name="connsiteX104" fmla="*/ 1253494 w 3787618"/>
                      <a:gd name="connsiteY104" fmla="*/ 303536 h 1795405"/>
                      <a:gd name="connsiteX105" fmla="*/ 1203820 w 3787618"/>
                      <a:gd name="connsiteY105" fmla="*/ 319992 h 1795405"/>
                      <a:gd name="connsiteX106" fmla="*/ 1211452 w 3787618"/>
                      <a:gd name="connsiteY106" fmla="*/ 297331 h 1795405"/>
                      <a:gd name="connsiteX107" fmla="*/ 1239605 w 3787618"/>
                      <a:gd name="connsiteY107" fmla="*/ 281414 h 1795405"/>
                      <a:gd name="connsiteX108" fmla="*/ 1272763 w 3787618"/>
                      <a:gd name="connsiteY108" fmla="*/ 270219 h 1795405"/>
                      <a:gd name="connsiteX109" fmla="*/ 1296912 w 3787618"/>
                      <a:gd name="connsiteY109" fmla="*/ 252818 h 1795405"/>
                      <a:gd name="connsiteX110" fmla="*/ 1328193 w 3787618"/>
                      <a:gd name="connsiteY110" fmla="*/ 232045 h 1795405"/>
                      <a:gd name="connsiteX111" fmla="*/ 1380119 w 3787618"/>
                      <a:gd name="connsiteY111" fmla="*/ 209384 h 1795405"/>
                      <a:gd name="connsiteX112" fmla="*/ 1394384 w 3787618"/>
                      <a:gd name="connsiteY112" fmla="*/ 191983 h 1795405"/>
                      <a:gd name="connsiteX113" fmla="*/ 1431170 w 3787618"/>
                      <a:gd name="connsiteY113" fmla="*/ 176606 h 1795405"/>
                      <a:gd name="connsiteX114" fmla="*/ 1445059 w 3787618"/>
                      <a:gd name="connsiteY114" fmla="*/ 156778 h 1795405"/>
                      <a:gd name="connsiteX115" fmla="*/ 1431546 w 3787618"/>
                      <a:gd name="connsiteY115" fmla="*/ 145717 h 1795405"/>
                      <a:gd name="connsiteX116" fmla="*/ 1446811 w 3787618"/>
                      <a:gd name="connsiteY116" fmla="*/ 139917 h 1795405"/>
                      <a:gd name="connsiteX117" fmla="*/ 1439178 w 3787618"/>
                      <a:gd name="connsiteY117" fmla="*/ 124944 h 1795405"/>
                      <a:gd name="connsiteX118" fmla="*/ 1436550 w 3787618"/>
                      <a:gd name="connsiteY118" fmla="*/ 109027 h 1795405"/>
                      <a:gd name="connsiteX119" fmla="*/ 1416780 w 3787618"/>
                      <a:gd name="connsiteY119" fmla="*/ 105115 h 1795405"/>
                      <a:gd name="connsiteX120" fmla="*/ 1410524 w 3787618"/>
                      <a:gd name="connsiteY120" fmla="*/ 78542 h 1795405"/>
                      <a:gd name="connsiteX121" fmla="*/ 1384123 w 3787618"/>
                      <a:gd name="connsiteY121" fmla="*/ 79487 h 1795405"/>
                      <a:gd name="connsiteX122" fmla="*/ 1340330 w 3787618"/>
                      <a:gd name="connsiteY122" fmla="*/ 68426 h 1795405"/>
                      <a:gd name="connsiteX123" fmla="*/ 1321561 w 3787618"/>
                      <a:gd name="connsiteY123" fmla="*/ 66537 h 1795405"/>
                      <a:gd name="connsiteX124" fmla="*/ 1284400 w 3787618"/>
                      <a:gd name="connsiteY124" fmla="*/ 67482 h 1795405"/>
                      <a:gd name="connsiteX125" fmla="*/ 1264755 w 3787618"/>
                      <a:gd name="connsiteY125" fmla="*/ 79487 h 1795405"/>
                      <a:gd name="connsiteX126" fmla="*/ 1226717 w 3787618"/>
                      <a:gd name="connsiteY126" fmla="*/ 83398 h 1795405"/>
                      <a:gd name="connsiteX127" fmla="*/ 1248739 w 3787618"/>
                      <a:gd name="connsiteY127" fmla="*/ 53049 h 1795405"/>
                      <a:gd name="connsiteX128" fmla="*/ 1199065 w 3787618"/>
                      <a:gd name="connsiteY128" fmla="*/ 49272 h 1795405"/>
                      <a:gd name="connsiteX129" fmla="*/ 1163280 w 3787618"/>
                      <a:gd name="connsiteY129" fmla="*/ 43472 h 1795405"/>
                      <a:gd name="connsiteX130" fmla="*/ 1172163 w 3787618"/>
                      <a:gd name="connsiteY130" fmla="*/ 39560 h 1795405"/>
                      <a:gd name="connsiteX131" fmla="*/ 1200316 w 3787618"/>
                      <a:gd name="connsiteY131" fmla="*/ 27959 h 1795405"/>
                      <a:gd name="connsiteX132" fmla="*/ 1203945 w 3787618"/>
                      <a:gd name="connsiteY132" fmla="*/ 15415 h 1795405"/>
                      <a:gd name="connsiteX133" fmla="*/ 1178419 w 3787618"/>
                      <a:gd name="connsiteY133" fmla="*/ 8670 h 1795405"/>
                      <a:gd name="connsiteX134" fmla="*/ 1146638 w 3787618"/>
                      <a:gd name="connsiteY134" fmla="*/ 37 h 1795405"/>
                      <a:gd name="connsiteX135" fmla="*/ 1106723 w 3787618"/>
                      <a:gd name="connsiteY135" fmla="*/ 9210 h 1795405"/>
                      <a:gd name="connsiteX136" fmla="*/ 1073190 w 3787618"/>
                      <a:gd name="connsiteY136" fmla="*/ 36188 h 1795405"/>
                      <a:gd name="connsiteX137" fmla="*/ 1052670 w 3787618"/>
                      <a:gd name="connsiteY137" fmla="*/ 64649 h 1795405"/>
                      <a:gd name="connsiteX138" fmla="*/ 1058550 w 3787618"/>
                      <a:gd name="connsiteY138" fmla="*/ 78677 h 1795405"/>
                      <a:gd name="connsiteX139" fmla="*/ 1041533 w 3787618"/>
                      <a:gd name="connsiteY139" fmla="*/ 84478 h 1795405"/>
                      <a:gd name="connsiteX140" fmla="*/ 995488 w 3787618"/>
                      <a:gd name="connsiteY140" fmla="*/ 91222 h 1795405"/>
                      <a:gd name="connsiteX141" fmla="*/ 1015257 w 3787618"/>
                      <a:gd name="connsiteY141" fmla="*/ 107678 h 1795405"/>
                      <a:gd name="connsiteX142" fmla="*/ 992360 w 3787618"/>
                      <a:gd name="connsiteY142" fmla="*/ 102822 h 1795405"/>
                      <a:gd name="connsiteX143" fmla="*/ 965959 w 3787618"/>
                      <a:gd name="connsiteY143" fmla="*/ 109027 h 1795405"/>
                      <a:gd name="connsiteX144" fmla="*/ 946189 w 3787618"/>
                      <a:gd name="connsiteY144" fmla="*/ 113344 h 1795405"/>
                      <a:gd name="connsiteX145" fmla="*/ 926544 w 3787618"/>
                      <a:gd name="connsiteY145" fmla="*/ 114827 h 1795405"/>
                      <a:gd name="connsiteX146" fmla="*/ 935052 w 3787618"/>
                      <a:gd name="connsiteY146" fmla="*/ 96483 h 1795405"/>
                      <a:gd name="connsiteX147" fmla="*/ 906399 w 3787618"/>
                      <a:gd name="connsiteY147" fmla="*/ 104711 h 1795405"/>
                      <a:gd name="connsiteX148" fmla="*/ 886255 w 3787618"/>
                      <a:gd name="connsiteY148" fmla="*/ 101339 h 1795405"/>
                      <a:gd name="connsiteX149" fmla="*/ 866610 w 3787618"/>
                      <a:gd name="connsiteY149" fmla="*/ 111995 h 1795405"/>
                      <a:gd name="connsiteX150" fmla="*/ 837456 w 3787618"/>
                      <a:gd name="connsiteY150" fmla="*/ 114827 h 1795405"/>
                      <a:gd name="connsiteX151" fmla="*/ 855849 w 3787618"/>
                      <a:gd name="connsiteY151" fmla="*/ 128316 h 1795405"/>
                      <a:gd name="connsiteX152" fmla="*/ 805675 w 3787618"/>
                      <a:gd name="connsiteY152" fmla="*/ 136544 h 1795405"/>
                      <a:gd name="connsiteX153" fmla="*/ 767636 w 3787618"/>
                      <a:gd name="connsiteY153" fmla="*/ 142345 h 1795405"/>
                      <a:gd name="connsiteX154" fmla="*/ 739483 w 3787618"/>
                      <a:gd name="connsiteY154" fmla="*/ 156778 h 1795405"/>
                      <a:gd name="connsiteX155" fmla="*/ 710830 w 3787618"/>
                      <a:gd name="connsiteY155" fmla="*/ 169322 h 1795405"/>
                      <a:gd name="connsiteX156" fmla="*/ 687557 w 3787618"/>
                      <a:gd name="connsiteY156" fmla="*/ 172694 h 1795405"/>
                      <a:gd name="connsiteX157" fmla="*/ 675420 w 3787618"/>
                      <a:gd name="connsiteY157" fmla="*/ 177011 h 1795405"/>
                      <a:gd name="connsiteX158" fmla="*/ 670916 w 3787618"/>
                      <a:gd name="connsiteY158" fmla="*/ 184700 h 1795405"/>
                      <a:gd name="connsiteX159" fmla="*/ 659779 w 3787618"/>
                      <a:gd name="connsiteY159" fmla="*/ 192928 h 1795405"/>
                      <a:gd name="connsiteX160" fmla="*/ 667788 w 3787618"/>
                      <a:gd name="connsiteY160" fmla="*/ 204528 h 1795405"/>
                      <a:gd name="connsiteX161" fmla="*/ 641761 w 3787618"/>
                      <a:gd name="connsiteY161" fmla="*/ 203044 h 1795405"/>
                      <a:gd name="connsiteX162" fmla="*/ 658278 w 3787618"/>
                      <a:gd name="connsiteY162" fmla="*/ 213161 h 1795405"/>
                      <a:gd name="connsiteX163" fmla="*/ 671666 w 3787618"/>
                      <a:gd name="connsiteY163" fmla="*/ 224222 h 1795405"/>
                      <a:gd name="connsiteX164" fmla="*/ 648894 w 3787618"/>
                      <a:gd name="connsiteY164" fmla="*/ 225706 h 1795405"/>
                      <a:gd name="connsiteX165" fmla="*/ 660530 w 3787618"/>
                      <a:gd name="connsiteY165" fmla="*/ 234338 h 1795405"/>
                      <a:gd name="connsiteX166" fmla="*/ 670415 w 3787618"/>
                      <a:gd name="connsiteY166" fmla="*/ 245939 h 1795405"/>
                      <a:gd name="connsiteX167" fmla="*/ 671917 w 3787618"/>
                      <a:gd name="connsiteY167" fmla="*/ 247558 h 1795405"/>
                      <a:gd name="connsiteX168" fmla="*/ 668663 w 3787618"/>
                      <a:gd name="connsiteY168" fmla="*/ 261451 h 1795405"/>
                      <a:gd name="connsiteX169" fmla="*/ 660155 w 3787618"/>
                      <a:gd name="connsiteY169" fmla="*/ 264419 h 1795405"/>
                      <a:gd name="connsiteX170" fmla="*/ 631502 w 3787618"/>
                      <a:gd name="connsiteY170" fmla="*/ 262935 h 1795405"/>
                      <a:gd name="connsiteX171" fmla="*/ 617238 w 3787618"/>
                      <a:gd name="connsiteY171" fmla="*/ 268195 h 1795405"/>
                      <a:gd name="connsiteX172" fmla="*/ 572443 w 3787618"/>
                      <a:gd name="connsiteY172" fmla="*/ 270623 h 1795405"/>
                      <a:gd name="connsiteX173" fmla="*/ 494115 w 3787618"/>
                      <a:gd name="connsiteY173" fmla="*/ 277907 h 1795405"/>
                      <a:gd name="connsiteX174" fmla="*/ 483855 w 3787618"/>
                      <a:gd name="connsiteY174" fmla="*/ 310146 h 1795405"/>
                      <a:gd name="connsiteX175" fmla="*/ 484356 w 3787618"/>
                      <a:gd name="connsiteY175" fmla="*/ 333346 h 1795405"/>
                      <a:gd name="connsiteX176" fmla="*/ 525521 w 3787618"/>
                      <a:gd name="connsiteY176" fmla="*/ 356952 h 1795405"/>
                      <a:gd name="connsiteX177" fmla="*/ 543039 w 3787618"/>
                      <a:gd name="connsiteY177" fmla="*/ 388786 h 1795405"/>
                      <a:gd name="connsiteX178" fmla="*/ 491488 w 3787618"/>
                      <a:gd name="connsiteY178" fmla="*/ 370980 h 1795405"/>
                      <a:gd name="connsiteX179" fmla="*/ 422169 w 3787618"/>
                      <a:gd name="connsiteY179" fmla="*/ 351691 h 1795405"/>
                      <a:gd name="connsiteX180" fmla="*/ 400272 w 3787618"/>
                      <a:gd name="connsiteY180" fmla="*/ 339686 h 1795405"/>
                      <a:gd name="connsiteX181" fmla="*/ 381003 w 3787618"/>
                      <a:gd name="connsiteY181" fmla="*/ 356143 h 1795405"/>
                      <a:gd name="connsiteX182" fmla="*/ 393516 w 3787618"/>
                      <a:gd name="connsiteY182" fmla="*/ 360999 h 1795405"/>
                      <a:gd name="connsiteX183" fmla="*/ 410032 w 3787618"/>
                      <a:gd name="connsiteY183" fmla="*/ 371655 h 1795405"/>
                      <a:gd name="connsiteX184" fmla="*/ 385007 w 3787618"/>
                      <a:gd name="connsiteY184" fmla="*/ 376511 h 1795405"/>
                      <a:gd name="connsiteX185" fmla="*/ 352350 w 3787618"/>
                      <a:gd name="connsiteY185" fmla="*/ 383795 h 1795405"/>
                      <a:gd name="connsiteX186" fmla="*/ 392640 w 3787618"/>
                      <a:gd name="connsiteY186" fmla="*/ 417517 h 1795405"/>
                      <a:gd name="connsiteX187" fmla="*/ 419917 w 3787618"/>
                      <a:gd name="connsiteY187" fmla="*/ 433838 h 1795405"/>
                      <a:gd name="connsiteX188" fmla="*/ 415412 w 3787618"/>
                      <a:gd name="connsiteY188" fmla="*/ 443550 h 1795405"/>
                      <a:gd name="connsiteX189" fmla="*/ 380503 w 3787618"/>
                      <a:gd name="connsiteY189" fmla="*/ 424261 h 1795405"/>
                      <a:gd name="connsiteX190" fmla="*/ 329076 w 3787618"/>
                      <a:gd name="connsiteY190" fmla="*/ 419405 h 1795405"/>
                      <a:gd name="connsiteX191" fmla="*/ 327200 w 3787618"/>
                      <a:gd name="connsiteY191" fmla="*/ 398228 h 1795405"/>
                      <a:gd name="connsiteX192" fmla="*/ 334457 w 3787618"/>
                      <a:gd name="connsiteY192" fmla="*/ 365855 h 1795405"/>
                      <a:gd name="connsiteX193" fmla="*/ 321444 w 3787618"/>
                      <a:gd name="connsiteY193" fmla="*/ 325253 h 1795405"/>
                      <a:gd name="connsiteX194" fmla="*/ 313436 w 3787618"/>
                      <a:gd name="connsiteY194" fmla="*/ 338337 h 1795405"/>
                      <a:gd name="connsiteX195" fmla="*/ 305803 w 3787618"/>
                      <a:gd name="connsiteY195" fmla="*/ 372599 h 1795405"/>
                      <a:gd name="connsiteX196" fmla="*/ 269517 w 3787618"/>
                      <a:gd name="connsiteY196" fmla="*/ 392832 h 1795405"/>
                      <a:gd name="connsiteX197" fmla="*/ 257380 w 3787618"/>
                      <a:gd name="connsiteY197" fmla="*/ 413065 h 1795405"/>
                      <a:gd name="connsiteX198" fmla="*/ 291915 w 3787618"/>
                      <a:gd name="connsiteY198" fmla="*/ 457983 h 1795405"/>
                      <a:gd name="connsiteX199" fmla="*/ 274022 w 3787618"/>
                      <a:gd name="connsiteY199" fmla="*/ 513018 h 1795405"/>
                      <a:gd name="connsiteX200" fmla="*/ 275398 w 3787618"/>
                      <a:gd name="connsiteY200" fmla="*/ 545796 h 1795405"/>
                      <a:gd name="connsiteX201" fmla="*/ 298671 w 3787618"/>
                      <a:gd name="connsiteY201" fmla="*/ 550112 h 1795405"/>
                      <a:gd name="connsiteX202" fmla="*/ 334082 w 3787618"/>
                      <a:gd name="connsiteY202" fmla="*/ 541884 h 1795405"/>
                      <a:gd name="connsiteX203" fmla="*/ 392264 w 3787618"/>
                      <a:gd name="connsiteY203" fmla="*/ 563196 h 1795405"/>
                      <a:gd name="connsiteX204" fmla="*/ 403400 w 3787618"/>
                      <a:gd name="connsiteY204" fmla="*/ 588285 h 1795405"/>
                      <a:gd name="connsiteX205" fmla="*/ 389512 w 3787618"/>
                      <a:gd name="connsiteY205" fmla="*/ 612430 h 1795405"/>
                      <a:gd name="connsiteX206" fmla="*/ 424421 w 3787618"/>
                      <a:gd name="connsiteY206" fmla="*/ 637519 h 1795405"/>
                      <a:gd name="connsiteX207" fmla="*/ 390387 w 3787618"/>
                      <a:gd name="connsiteY207" fmla="*/ 634552 h 1795405"/>
                      <a:gd name="connsiteX208" fmla="*/ 376499 w 3787618"/>
                      <a:gd name="connsiteY208" fmla="*/ 613779 h 1795405"/>
                      <a:gd name="connsiteX209" fmla="*/ 384006 w 3787618"/>
                      <a:gd name="connsiteY209" fmla="*/ 590039 h 1795405"/>
                      <a:gd name="connsiteX210" fmla="*/ 368866 w 3787618"/>
                      <a:gd name="connsiteY210" fmla="*/ 569266 h 1795405"/>
                      <a:gd name="connsiteX211" fmla="*/ 349597 w 3787618"/>
                      <a:gd name="connsiteY211" fmla="*/ 555777 h 1795405"/>
                      <a:gd name="connsiteX212" fmla="*/ 303051 w 3787618"/>
                      <a:gd name="connsiteY212" fmla="*/ 569266 h 1795405"/>
                      <a:gd name="connsiteX213" fmla="*/ 309307 w 3787618"/>
                      <a:gd name="connsiteY213" fmla="*/ 614589 h 1795405"/>
                      <a:gd name="connsiteX214" fmla="*/ 284157 w 3787618"/>
                      <a:gd name="connsiteY214" fmla="*/ 653167 h 1795405"/>
                      <a:gd name="connsiteX215" fmla="*/ 261385 w 3787618"/>
                      <a:gd name="connsiteY215" fmla="*/ 674884 h 1795405"/>
                      <a:gd name="connsiteX216" fmla="*/ 233607 w 3787618"/>
                      <a:gd name="connsiteY216" fmla="*/ 700917 h 1795405"/>
                      <a:gd name="connsiteX217" fmla="*/ 206330 w 3787618"/>
                      <a:gd name="connsiteY217" fmla="*/ 700917 h 1795405"/>
                      <a:gd name="connsiteX218" fmla="*/ 171420 w 3787618"/>
                      <a:gd name="connsiteY218" fmla="*/ 703750 h 1795405"/>
                      <a:gd name="connsiteX219" fmla="*/ 147271 w 3787618"/>
                      <a:gd name="connsiteY219" fmla="*/ 695521 h 1795405"/>
                      <a:gd name="connsiteX220" fmla="*/ 132507 w 3787618"/>
                      <a:gd name="connsiteY220" fmla="*/ 681493 h 1795405"/>
                      <a:gd name="connsiteX221" fmla="*/ 148648 w 3787618"/>
                      <a:gd name="connsiteY221" fmla="*/ 685810 h 1795405"/>
                      <a:gd name="connsiteX222" fmla="*/ 166040 w 3787618"/>
                      <a:gd name="connsiteY222" fmla="*/ 683921 h 1795405"/>
                      <a:gd name="connsiteX223" fmla="*/ 183557 w 3787618"/>
                      <a:gd name="connsiteY223" fmla="*/ 691610 h 1795405"/>
                      <a:gd name="connsiteX224" fmla="*/ 199197 w 3787618"/>
                      <a:gd name="connsiteY224" fmla="*/ 685405 h 1795405"/>
                      <a:gd name="connsiteX225" fmla="*/ 206330 w 3787618"/>
                      <a:gd name="connsiteY225" fmla="*/ 677716 h 1795405"/>
                      <a:gd name="connsiteX226" fmla="*/ 219718 w 3787618"/>
                      <a:gd name="connsiteY226" fmla="*/ 665711 h 1795405"/>
                      <a:gd name="connsiteX227" fmla="*/ 229102 w 3787618"/>
                      <a:gd name="connsiteY227" fmla="*/ 648311 h 1795405"/>
                      <a:gd name="connsiteX228" fmla="*/ 237110 w 3787618"/>
                      <a:gd name="connsiteY228" fmla="*/ 637654 h 1795405"/>
                      <a:gd name="connsiteX229" fmla="*/ 251875 w 3787618"/>
                      <a:gd name="connsiteY229" fmla="*/ 626998 h 1795405"/>
                      <a:gd name="connsiteX230" fmla="*/ 257255 w 3787618"/>
                      <a:gd name="connsiteY230" fmla="*/ 611621 h 1795405"/>
                      <a:gd name="connsiteX231" fmla="*/ 265389 w 3787618"/>
                      <a:gd name="connsiteY231" fmla="*/ 589904 h 1795405"/>
                      <a:gd name="connsiteX232" fmla="*/ 266265 w 3787618"/>
                      <a:gd name="connsiteY232" fmla="*/ 577899 h 1795405"/>
                      <a:gd name="connsiteX233" fmla="*/ 242491 w 3787618"/>
                      <a:gd name="connsiteY233" fmla="*/ 549842 h 1795405"/>
                      <a:gd name="connsiteX234" fmla="*/ 241615 w 3787618"/>
                      <a:gd name="connsiteY234" fmla="*/ 516525 h 1795405"/>
                      <a:gd name="connsiteX235" fmla="*/ 241114 w 3787618"/>
                      <a:gd name="connsiteY235" fmla="*/ 485635 h 1795405"/>
                      <a:gd name="connsiteX236" fmla="*/ 248747 w 3787618"/>
                      <a:gd name="connsiteY236" fmla="*/ 451374 h 1795405"/>
                      <a:gd name="connsiteX237" fmla="*/ 224098 w 3787618"/>
                      <a:gd name="connsiteY237" fmla="*/ 414279 h 1795405"/>
                      <a:gd name="connsiteX238" fmla="*/ 233982 w 3787618"/>
                      <a:gd name="connsiteY238" fmla="*/ 389730 h 1795405"/>
                      <a:gd name="connsiteX239" fmla="*/ 246995 w 3787618"/>
                      <a:gd name="connsiteY239" fmla="*/ 334156 h 1795405"/>
                      <a:gd name="connsiteX240" fmla="*/ 209332 w 3787618"/>
                      <a:gd name="connsiteY240" fmla="*/ 320667 h 1795405"/>
                      <a:gd name="connsiteX241" fmla="*/ 151650 w 3787618"/>
                      <a:gd name="connsiteY241" fmla="*/ 317834 h 1795405"/>
                      <a:gd name="connsiteX242" fmla="*/ 134634 w 3787618"/>
                      <a:gd name="connsiteY242" fmla="*/ 336179 h 1795405"/>
                      <a:gd name="connsiteX243" fmla="*/ 114489 w 3787618"/>
                      <a:gd name="connsiteY243" fmla="*/ 382581 h 1795405"/>
                      <a:gd name="connsiteX244" fmla="*/ 74199 w 3787618"/>
                      <a:gd name="connsiteY244" fmla="*/ 415898 h 1795405"/>
                      <a:gd name="connsiteX245" fmla="*/ 61686 w 3787618"/>
                      <a:gd name="connsiteY245" fmla="*/ 444359 h 1795405"/>
                      <a:gd name="connsiteX246" fmla="*/ 78703 w 3787618"/>
                      <a:gd name="connsiteY246" fmla="*/ 448676 h 1795405"/>
                      <a:gd name="connsiteX247" fmla="*/ 75074 w 3787618"/>
                      <a:gd name="connsiteY247" fmla="*/ 474709 h 1795405"/>
                      <a:gd name="connsiteX248" fmla="*/ 73323 w 3787618"/>
                      <a:gd name="connsiteY248" fmla="*/ 490087 h 1795405"/>
                      <a:gd name="connsiteX249" fmla="*/ 63062 w 3787618"/>
                      <a:gd name="connsiteY249" fmla="*/ 512343 h 1795405"/>
                      <a:gd name="connsiteX250" fmla="*/ 98848 w 3787618"/>
                      <a:gd name="connsiteY250" fmla="*/ 526776 h 1795405"/>
                      <a:gd name="connsiteX251" fmla="*/ 111861 w 3787618"/>
                      <a:gd name="connsiteY251" fmla="*/ 553349 h 1795405"/>
                      <a:gd name="connsiteX252" fmla="*/ 130129 w 3787618"/>
                      <a:gd name="connsiteY252" fmla="*/ 563466 h 1795405"/>
                      <a:gd name="connsiteX253" fmla="*/ 111361 w 3787618"/>
                      <a:gd name="connsiteY253" fmla="*/ 595839 h 1795405"/>
                      <a:gd name="connsiteX254" fmla="*/ 74700 w 3787618"/>
                      <a:gd name="connsiteY254" fmla="*/ 564545 h 1795405"/>
                      <a:gd name="connsiteX255" fmla="*/ 25901 w 3787618"/>
                      <a:gd name="connsiteY255" fmla="*/ 541884 h 1795405"/>
                      <a:gd name="connsiteX256" fmla="*/ 0 w 3787618"/>
                      <a:gd name="connsiteY256" fmla="*/ 531902 h 1795405"/>
                      <a:gd name="connsiteX257" fmla="*/ 0 w 3787618"/>
                      <a:gd name="connsiteY257" fmla="*/ 531902 h 1795405"/>
                      <a:gd name="connsiteX258" fmla="*/ 123998 w 3787618"/>
                      <a:gd name="connsiteY258" fmla="*/ 1256792 h 1795405"/>
                      <a:gd name="connsiteX259" fmla="*/ 123998 w 3787618"/>
                      <a:gd name="connsiteY259" fmla="*/ 1256792 h 1795405"/>
                      <a:gd name="connsiteX260" fmla="*/ 148397 w 3787618"/>
                      <a:gd name="connsiteY260" fmla="*/ 1255173 h 1795405"/>
                      <a:gd name="connsiteX261" fmla="*/ 171920 w 3787618"/>
                      <a:gd name="connsiteY261" fmla="*/ 1258815 h 1795405"/>
                      <a:gd name="connsiteX262" fmla="*/ 191315 w 3787618"/>
                      <a:gd name="connsiteY262" fmla="*/ 1271899 h 1795405"/>
                      <a:gd name="connsiteX263" fmla="*/ 196696 w 3787618"/>
                      <a:gd name="connsiteY263" fmla="*/ 1295100 h 1795405"/>
                      <a:gd name="connsiteX264" fmla="*/ 193317 w 3787618"/>
                      <a:gd name="connsiteY264" fmla="*/ 1308858 h 1795405"/>
                      <a:gd name="connsiteX265" fmla="*/ 220844 w 3787618"/>
                      <a:gd name="connsiteY265" fmla="*/ 1303733 h 1795405"/>
                      <a:gd name="connsiteX266" fmla="*/ 232230 w 3787618"/>
                      <a:gd name="connsiteY266" fmla="*/ 1311691 h 1795405"/>
                      <a:gd name="connsiteX267" fmla="*/ 240989 w 3787618"/>
                      <a:gd name="connsiteY267" fmla="*/ 1313849 h 1795405"/>
                      <a:gd name="connsiteX268" fmla="*/ 255128 w 3787618"/>
                      <a:gd name="connsiteY268" fmla="*/ 1316007 h 1795405"/>
                      <a:gd name="connsiteX269" fmla="*/ 271269 w 3787618"/>
                      <a:gd name="connsiteY269" fmla="*/ 1318166 h 1795405"/>
                      <a:gd name="connsiteX270" fmla="*/ 260509 w 3787618"/>
                      <a:gd name="connsiteY270" fmla="*/ 1339073 h 1795405"/>
                      <a:gd name="connsiteX271" fmla="*/ 283406 w 3787618"/>
                      <a:gd name="connsiteY271" fmla="*/ 1333273 h 1795405"/>
                      <a:gd name="connsiteX272" fmla="*/ 316314 w 3787618"/>
                      <a:gd name="connsiteY272" fmla="*/ 1318840 h 1795405"/>
                      <a:gd name="connsiteX273" fmla="*/ 343841 w 3787618"/>
                      <a:gd name="connsiteY273" fmla="*/ 1302114 h 1795405"/>
                      <a:gd name="connsiteX274" fmla="*/ 363986 w 3787618"/>
                      <a:gd name="connsiteY274" fmla="*/ 1304272 h 1795405"/>
                      <a:gd name="connsiteX275" fmla="*/ 372745 w 3787618"/>
                      <a:gd name="connsiteY275" fmla="*/ 1328822 h 1795405"/>
                      <a:gd name="connsiteX276" fmla="*/ 428425 w 3787618"/>
                      <a:gd name="connsiteY276" fmla="*/ 1399773 h 1795405"/>
                      <a:gd name="connsiteX277" fmla="*/ 459956 w 3787618"/>
                      <a:gd name="connsiteY277" fmla="*/ 1458450 h 1795405"/>
                      <a:gd name="connsiteX278" fmla="*/ 477474 w 3787618"/>
                      <a:gd name="connsiteY278" fmla="*/ 1437542 h 1795405"/>
                      <a:gd name="connsiteX279" fmla="*/ 500997 w 3787618"/>
                      <a:gd name="connsiteY279" fmla="*/ 1455617 h 1795405"/>
                      <a:gd name="connsiteX280" fmla="*/ 530527 w 3787618"/>
                      <a:gd name="connsiteY280" fmla="*/ 1460608 h 1795405"/>
                      <a:gd name="connsiteX281" fmla="*/ 560681 w 3787618"/>
                      <a:gd name="connsiteY281" fmla="*/ 1451301 h 1795405"/>
                      <a:gd name="connsiteX282" fmla="*/ 580201 w 3787618"/>
                      <a:gd name="connsiteY282" fmla="*/ 1468701 h 1795405"/>
                      <a:gd name="connsiteX283" fmla="*/ 598969 w 3787618"/>
                      <a:gd name="connsiteY283" fmla="*/ 1485427 h 1795405"/>
                      <a:gd name="connsiteX284" fmla="*/ 605476 w 3787618"/>
                      <a:gd name="connsiteY284" fmla="*/ 1497702 h 1795405"/>
                      <a:gd name="connsiteX285" fmla="*/ 620615 w 3787618"/>
                      <a:gd name="connsiteY285" fmla="*/ 1511191 h 1795405"/>
                      <a:gd name="connsiteX286" fmla="*/ 644765 w 3787618"/>
                      <a:gd name="connsiteY286" fmla="*/ 1506335 h 1795405"/>
                      <a:gd name="connsiteX287" fmla="*/ 655526 w 3787618"/>
                      <a:gd name="connsiteY287" fmla="*/ 1507279 h 1795405"/>
                      <a:gd name="connsiteX288" fmla="*/ 669914 w 3787618"/>
                      <a:gd name="connsiteY288" fmla="*/ 1524680 h 1795405"/>
                      <a:gd name="connsiteX289" fmla="*/ 686932 w 3787618"/>
                      <a:gd name="connsiteY289" fmla="*/ 1524680 h 1795405"/>
                      <a:gd name="connsiteX290" fmla="*/ 707452 w 3787618"/>
                      <a:gd name="connsiteY290" fmla="*/ 1516047 h 1795405"/>
                      <a:gd name="connsiteX291" fmla="*/ 735230 w 3787618"/>
                      <a:gd name="connsiteY291" fmla="*/ 1502558 h 1795405"/>
                      <a:gd name="connsiteX292" fmla="*/ 758503 w 3787618"/>
                      <a:gd name="connsiteY292" fmla="*/ 1488125 h 1795405"/>
                      <a:gd name="connsiteX293" fmla="*/ 778147 w 3787618"/>
                      <a:gd name="connsiteY293" fmla="*/ 1473692 h 1795405"/>
                      <a:gd name="connsiteX294" fmla="*/ 798793 w 3787618"/>
                      <a:gd name="connsiteY294" fmla="*/ 1463980 h 1795405"/>
                      <a:gd name="connsiteX295" fmla="*/ 820314 w 3787618"/>
                      <a:gd name="connsiteY295" fmla="*/ 1460068 h 1795405"/>
                      <a:gd name="connsiteX296" fmla="*/ 862355 w 3787618"/>
                      <a:gd name="connsiteY296" fmla="*/ 1467757 h 1795405"/>
                      <a:gd name="connsiteX297" fmla="*/ 872241 w 3787618"/>
                      <a:gd name="connsiteY297" fmla="*/ 1486102 h 1795405"/>
                      <a:gd name="connsiteX298" fmla="*/ 897266 w 3787618"/>
                      <a:gd name="connsiteY298" fmla="*/ 1496758 h 1795405"/>
                      <a:gd name="connsiteX299" fmla="*/ 921414 w 3787618"/>
                      <a:gd name="connsiteY299" fmla="*/ 1494734 h 1795405"/>
                      <a:gd name="connsiteX300" fmla="*/ 942935 w 3787618"/>
                      <a:gd name="connsiteY300" fmla="*/ 1501479 h 1795405"/>
                      <a:gd name="connsiteX301" fmla="*/ 968085 w 3787618"/>
                      <a:gd name="connsiteY301" fmla="*/ 1487990 h 1795405"/>
                      <a:gd name="connsiteX302" fmla="*/ 968961 w 3787618"/>
                      <a:gd name="connsiteY302" fmla="*/ 1468701 h 1795405"/>
                      <a:gd name="connsiteX303" fmla="*/ 958201 w 3787618"/>
                      <a:gd name="connsiteY303" fmla="*/ 1441723 h 1795405"/>
                      <a:gd name="connsiteX304" fmla="*/ 970713 w 3787618"/>
                      <a:gd name="connsiteY304" fmla="*/ 1425267 h 1795405"/>
                      <a:gd name="connsiteX305" fmla="*/ 986854 w 3787618"/>
                      <a:gd name="connsiteY305" fmla="*/ 1413667 h 1795405"/>
                      <a:gd name="connsiteX306" fmla="*/ 997615 w 3787618"/>
                      <a:gd name="connsiteY306" fmla="*/ 1403011 h 1795405"/>
                      <a:gd name="connsiteX307" fmla="*/ 1020012 w 3787618"/>
                      <a:gd name="connsiteY307" fmla="*/ 1412723 h 1795405"/>
                      <a:gd name="connsiteX308" fmla="*/ 1038781 w 3787618"/>
                      <a:gd name="connsiteY308" fmla="*/ 1417579 h 1795405"/>
                      <a:gd name="connsiteX309" fmla="*/ 1061178 w 3787618"/>
                      <a:gd name="connsiteY309" fmla="*/ 1427156 h 1795405"/>
                      <a:gd name="connsiteX310" fmla="*/ 1090707 w 3787618"/>
                      <a:gd name="connsiteY310" fmla="*/ 1436867 h 1795405"/>
                      <a:gd name="connsiteX311" fmla="*/ 1094336 w 3787618"/>
                      <a:gd name="connsiteY311" fmla="*/ 1464924 h 1795405"/>
                      <a:gd name="connsiteX312" fmla="*/ 1113105 w 3787618"/>
                      <a:gd name="connsiteY312" fmla="*/ 1480302 h 1795405"/>
                      <a:gd name="connsiteX313" fmla="*/ 1140006 w 3787618"/>
                      <a:gd name="connsiteY313" fmla="*/ 1488934 h 1795405"/>
                      <a:gd name="connsiteX314" fmla="*/ 1161528 w 3787618"/>
                      <a:gd name="connsiteY314" fmla="*/ 1477334 h 1795405"/>
                      <a:gd name="connsiteX315" fmla="*/ 1189305 w 3787618"/>
                      <a:gd name="connsiteY315" fmla="*/ 1473557 h 1795405"/>
                      <a:gd name="connsiteX316" fmla="*/ 1217083 w 3787618"/>
                      <a:gd name="connsiteY316" fmla="*/ 1480302 h 1795405"/>
                      <a:gd name="connsiteX317" fmla="*/ 1240356 w 3787618"/>
                      <a:gd name="connsiteY317" fmla="*/ 1487046 h 1795405"/>
                      <a:gd name="connsiteX318" fmla="*/ 1265381 w 3787618"/>
                      <a:gd name="connsiteY318" fmla="*/ 1499590 h 1795405"/>
                      <a:gd name="connsiteX319" fmla="*/ 1281521 w 3787618"/>
                      <a:gd name="connsiteY319" fmla="*/ 1517935 h 1795405"/>
                      <a:gd name="connsiteX320" fmla="*/ 1320060 w 3787618"/>
                      <a:gd name="connsiteY320" fmla="*/ 1525624 h 1795405"/>
                      <a:gd name="connsiteX321" fmla="*/ 1360350 w 3787618"/>
                      <a:gd name="connsiteY321" fmla="*/ 1525624 h 1795405"/>
                      <a:gd name="connsiteX322" fmla="*/ 1399764 w 3787618"/>
                      <a:gd name="connsiteY322" fmla="*/ 1514968 h 1795405"/>
                      <a:gd name="connsiteX323" fmla="*/ 1423913 w 3787618"/>
                      <a:gd name="connsiteY323" fmla="*/ 1505391 h 1795405"/>
                      <a:gd name="connsiteX324" fmla="*/ 1448061 w 3787618"/>
                      <a:gd name="connsiteY324" fmla="*/ 1487990 h 1795405"/>
                      <a:gd name="connsiteX325" fmla="*/ 1485724 w 3787618"/>
                      <a:gd name="connsiteY325" fmla="*/ 1489879 h 1795405"/>
                      <a:gd name="connsiteX326" fmla="*/ 1511750 w 3787618"/>
                      <a:gd name="connsiteY326" fmla="*/ 1495679 h 1795405"/>
                      <a:gd name="connsiteX327" fmla="*/ 1540403 w 3787618"/>
                      <a:gd name="connsiteY327" fmla="*/ 1503368 h 1795405"/>
                      <a:gd name="connsiteX328" fmla="*/ 1569933 w 3787618"/>
                      <a:gd name="connsiteY328" fmla="*/ 1512000 h 1795405"/>
                      <a:gd name="connsiteX329" fmla="*/ 1598586 w 3787618"/>
                      <a:gd name="connsiteY329" fmla="*/ 1495544 h 1795405"/>
                      <a:gd name="connsiteX330" fmla="*/ 1611975 w 3787618"/>
                      <a:gd name="connsiteY330" fmla="*/ 1481111 h 1795405"/>
                      <a:gd name="connsiteX331" fmla="*/ 1626363 w 3787618"/>
                      <a:gd name="connsiteY331" fmla="*/ 1447389 h 1795405"/>
                      <a:gd name="connsiteX332" fmla="*/ 1645132 w 3787618"/>
                      <a:gd name="connsiteY332" fmla="*/ 1416499 h 1795405"/>
                      <a:gd name="connsiteX333" fmla="*/ 1658520 w 3787618"/>
                      <a:gd name="connsiteY333" fmla="*/ 1400043 h 1795405"/>
                      <a:gd name="connsiteX334" fmla="*/ 1649637 w 3787618"/>
                      <a:gd name="connsiteY334" fmla="*/ 1376842 h 1795405"/>
                      <a:gd name="connsiteX335" fmla="*/ 1647009 w 3787618"/>
                      <a:gd name="connsiteY335" fmla="*/ 1359442 h 1795405"/>
                      <a:gd name="connsiteX336" fmla="*/ 1685548 w 3787618"/>
                      <a:gd name="connsiteY336" fmla="*/ 1345953 h 1795405"/>
                      <a:gd name="connsiteX337" fmla="*/ 1730342 w 3787618"/>
                      <a:gd name="connsiteY337" fmla="*/ 1342041 h 1795405"/>
                      <a:gd name="connsiteX338" fmla="*/ 1764376 w 3787618"/>
                      <a:gd name="connsiteY338" fmla="*/ 1347841 h 1795405"/>
                      <a:gd name="connsiteX339" fmla="*/ 1801037 w 3787618"/>
                      <a:gd name="connsiteY339" fmla="*/ 1359442 h 1795405"/>
                      <a:gd name="connsiteX340" fmla="*/ 1820682 w 3787618"/>
                      <a:gd name="connsiteY340" fmla="*/ 1383587 h 1795405"/>
                      <a:gd name="connsiteX341" fmla="*/ 1834946 w 3787618"/>
                      <a:gd name="connsiteY341" fmla="*/ 1413532 h 1795405"/>
                      <a:gd name="connsiteX342" fmla="*/ 1852839 w 3787618"/>
                      <a:gd name="connsiteY342" fmla="*/ 1452110 h 1795405"/>
                      <a:gd name="connsiteX343" fmla="*/ 1868103 w 3787618"/>
                      <a:gd name="connsiteY343" fmla="*/ 1491632 h 1795405"/>
                      <a:gd name="connsiteX344" fmla="*/ 1879740 w 3787618"/>
                      <a:gd name="connsiteY344" fmla="*/ 1509977 h 1795405"/>
                      <a:gd name="connsiteX345" fmla="*/ 1909394 w 3787618"/>
                      <a:gd name="connsiteY345" fmla="*/ 1521577 h 1795405"/>
                      <a:gd name="connsiteX346" fmla="*/ 1939800 w 3787618"/>
                      <a:gd name="connsiteY346" fmla="*/ 1536010 h 1795405"/>
                      <a:gd name="connsiteX347" fmla="*/ 1961321 w 3787618"/>
                      <a:gd name="connsiteY347" fmla="*/ 1551523 h 1795405"/>
                      <a:gd name="connsiteX348" fmla="*/ 1967577 w 3787618"/>
                      <a:gd name="connsiteY348" fmla="*/ 1579444 h 1795405"/>
                      <a:gd name="connsiteX349" fmla="*/ 1997106 w 3787618"/>
                      <a:gd name="connsiteY349" fmla="*/ 1591989 h 1795405"/>
                      <a:gd name="connsiteX350" fmla="*/ 2024008 w 3787618"/>
                      <a:gd name="connsiteY350" fmla="*/ 1585245 h 1795405"/>
                      <a:gd name="connsiteX351" fmla="*/ 2053537 w 3787618"/>
                      <a:gd name="connsiteY351" fmla="*/ 1573644 h 1795405"/>
                      <a:gd name="connsiteX352" fmla="*/ 2077811 w 3787618"/>
                      <a:gd name="connsiteY352" fmla="*/ 1580389 h 1795405"/>
                      <a:gd name="connsiteX353" fmla="*/ 2078687 w 3787618"/>
                      <a:gd name="connsiteY353" fmla="*/ 1607366 h 1795405"/>
                      <a:gd name="connsiteX354" fmla="*/ 2062547 w 3787618"/>
                      <a:gd name="connsiteY354" fmla="*/ 1648912 h 1795405"/>
                      <a:gd name="connsiteX355" fmla="*/ 2044654 w 3787618"/>
                      <a:gd name="connsiteY355" fmla="*/ 1674001 h 1795405"/>
                      <a:gd name="connsiteX356" fmla="*/ 2030264 w 3787618"/>
                      <a:gd name="connsiteY356" fmla="*/ 1695178 h 1795405"/>
                      <a:gd name="connsiteX357" fmla="*/ 2003362 w 3787618"/>
                      <a:gd name="connsiteY357" fmla="*/ 1695178 h 1795405"/>
                      <a:gd name="connsiteX358" fmla="*/ 1978338 w 3787618"/>
                      <a:gd name="connsiteY358" fmla="*/ 1707723 h 1795405"/>
                      <a:gd name="connsiteX359" fmla="*/ 1973833 w 3787618"/>
                      <a:gd name="connsiteY359" fmla="*/ 1730924 h 1795405"/>
                      <a:gd name="connsiteX360" fmla="*/ 1975585 w 3787618"/>
                      <a:gd name="connsiteY360" fmla="*/ 1757902 h 1795405"/>
                      <a:gd name="connsiteX361" fmla="*/ 1977712 w 3787618"/>
                      <a:gd name="connsiteY361" fmla="*/ 1789061 h 1795405"/>
                      <a:gd name="connsiteX362" fmla="*/ 2002862 w 3787618"/>
                      <a:gd name="connsiteY362" fmla="*/ 1774223 h 1795405"/>
                      <a:gd name="connsiteX363" fmla="*/ 2037772 w 3787618"/>
                      <a:gd name="connsiteY363" fmla="*/ 1795401 h 1795405"/>
                      <a:gd name="connsiteX364" fmla="*/ 2107591 w 3787618"/>
                      <a:gd name="connsiteY364" fmla="*/ 1748190 h 1795405"/>
                      <a:gd name="connsiteX365" fmla="*/ 2156890 w 3787618"/>
                      <a:gd name="connsiteY365" fmla="*/ 1689244 h 1795405"/>
                      <a:gd name="connsiteX366" fmla="*/ 2201184 w 3787618"/>
                      <a:gd name="connsiteY366" fmla="*/ 1625037 h 1795405"/>
                      <a:gd name="connsiteX367" fmla="*/ 2233466 w 3787618"/>
                      <a:gd name="connsiteY367" fmla="*/ 1578635 h 1795405"/>
                      <a:gd name="connsiteX368" fmla="*/ 2252235 w 3787618"/>
                      <a:gd name="connsiteY368" fmla="*/ 1545318 h 1795405"/>
                      <a:gd name="connsiteX369" fmla="*/ 2265247 w 3787618"/>
                      <a:gd name="connsiteY369" fmla="*/ 1459394 h 1795405"/>
                      <a:gd name="connsiteX370" fmla="*/ 2271003 w 3787618"/>
                      <a:gd name="connsiteY370" fmla="*/ 1439161 h 1795405"/>
                      <a:gd name="connsiteX371" fmla="*/ 2282139 w 3787618"/>
                      <a:gd name="connsiteY371" fmla="*/ 1415960 h 1795405"/>
                      <a:gd name="connsiteX372" fmla="*/ 2287020 w 3787618"/>
                      <a:gd name="connsiteY372" fmla="*/ 1394243 h 1795405"/>
                      <a:gd name="connsiteX373" fmla="*/ 2285268 w 3787618"/>
                      <a:gd name="connsiteY373" fmla="*/ 1369693 h 1795405"/>
                      <a:gd name="connsiteX374" fmla="*/ 2288771 w 3787618"/>
                      <a:gd name="connsiteY374" fmla="*/ 1360116 h 1795405"/>
                      <a:gd name="connsiteX375" fmla="*/ 2277635 w 3787618"/>
                      <a:gd name="connsiteY375" fmla="*/ 1344199 h 1795405"/>
                      <a:gd name="connsiteX376" fmla="*/ 2259242 w 3787618"/>
                      <a:gd name="connsiteY376" fmla="*/ 1327743 h 1795405"/>
                      <a:gd name="connsiteX377" fmla="*/ 2235468 w 3787618"/>
                      <a:gd name="connsiteY377" fmla="*/ 1308454 h 1795405"/>
                      <a:gd name="connsiteX378" fmla="*/ 2209442 w 3787618"/>
                      <a:gd name="connsiteY378" fmla="*/ 1309398 h 1795405"/>
                      <a:gd name="connsiteX379" fmla="*/ 2203686 w 3787618"/>
                      <a:gd name="connsiteY379" fmla="*/ 1320459 h 1795405"/>
                      <a:gd name="connsiteX380" fmla="*/ 2190674 w 3787618"/>
                      <a:gd name="connsiteY380" fmla="*/ 1333004 h 1795405"/>
                      <a:gd name="connsiteX381" fmla="*/ 2173657 w 3787618"/>
                      <a:gd name="connsiteY381" fmla="*/ 1334487 h 1795405"/>
                      <a:gd name="connsiteX382" fmla="*/ 2172280 w 3787618"/>
                      <a:gd name="connsiteY382" fmla="*/ 1315198 h 1795405"/>
                      <a:gd name="connsiteX383" fmla="*/ 2171404 w 3787618"/>
                      <a:gd name="connsiteY383" fmla="*/ 1302114 h 1795405"/>
                      <a:gd name="connsiteX384" fmla="*/ 2152636 w 3787618"/>
                      <a:gd name="connsiteY384" fmla="*/ 1325315 h 1795405"/>
                      <a:gd name="connsiteX385" fmla="*/ 2149007 w 3787618"/>
                      <a:gd name="connsiteY385" fmla="*/ 1291997 h 1795405"/>
                      <a:gd name="connsiteX386" fmla="*/ 2114598 w 3787618"/>
                      <a:gd name="connsiteY386" fmla="*/ 1291053 h 1795405"/>
                      <a:gd name="connsiteX387" fmla="*/ 2115974 w 3787618"/>
                      <a:gd name="connsiteY387" fmla="*/ 1266908 h 1795405"/>
                      <a:gd name="connsiteX388" fmla="*/ 2136120 w 3787618"/>
                      <a:gd name="connsiteY388" fmla="*/ 1246675 h 1795405"/>
                      <a:gd name="connsiteX389" fmla="*/ 2175033 w 3787618"/>
                      <a:gd name="connsiteY389" fmla="*/ 1222125 h 1795405"/>
                      <a:gd name="connsiteX390" fmla="*/ 2191675 w 3787618"/>
                      <a:gd name="connsiteY390" fmla="*/ 1198520 h 1795405"/>
                      <a:gd name="connsiteX391" fmla="*/ 2235093 w 3787618"/>
                      <a:gd name="connsiteY391" fmla="*/ 1163314 h 1795405"/>
                      <a:gd name="connsiteX392" fmla="*/ 2268251 w 3787618"/>
                      <a:gd name="connsiteY392" fmla="*/ 1126624 h 1795405"/>
                      <a:gd name="connsiteX393" fmla="*/ 2301784 w 3787618"/>
                      <a:gd name="connsiteY393" fmla="*/ 1096275 h 1795405"/>
                      <a:gd name="connsiteX394" fmla="*/ 2358590 w 3787618"/>
                      <a:gd name="connsiteY394" fmla="*/ 1064441 h 1795405"/>
                      <a:gd name="connsiteX395" fmla="*/ 2424406 w 3787618"/>
                      <a:gd name="connsiteY395" fmla="*/ 1073209 h 1795405"/>
                      <a:gd name="connsiteX396" fmla="*/ 2440046 w 3787618"/>
                      <a:gd name="connsiteY396" fmla="*/ 1072669 h 1795405"/>
                      <a:gd name="connsiteX397" fmla="*/ 2468199 w 3787618"/>
                      <a:gd name="connsiteY397" fmla="*/ 1072130 h 1795405"/>
                      <a:gd name="connsiteX398" fmla="*/ 2497228 w 3787618"/>
                      <a:gd name="connsiteY398" fmla="*/ 1067813 h 1795405"/>
                      <a:gd name="connsiteX399" fmla="*/ 2522253 w 3787618"/>
                      <a:gd name="connsiteY399" fmla="*/ 1060125 h 1795405"/>
                      <a:gd name="connsiteX400" fmla="*/ 2564795 w 3787618"/>
                      <a:gd name="connsiteY400" fmla="*/ 1054864 h 1795405"/>
                      <a:gd name="connsiteX401" fmla="*/ 2587567 w 3787618"/>
                      <a:gd name="connsiteY401" fmla="*/ 1059720 h 1795405"/>
                      <a:gd name="connsiteX402" fmla="*/ 2608588 w 3787618"/>
                      <a:gd name="connsiteY402" fmla="*/ 1071320 h 1795405"/>
                      <a:gd name="connsiteX403" fmla="*/ 2603208 w 3787618"/>
                      <a:gd name="connsiteY403" fmla="*/ 1081437 h 1795405"/>
                      <a:gd name="connsiteX404" fmla="*/ 2593323 w 3787618"/>
                      <a:gd name="connsiteY404" fmla="*/ 1092633 h 1795405"/>
                      <a:gd name="connsiteX405" fmla="*/ 2623728 w 3787618"/>
                      <a:gd name="connsiteY405" fmla="*/ 1087777 h 1795405"/>
                      <a:gd name="connsiteX406" fmla="*/ 2655510 w 3787618"/>
                      <a:gd name="connsiteY406" fmla="*/ 1081976 h 1795405"/>
                      <a:gd name="connsiteX407" fmla="*/ 2677031 w 3787618"/>
                      <a:gd name="connsiteY407" fmla="*/ 1081437 h 1795405"/>
                      <a:gd name="connsiteX408" fmla="*/ 2708438 w 3787618"/>
                      <a:gd name="connsiteY408" fmla="*/ 1073209 h 1795405"/>
                      <a:gd name="connsiteX409" fmla="*/ 2696300 w 3787618"/>
                      <a:gd name="connsiteY409" fmla="*/ 1063092 h 1795405"/>
                      <a:gd name="connsiteX410" fmla="*/ 2694048 w 3787618"/>
                      <a:gd name="connsiteY410" fmla="*/ 1035575 h 1795405"/>
                      <a:gd name="connsiteX411" fmla="*/ 2738342 w 3787618"/>
                      <a:gd name="connsiteY411" fmla="*/ 993085 h 1795405"/>
                      <a:gd name="connsiteX412" fmla="*/ 2760739 w 3787618"/>
                      <a:gd name="connsiteY412" fmla="*/ 979057 h 1795405"/>
                      <a:gd name="connsiteX413" fmla="*/ 2776880 w 3787618"/>
                      <a:gd name="connsiteY413" fmla="*/ 949111 h 1795405"/>
                      <a:gd name="connsiteX414" fmla="*/ 2826555 w 3787618"/>
                      <a:gd name="connsiteY414" fmla="*/ 944256 h 1795405"/>
                      <a:gd name="connsiteX415" fmla="*/ 2846700 w 3787618"/>
                      <a:gd name="connsiteY415" fmla="*/ 953428 h 1795405"/>
                      <a:gd name="connsiteX416" fmla="*/ 2868596 w 3787618"/>
                      <a:gd name="connsiteY416" fmla="*/ 944256 h 1795405"/>
                      <a:gd name="connsiteX417" fmla="*/ 2853832 w 3787618"/>
                      <a:gd name="connsiteY417" fmla="*/ 974605 h 1795405"/>
                      <a:gd name="connsiteX418" fmla="*/ 2870848 w 3787618"/>
                      <a:gd name="connsiteY418" fmla="*/ 987150 h 1795405"/>
                      <a:gd name="connsiteX419" fmla="*/ 2862840 w 3787618"/>
                      <a:gd name="connsiteY419" fmla="*/ 1000639 h 1795405"/>
                      <a:gd name="connsiteX420" fmla="*/ 2899502 w 3787618"/>
                      <a:gd name="connsiteY420" fmla="*/ 983238 h 1795405"/>
                      <a:gd name="connsiteX421" fmla="*/ 2949676 w 3787618"/>
                      <a:gd name="connsiteY421" fmla="*/ 957609 h 1795405"/>
                      <a:gd name="connsiteX422" fmla="*/ 2955933 w 3787618"/>
                      <a:gd name="connsiteY422" fmla="*/ 925776 h 1795405"/>
                      <a:gd name="connsiteX423" fmla="*/ 3007860 w 3787618"/>
                      <a:gd name="connsiteY423" fmla="*/ 905947 h 1795405"/>
                      <a:gd name="connsiteX424" fmla="*/ 3007359 w 3787618"/>
                      <a:gd name="connsiteY424" fmla="*/ 913636 h 1795405"/>
                      <a:gd name="connsiteX425" fmla="*/ 2984587 w 3787618"/>
                      <a:gd name="connsiteY425" fmla="*/ 938185 h 1795405"/>
                      <a:gd name="connsiteX426" fmla="*/ 2979707 w 3787618"/>
                      <a:gd name="connsiteY426" fmla="*/ 966242 h 1795405"/>
                      <a:gd name="connsiteX427" fmla="*/ 2970697 w 3787618"/>
                      <a:gd name="connsiteY427" fmla="*/ 980675 h 1795405"/>
                      <a:gd name="connsiteX428" fmla="*/ 2961814 w 3787618"/>
                      <a:gd name="connsiteY428" fmla="*/ 995648 h 1795405"/>
                      <a:gd name="connsiteX429" fmla="*/ 2922025 w 3787618"/>
                      <a:gd name="connsiteY429" fmla="*/ 1014397 h 1795405"/>
                      <a:gd name="connsiteX430" fmla="*/ 2897375 w 3787618"/>
                      <a:gd name="connsiteY430" fmla="*/ 1043803 h 1795405"/>
                      <a:gd name="connsiteX431" fmla="*/ 2841445 w 3787618"/>
                      <a:gd name="connsiteY431" fmla="*/ 1099242 h 1795405"/>
                      <a:gd name="connsiteX432" fmla="*/ 2791770 w 3787618"/>
                      <a:gd name="connsiteY432" fmla="*/ 1135797 h 1795405"/>
                      <a:gd name="connsiteX433" fmla="*/ 2763617 w 3787618"/>
                      <a:gd name="connsiteY433" fmla="*/ 1142137 h 1795405"/>
                      <a:gd name="connsiteX434" fmla="*/ 2753357 w 3787618"/>
                      <a:gd name="connsiteY434" fmla="*/ 1181659 h 1795405"/>
                      <a:gd name="connsiteX435" fmla="*/ 2725579 w 3787618"/>
                      <a:gd name="connsiteY435" fmla="*/ 1256522 h 1795405"/>
                      <a:gd name="connsiteX436" fmla="*/ 2742096 w 3787618"/>
                      <a:gd name="connsiteY436" fmla="*/ 1377112 h 1795405"/>
                      <a:gd name="connsiteX437" fmla="*/ 2751480 w 3787618"/>
                      <a:gd name="connsiteY437" fmla="*/ 1432551 h 1795405"/>
                      <a:gd name="connsiteX438" fmla="*/ 2759488 w 3787618"/>
                      <a:gd name="connsiteY438" fmla="*/ 1456157 h 1795405"/>
                      <a:gd name="connsiteX439" fmla="*/ 2791270 w 3787618"/>
                      <a:gd name="connsiteY439" fmla="*/ 1426751 h 1795405"/>
                      <a:gd name="connsiteX440" fmla="*/ 2806534 w 3787618"/>
                      <a:gd name="connsiteY440" fmla="*/ 1408001 h 1795405"/>
                      <a:gd name="connsiteX441" fmla="*/ 2813292 w 3787618"/>
                      <a:gd name="connsiteY441" fmla="*/ 1374684 h 1795405"/>
                      <a:gd name="connsiteX442" fmla="*/ 2833937 w 3787618"/>
                      <a:gd name="connsiteY442" fmla="*/ 1359711 h 1795405"/>
                      <a:gd name="connsiteX443" fmla="*/ 2856334 w 3787618"/>
                      <a:gd name="connsiteY443" fmla="*/ 1354855 h 1795405"/>
                      <a:gd name="connsiteX444" fmla="*/ 2853581 w 3787618"/>
                      <a:gd name="connsiteY444" fmla="*/ 1327338 h 1795405"/>
                      <a:gd name="connsiteX445" fmla="*/ 2882735 w 3787618"/>
                      <a:gd name="connsiteY445" fmla="*/ 1297393 h 1795405"/>
                      <a:gd name="connsiteX446" fmla="*/ 2919021 w 3787618"/>
                      <a:gd name="connsiteY446" fmla="*/ 1290649 h 1795405"/>
                      <a:gd name="connsiteX447" fmla="*/ 2913641 w 3787618"/>
                      <a:gd name="connsiteY447" fmla="*/ 1258275 h 1795405"/>
                      <a:gd name="connsiteX448" fmla="*/ 2935162 w 3787618"/>
                      <a:gd name="connsiteY448" fmla="*/ 1218618 h 1795405"/>
                      <a:gd name="connsiteX449" fmla="*/ 2958435 w 3787618"/>
                      <a:gd name="connsiteY449" fmla="*/ 1217134 h 1795405"/>
                      <a:gd name="connsiteX450" fmla="*/ 2944046 w 3787618"/>
                      <a:gd name="connsiteY450" fmla="*/ 1195417 h 1795405"/>
                      <a:gd name="connsiteX451" fmla="*/ 2950302 w 3787618"/>
                      <a:gd name="connsiteY451" fmla="*/ 1158728 h 1795405"/>
                      <a:gd name="connsiteX452" fmla="*/ 2949427 w 3787618"/>
                      <a:gd name="connsiteY452" fmla="*/ 1141327 h 1795405"/>
                      <a:gd name="connsiteX453" fmla="*/ 2930157 w 3787618"/>
                      <a:gd name="connsiteY453" fmla="*/ 1142811 h 1795405"/>
                      <a:gd name="connsiteX454" fmla="*/ 2926529 w 3787618"/>
                      <a:gd name="connsiteY454" fmla="*/ 1109089 h 1795405"/>
                      <a:gd name="connsiteX455" fmla="*/ 2952054 w 3787618"/>
                      <a:gd name="connsiteY455" fmla="*/ 1080223 h 1795405"/>
                      <a:gd name="connsiteX456" fmla="*/ 2974827 w 3787618"/>
                      <a:gd name="connsiteY456" fmla="*/ 1039217 h 1795405"/>
                      <a:gd name="connsiteX457" fmla="*/ 3001228 w 3787618"/>
                      <a:gd name="connsiteY457" fmla="*/ 1037733 h 1795405"/>
                      <a:gd name="connsiteX458" fmla="*/ 3012864 w 3787618"/>
                      <a:gd name="connsiteY458" fmla="*/ 1043533 h 1795405"/>
                      <a:gd name="connsiteX459" fmla="*/ 3043270 w 3787618"/>
                      <a:gd name="connsiteY459" fmla="*/ 1012239 h 1795405"/>
                      <a:gd name="connsiteX460" fmla="*/ 3049526 w 3787618"/>
                      <a:gd name="connsiteY460" fmla="*/ 1040701 h 1795405"/>
                      <a:gd name="connsiteX461" fmla="*/ 3077679 w 3787618"/>
                      <a:gd name="connsiteY461" fmla="*/ 1023300 h 1795405"/>
                      <a:gd name="connsiteX462" fmla="*/ 3153379 w 3787618"/>
                      <a:gd name="connsiteY462" fmla="*/ 1016960 h 1795405"/>
                      <a:gd name="connsiteX463" fmla="*/ 3175776 w 3787618"/>
                      <a:gd name="connsiteY463" fmla="*/ 1037733 h 1795405"/>
                      <a:gd name="connsiteX464" fmla="*/ 3188288 w 3787618"/>
                      <a:gd name="connsiteY464" fmla="*/ 1018444 h 1795405"/>
                      <a:gd name="connsiteX465" fmla="*/ 3232207 w 3787618"/>
                      <a:gd name="connsiteY465" fmla="*/ 991871 h 1795405"/>
                      <a:gd name="connsiteX466" fmla="*/ 3250100 w 3787618"/>
                      <a:gd name="connsiteY466" fmla="*/ 978787 h 1795405"/>
                      <a:gd name="connsiteX467" fmla="*/ 3267492 w 3787618"/>
                      <a:gd name="connsiteY467" fmla="*/ 966242 h 1795405"/>
                      <a:gd name="connsiteX468" fmla="*/ 3318543 w 3787618"/>
                      <a:gd name="connsiteY468" fmla="*/ 941693 h 1795405"/>
                      <a:gd name="connsiteX469" fmla="*/ 3381605 w 3787618"/>
                      <a:gd name="connsiteY469" fmla="*/ 908375 h 1795405"/>
                      <a:gd name="connsiteX470" fmla="*/ 3393617 w 3787618"/>
                      <a:gd name="connsiteY470" fmla="*/ 905408 h 1795405"/>
                      <a:gd name="connsiteX471" fmla="*/ 3420519 w 3787618"/>
                      <a:gd name="connsiteY471" fmla="*/ 912692 h 1795405"/>
                      <a:gd name="connsiteX472" fmla="*/ 3453677 w 3787618"/>
                      <a:gd name="connsiteY472" fmla="*/ 909859 h 1795405"/>
                      <a:gd name="connsiteX473" fmla="*/ 3452801 w 3787618"/>
                      <a:gd name="connsiteY473" fmla="*/ 883286 h 1795405"/>
                      <a:gd name="connsiteX474" fmla="*/ 3435283 w 3787618"/>
                      <a:gd name="connsiteY474" fmla="*/ 853341 h 1795405"/>
                      <a:gd name="connsiteX475" fmla="*/ 3414763 w 3787618"/>
                      <a:gd name="connsiteY475" fmla="*/ 821507 h 1795405"/>
                      <a:gd name="connsiteX476" fmla="*/ 3396746 w 3787618"/>
                      <a:gd name="connsiteY476" fmla="*/ 809502 h 1795405"/>
                      <a:gd name="connsiteX477" fmla="*/ 3387361 w 3787618"/>
                      <a:gd name="connsiteY477" fmla="*/ 798441 h 1795405"/>
                      <a:gd name="connsiteX478" fmla="*/ 3361835 w 3787618"/>
                      <a:gd name="connsiteY478" fmla="*/ 792641 h 1795405"/>
                      <a:gd name="connsiteX479" fmla="*/ 3391866 w 3787618"/>
                      <a:gd name="connsiteY479" fmla="*/ 783469 h 1795405"/>
                      <a:gd name="connsiteX480" fmla="*/ 3408006 w 3787618"/>
                      <a:gd name="connsiteY480" fmla="*/ 799385 h 1795405"/>
                      <a:gd name="connsiteX481" fmla="*/ 3442415 w 3787618"/>
                      <a:gd name="connsiteY481" fmla="*/ 796957 h 1795405"/>
                      <a:gd name="connsiteX482" fmla="*/ 3482706 w 3787618"/>
                      <a:gd name="connsiteY482" fmla="*/ 774701 h 1795405"/>
                      <a:gd name="connsiteX483" fmla="*/ 3491214 w 3787618"/>
                      <a:gd name="connsiteY483" fmla="*/ 757840 h 1795405"/>
                      <a:gd name="connsiteX484" fmla="*/ 3485834 w 3787618"/>
                      <a:gd name="connsiteY484" fmla="*/ 738551 h 1795405"/>
                      <a:gd name="connsiteX485" fmla="*/ 3488086 w 3787618"/>
                      <a:gd name="connsiteY485" fmla="*/ 722634 h 1795405"/>
                      <a:gd name="connsiteX486" fmla="*/ 3499222 w 3787618"/>
                      <a:gd name="connsiteY486" fmla="*/ 711978 h 1795405"/>
                      <a:gd name="connsiteX487" fmla="*/ 3515363 w 3787618"/>
                      <a:gd name="connsiteY487" fmla="*/ 711034 h 1795405"/>
                      <a:gd name="connsiteX488" fmla="*/ 3511359 w 3787618"/>
                      <a:gd name="connsiteY488" fmla="*/ 728434 h 1795405"/>
                      <a:gd name="connsiteX489" fmla="*/ 3522119 w 3787618"/>
                      <a:gd name="connsiteY489" fmla="*/ 750556 h 1795405"/>
                      <a:gd name="connsiteX490" fmla="*/ 3553526 w 3787618"/>
                      <a:gd name="connsiteY490" fmla="*/ 751500 h 1795405"/>
                      <a:gd name="connsiteX491" fmla="*/ 3600947 w 3787618"/>
                      <a:gd name="connsiteY491" fmla="*/ 768361 h 1795405"/>
                      <a:gd name="connsiteX492" fmla="*/ 3622469 w 3787618"/>
                      <a:gd name="connsiteY492" fmla="*/ 796418 h 1795405"/>
                      <a:gd name="connsiteX493" fmla="*/ 3652499 w 3787618"/>
                      <a:gd name="connsiteY493" fmla="*/ 808018 h 1795405"/>
                      <a:gd name="connsiteX494" fmla="*/ 3668640 w 3787618"/>
                      <a:gd name="connsiteY494" fmla="*/ 817191 h 1795405"/>
                      <a:gd name="connsiteX495" fmla="*/ 3686908 w 3787618"/>
                      <a:gd name="connsiteY495" fmla="*/ 819079 h 1795405"/>
                      <a:gd name="connsiteX496" fmla="*/ 3703549 w 3787618"/>
                      <a:gd name="connsiteY496" fmla="*/ 815302 h 1795405"/>
                      <a:gd name="connsiteX497" fmla="*/ 3690161 w 3787618"/>
                      <a:gd name="connsiteY497" fmla="*/ 797497 h 1795405"/>
                      <a:gd name="connsiteX498" fmla="*/ 3704926 w 3787618"/>
                      <a:gd name="connsiteY498" fmla="*/ 801409 h 1795405"/>
                      <a:gd name="connsiteX499" fmla="*/ 3708054 w 3787618"/>
                      <a:gd name="connsiteY499" fmla="*/ 785492 h 1795405"/>
                      <a:gd name="connsiteX500" fmla="*/ 3703549 w 3787618"/>
                      <a:gd name="connsiteY500" fmla="*/ 753254 h 1795405"/>
                      <a:gd name="connsiteX501" fmla="*/ 3712934 w 3787618"/>
                      <a:gd name="connsiteY501" fmla="*/ 749342 h 1795405"/>
                      <a:gd name="connsiteX502" fmla="*/ 3746968 w 3787618"/>
                      <a:gd name="connsiteY502" fmla="*/ 757031 h 1795405"/>
                      <a:gd name="connsiteX503" fmla="*/ 3739836 w 3787618"/>
                      <a:gd name="connsiteY503" fmla="*/ 747858 h 1795405"/>
                      <a:gd name="connsiteX504" fmla="*/ 3746592 w 3787618"/>
                      <a:gd name="connsiteY504" fmla="*/ 745025 h 1795405"/>
                      <a:gd name="connsiteX505" fmla="*/ 3763109 w 3787618"/>
                      <a:gd name="connsiteY505" fmla="*/ 746914 h 1795405"/>
                      <a:gd name="connsiteX506" fmla="*/ 3778749 w 3787618"/>
                      <a:gd name="connsiteY506" fmla="*/ 729109 h 1795405"/>
                      <a:gd name="connsiteX507" fmla="*/ 3782253 w 3787618"/>
                      <a:gd name="connsiteY507" fmla="*/ 720341 h 1795405"/>
                      <a:gd name="connsiteX508" fmla="*/ 1285776 w 3787618"/>
                      <a:gd name="connsiteY508" fmla="*/ 1354855 h 1795405"/>
                      <a:gd name="connsiteX509" fmla="*/ 1209200 w 3787618"/>
                      <a:gd name="connsiteY509" fmla="*/ 1405574 h 1795405"/>
                      <a:gd name="connsiteX510" fmla="*/ 1142008 w 3787618"/>
                      <a:gd name="connsiteY510" fmla="*/ 1427290 h 1795405"/>
                      <a:gd name="connsiteX511" fmla="*/ 1199816 w 3787618"/>
                      <a:gd name="connsiteY511" fmla="*/ 1388173 h 1795405"/>
                      <a:gd name="connsiteX512" fmla="*/ 1280396 w 3787618"/>
                      <a:gd name="connsiteY512" fmla="*/ 1305621 h 1795405"/>
                      <a:gd name="connsiteX513" fmla="*/ 1319309 w 3787618"/>
                      <a:gd name="connsiteY513" fmla="*/ 1239121 h 1795405"/>
                      <a:gd name="connsiteX514" fmla="*/ 1285776 w 3787618"/>
                      <a:gd name="connsiteY514" fmla="*/ 1354990 h 1795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</a:cxnLst>
                    <a:rect l="l" t="t" r="r" b="b"/>
                    <a:pathLst>
                      <a:path w="3787618" h="1795405">
                        <a:moveTo>
                          <a:pt x="3782003" y="721825"/>
                        </a:moveTo>
                        <a:cubicBezTo>
                          <a:pt x="3773118" y="718452"/>
                          <a:pt x="3744465" y="698624"/>
                          <a:pt x="3737208" y="687563"/>
                        </a:cubicBezTo>
                        <a:cubicBezTo>
                          <a:pt x="3730076" y="676502"/>
                          <a:pt x="3695541" y="671107"/>
                          <a:pt x="3695541" y="676907"/>
                        </a:cubicBezTo>
                        <a:cubicBezTo>
                          <a:pt x="3695541" y="682707"/>
                          <a:pt x="3684406" y="675423"/>
                          <a:pt x="3681653" y="669218"/>
                        </a:cubicBezTo>
                        <a:cubicBezTo>
                          <a:pt x="3678900" y="663013"/>
                          <a:pt x="3642739" y="661934"/>
                          <a:pt x="3642239" y="668679"/>
                        </a:cubicBezTo>
                        <a:cubicBezTo>
                          <a:pt x="3641738" y="675423"/>
                          <a:pt x="3650747" y="675963"/>
                          <a:pt x="3656128" y="683651"/>
                        </a:cubicBezTo>
                        <a:cubicBezTo>
                          <a:pt x="3661508" y="691340"/>
                          <a:pt x="3648995" y="695656"/>
                          <a:pt x="3651623" y="704289"/>
                        </a:cubicBezTo>
                        <a:cubicBezTo>
                          <a:pt x="3654376" y="713057"/>
                          <a:pt x="3638235" y="699973"/>
                          <a:pt x="3632354" y="695117"/>
                        </a:cubicBezTo>
                        <a:cubicBezTo>
                          <a:pt x="3626599" y="690261"/>
                          <a:pt x="3629226" y="671511"/>
                          <a:pt x="3630978" y="661799"/>
                        </a:cubicBezTo>
                        <a:cubicBezTo>
                          <a:pt x="3632855" y="652222"/>
                          <a:pt x="3620717" y="654111"/>
                          <a:pt x="3619341" y="644399"/>
                        </a:cubicBezTo>
                        <a:cubicBezTo>
                          <a:pt x="3617965" y="634687"/>
                          <a:pt x="3577675" y="614993"/>
                          <a:pt x="3560783" y="607170"/>
                        </a:cubicBezTo>
                        <a:cubicBezTo>
                          <a:pt x="3543766" y="599481"/>
                          <a:pt x="3521744" y="592737"/>
                          <a:pt x="3515988" y="583025"/>
                        </a:cubicBezTo>
                        <a:cubicBezTo>
                          <a:pt x="3510108" y="573448"/>
                          <a:pt x="3479702" y="572369"/>
                          <a:pt x="3468191" y="559419"/>
                        </a:cubicBezTo>
                        <a:cubicBezTo>
                          <a:pt x="3456554" y="546335"/>
                          <a:pt x="3405504" y="523269"/>
                          <a:pt x="3383607" y="521785"/>
                        </a:cubicBezTo>
                        <a:cubicBezTo>
                          <a:pt x="3361710" y="520302"/>
                          <a:pt x="3366590" y="507352"/>
                          <a:pt x="3355830" y="509241"/>
                        </a:cubicBezTo>
                        <a:cubicBezTo>
                          <a:pt x="3345069" y="511129"/>
                          <a:pt x="3299024" y="508701"/>
                          <a:pt x="3284634" y="506408"/>
                        </a:cubicBezTo>
                        <a:cubicBezTo>
                          <a:pt x="3270244" y="503980"/>
                          <a:pt x="3267242" y="515580"/>
                          <a:pt x="3256856" y="511264"/>
                        </a:cubicBezTo>
                        <a:cubicBezTo>
                          <a:pt x="3246597" y="506948"/>
                          <a:pt x="3193294" y="486175"/>
                          <a:pt x="3187037" y="493864"/>
                        </a:cubicBezTo>
                        <a:cubicBezTo>
                          <a:pt x="3180781" y="501552"/>
                          <a:pt x="3183534" y="512748"/>
                          <a:pt x="3177152" y="514636"/>
                        </a:cubicBezTo>
                        <a:cubicBezTo>
                          <a:pt x="3170896" y="516525"/>
                          <a:pt x="3177152" y="526237"/>
                          <a:pt x="3191917" y="540670"/>
                        </a:cubicBezTo>
                        <a:cubicBezTo>
                          <a:pt x="3206682" y="555103"/>
                          <a:pt x="3197673" y="566298"/>
                          <a:pt x="3184284" y="572503"/>
                        </a:cubicBezTo>
                        <a:cubicBezTo>
                          <a:pt x="3170896" y="578708"/>
                          <a:pt x="3149375" y="566703"/>
                          <a:pt x="3142618" y="555642"/>
                        </a:cubicBezTo>
                        <a:cubicBezTo>
                          <a:pt x="3135861" y="544581"/>
                          <a:pt x="3117594" y="549303"/>
                          <a:pt x="3113089" y="534869"/>
                        </a:cubicBezTo>
                        <a:cubicBezTo>
                          <a:pt x="3108584" y="520436"/>
                          <a:pt x="3118469" y="518008"/>
                          <a:pt x="3127478" y="526102"/>
                        </a:cubicBezTo>
                        <a:cubicBezTo>
                          <a:pt x="3136362" y="534330"/>
                          <a:pt x="3148499" y="527586"/>
                          <a:pt x="3149875" y="516929"/>
                        </a:cubicBezTo>
                        <a:cubicBezTo>
                          <a:pt x="3151251" y="506273"/>
                          <a:pt x="3125726" y="499124"/>
                          <a:pt x="3111838" y="500068"/>
                        </a:cubicBezTo>
                        <a:cubicBezTo>
                          <a:pt x="3097949" y="501013"/>
                          <a:pt x="3090316" y="521785"/>
                          <a:pt x="3076052" y="530418"/>
                        </a:cubicBezTo>
                        <a:cubicBezTo>
                          <a:pt x="3061663" y="539186"/>
                          <a:pt x="3006233" y="527046"/>
                          <a:pt x="3000352" y="521246"/>
                        </a:cubicBezTo>
                        <a:cubicBezTo>
                          <a:pt x="2994596" y="515446"/>
                          <a:pt x="2917145" y="521246"/>
                          <a:pt x="2909011" y="527046"/>
                        </a:cubicBezTo>
                        <a:cubicBezTo>
                          <a:pt x="2900879" y="532846"/>
                          <a:pt x="2906759" y="555507"/>
                          <a:pt x="2902755" y="557396"/>
                        </a:cubicBezTo>
                        <a:cubicBezTo>
                          <a:pt x="2898751" y="559284"/>
                          <a:pt x="2894747" y="531362"/>
                          <a:pt x="2894747" y="525967"/>
                        </a:cubicBezTo>
                        <a:cubicBezTo>
                          <a:pt x="2894747" y="520571"/>
                          <a:pt x="2885362" y="516795"/>
                          <a:pt x="2871474" y="516795"/>
                        </a:cubicBezTo>
                        <a:cubicBezTo>
                          <a:pt x="2857585" y="516795"/>
                          <a:pt x="2849577" y="516255"/>
                          <a:pt x="2855333" y="510050"/>
                        </a:cubicBezTo>
                        <a:cubicBezTo>
                          <a:pt x="2861214" y="503845"/>
                          <a:pt x="2849953" y="497505"/>
                          <a:pt x="2860713" y="489277"/>
                        </a:cubicBezTo>
                        <a:cubicBezTo>
                          <a:pt x="2871474" y="481049"/>
                          <a:pt x="2841069" y="455420"/>
                          <a:pt x="2811540" y="442876"/>
                        </a:cubicBezTo>
                        <a:cubicBezTo>
                          <a:pt x="2782011" y="430331"/>
                          <a:pt x="2714819" y="437480"/>
                          <a:pt x="2696926" y="443415"/>
                        </a:cubicBezTo>
                        <a:cubicBezTo>
                          <a:pt x="2679033" y="449215"/>
                          <a:pt x="2643248" y="447327"/>
                          <a:pt x="2626231" y="447732"/>
                        </a:cubicBezTo>
                        <a:cubicBezTo>
                          <a:pt x="2609214" y="448271"/>
                          <a:pt x="2623103" y="440448"/>
                          <a:pt x="2618098" y="431815"/>
                        </a:cubicBezTo>
                        <a:cubicBezTo>
                          <a:pt x="2613217" y="423047"/>
                          <a:pt x="2584064" y="412526"/>
                          <a:pt x="2580060" y="419810"/>
                        </a:cubicBezTo>
                        <a:cubicBezTo>
                          <a:pt x="2576056" y="427094"/>
                          <a:pt x="2568424" y="419810"/>
                          <a:pt x="2568424" y="414549"/>
                        </a:cubicBezTo>
                        <a:cubicBezTo>
                          <a:pt x="2568424" y="409289"/>
                          <a:pt x="2541147" y="398632"/>
                          <a:pt x="2530385" y="401060"/>
                        </a:cubicBezTo>
                        <a:cubicBezTo>
                          <a:pt x="2519625" y="403488"/>
                          <a:pt x="2514745" y="390404"/>
                          <a:pt x="2527257" y="390404"/>
                        </a:cubicBezTo>
                        <a:cubicBezTo>
                          <a:pt x="2539770" y="390404"/>
                          <a:pt x="2561291" y="393237"/>
                          <a:pt x="2551907" y="377860"/>
                        </a:cubicBezTo>
                        <a:cubicBezTo>
                          <a:pt x="2542523" y="362482"/>
                          <a:pt x="2461943" y="357626"/>
                          <a:pt x="2454436" y="360459"/>
                        </a:cubicBezTo>
                        <a:cubicBezTo>
                          <a:pt x="2446803" y="363292"/>
                          <a:pt x="2453935" y="374352"/>
                          <a:pt x="2436542" y="392293"/>
                        </a:cubicBezTo>
                        <a:cubicBezTo>
                          <a:pt x="2419025" y="410098"/>
                          <a:pt x="2402133" y="398093"/>
                          <a:pt x="2404261" y="389325"/>
                        </a:cubicBezTo>
                        <a:cubicBezTo>
                          <a:pt x="2406513" y="380692"/>
                          <a:pt x="2428034" y="382041"/>
                          <a:pt x="2428034" y="373408"/>
                        </a:cubicBezTo>
                        <a:cubicBezTo>
                          <a:pt x="2428034" y="364775"/>
                          <a:pt x="2398505" y="369631"/>
                          <a:pt x="2394001" y="362347"/>
                        </a:cubicBezTo>
                        <a:cubicBezTo>
                          <a:pt x="2389496" y="355063"/>
                          <a:pt x="2400257" y="350342"/>
                          <a:pt x="2411017" y="353715"/>
                        </a:cubicBezTo>
                        <a:cubicBezTo>
                          <a:pt x="2421778" y="357087"/>
                          <a:pt x="2440546" y="358975"/>
                          <a:pt x="2441422" y="353715"/>
                        </a:cubicBezTo>
                        <a:cubicBezTo>
                          <a:pt x="2442423" y="348454"/>
                          <a:pt x="2430286" y="347375"/>
                          <a:pt x="2412393" y="344003"/>
                        </a:cubicBezTo>
                        <a:cubicBezTo>
                          <a:pt x="2394501" y="340630"/>
                          <a:pt x="2351083" y="329570"/>
                          <a:pt x="2328185" y="331998"/>
                        </a:cubicBezTo>
                        <a:cubicBezTo>
                          <a:pt x="2305412" y="334426"/>
                          <a:pt x="2295027" y="322825"/>
                          <a:pt x="2282640" y="321881"/>
                        </a:cubicBezTo>
                        <a:cubicBezTo>
                          <a:pt x="2270127" y="320937"/>
                          <a:pt x="2270127" y="329165"/>
                          <a:pt x="2275883" y="336854"/>
                        </a:cubicBezTo>
                        <a:cubicBezTo>
                          <a:pt x="2281639" y="344542"/>
                          <a:pt x="2263746" y="349398"/>
                          <a:pt x="2248981" y="346970"/>
                        </a:cubicBezTo>
                        <a:cubicBezTo>
                          <a:pt x="2234217" y="344542"/>
                          <a:pt x="2212696" y="355738"/>
                          <a:pt x="2221204" y="367203"/>
                        </a:cubicBezTo>
                        <a:cubicBezTo>
                          <a:pt x="2229712" y="378804"/>
                          <a:pt x="2238221" y="363831"/>
                          <a:pt x="2245353" y="367743"/>
                        </a:cubicBezTo>
                        <a:cubicBezTo>
                          <a:pt x="2252485" y="371655"/>
                          <a:pt x="2226584" y="379748"/>
                          <a:pt x="2237345" y="385144"/>
                        </a:cubicBezTo>
                        <a:cubicBezTo>
                          <a:pt x="2248105" y="390404"/>
                          <a:pt x="2246229" y="401465"/>
                          <a:pt x="2246729" y="407265"/>
                        </a:cubicBezTo>
                        <a:cubicBezTo>
                          <a:pt x="2247105" y="413065"/>
                          <a:pt x="2228836" y="415898"/>
                          <a:pt x="2222080" y="407265"/>
                        </a:cubicBezTo>
                        <a:cubicBezTo>
                          <a:pt x="2215323" y="398632"/>
                          <a:pt x="2205939" y="406321"/>
                          <a:pt x="2193426" y="405377"/>
                        </a:cubicBezTo>
                        <a:cubicBezTo>
                          <a:pt x="2180914" y="404433"/>
                          <a:pt x="2171529" y="410637"/>
                          <a:pt x="2184918" y="412661"/>
                        </a:cubicBezTo>
                        <a:cubicBezTo>
                          <a:pt x="2198306" y="414549"/>
                          <a:pt x="2202810" y="423722"/>
                          <a:pt x="2184918" y="425745"/>
                        </a:cubicBezTo>
                        <a:cubicBezTo>
                          <a:pt x="2167025" y="427633"/>
                          <a:pt x="2171404" y="407805"/>
                          <a:pt x="2160769" y="410233"/>
                        </a:cubicBezTo>
                        <a:cubicBezTo>
                          <a:pt x="2150008" y="412661"/>
                          <a:pt x="2126736" y="401060"/>
                          <a:pt x="2114223" y="401600"/>
                        </a:cubicBezTo>
                        <a:cubicBezTo>
                          <a:pt x="2101711" y="402139"/>
                          <a:pt x="2095955" y="412661"/>
                          <a:pt x="2079313" y="414145"/>
                        </a:cubicBezTo>
                        <a:cubicBezTo>
                          <a:pt x="2062796" y="415628"/>
                          <a:pt x="2040400" y="404972"/>
                          <a:pt x="2033643" y="395395"/>
                        </a:cubicBezTo>
                        <a:cubicBezTo>
                          <a:pt x="2026886" y="385683"/>
                          <a:pt x="2024759" y="382850"/>
                          <a:pt x="2016626" y="393911"/>
                        </a:cubicBezTo>
                        <a:cubicBezTo>
                          <a:pt x="2008493" y="404972"/>
                          <a:pt x="2008117" y="426284"/>
                          <a:pt x="2000109" y="427633"/>
                        </a:cubicBezTo>
                        <a:cubicBezTo>
                          <a:pt x="1991977" y="429117"/>
                          <a:pt x="1988974" y="447867"/>
                          <a:pt x="1980840" y="452723"/>
                        </a:cubicBezTo>
                        <a:cubicBezTo>
                          <a:pt x="1972708" y="457579"/>
                          <a:pt x="1972332" y="445439"/>
                          <a:pt x="1962072" y="446518"/>
                        </a:cubicBezTo>
                        <a:cubicBezTo>
                          <a:pt x="1951811" y="447462"/>
                          <a:pt x="1918654" y="412661"/>
                          <a:pt x="1916777" y="402544"/>
                        </a:cubicBezTo>
                        <a:cubicBezTo>
                          <a:pt x="1915025" y="392427"/>
                          <a:pt x="1894380" y="373138"/>
                          <a:pt x="1889124" y="369227"/>
                        </a:cubicBezTo>
                        <a:cubicBezTo>
                          <a:pt x="1883744" y="365315"/>
                          <a:pt x="1894505" y="363427"/>
                          <a:pt x="1901136" y="369766"/>
                        </a:cubicBezTo>
                        <a:cubicBezTo>
                          <a:pt x="1907893" y="375971"/>
                          <a:pt x="1916402" y="375971"/>
                          <a:pt x="1923033" y="372194"/>
                        </a:cubicBezTo>
                        <a:cubicBezTo>
                          <a:pt x="1929789" y="368282"/>
                          <a:pt x="1928914" y="350477"/>
                          <a:pt x="1917277" y="349938"/>
                        </a:cubicBezTo>
                        <a:cubicBezTo>
                          <a:pt x="1905641" y="349398"/>
                          <a:pt x="1910146" y="338877"/>
                          <a:pt x="1915901" y="336854"/>
                        </a:cubicBezTo>
                        <a:cubicBezTo>
                          <a:pt x="1921782" y="334965"/>
                          <a:pt x="1902512" y="316081"/>
                          <a:pt x="1909645" y="314192"/>
                        </a:cubicBezTo>
                        <a:cubicBezTo>
                          <a:pt x="1916777" y="312304"/>
                          <a:pt x="1913649" y="304076"/>
                          <a:pt x="1903889" y="302592"/>
                        </a:cubicBezTo>
                        <a:cubicBezTo>
                          <a:pt x="1894004" y="301108"/>
                          <a:pt x="1883744" y="292475"/>
                          <a:pt x="1883244" y="287080"/>
                        </a:cubicBezTo>
                        <a:cubicBezTo>
                          <a:pt x="1882743" y="281819"/>
                          <a:pt x="1841202" y="279796"/>
                          <a:pt x="1842953" y="287619"/>
                        </a:cubicBezTo>
                        <a:cubicBezTo>
                          <a:pt x="1844705" y="295308"/>
                          <a:pt x="1829566" y="293015"/>
                          <a:pt x="1831818" y="286675"/>
                        </a:cubicBezTo>
                        <a:cubicBezTo>
                          <a:pt x="1834070" y="280470"/>
                          <a:pt x="1817053" y="282359"/>
                          <a:pt x="1797283" y="276558"/>
                        </a:cubicBezTo>
                        <a:cubicBezTo>
                          <a:pt x="1777639" y="270758"/>
                          <a:pt x="1777139" y="255786"/>
                          <a:pt x="1770507" y="254841"/>
                        </a:cubicBezTo>
                        <a:cubicBezTo>
                          <a:pt x="1763750" y="253762"/>
                          <a:pt x="1766002" y="275614"/>
                          <a:pt x="1756242" y="270758"/>
                        </a:cubicBezTo>
                        <a:cubicBezTo>
                          <a:pt x="1746358" y="265902"/>
                          <a:pt x="1735597" y="275075"/>
                          <a:pt x="1740978" y="287619"/>
                        </a:cubicBezTo>
                        <a:cubicBezTo>
                          <a:pt x="1746358" y="300164"/>
                          <a:pt x="1741478" y="302052"/>
                          <a:pt x="1740477" y="312169"/>
                        </a:cubicBezTo>
                        <a:cubicBezTo>
                          <a:pt x="1739601" y="322286"/>
                          <a:pt x="1734220" y="317969"/>
                          <a:pt x="1722584" y="313653"/>
                        </a:cubicBezTo>
                        <a:cubicBezTo>
                          <a:pt x="1710947" y="309336"/>
                          <a:pt x="1710947" y="324309"/>
                          <a:pt x="1685923" y="317430"/>
                        </a:cubicBezTo>
                        <a:cubicBezTo>
                          <a:pt x="1660898" y="310685"/>
                          <a:pt x="1649637" y="317969"/>
                          <a:pt x="1645257" y="309201"/>
                        </a:cubicBezTo>
                        <a:cubicBezTo>
                          <a:pt x="1640753" y="300569"/>
                          <a:pt x="1633121" y="299624"/>
                          <a:pt x="1632245" y="306773"/>
                        </a:cubicBezTo>
                        <a:cubicBezTo>
                          <a:pt x="1631369" y="314057"/>
                          <a:pt x="1592830" y="311090"/>
                          <a:pt x="1589702" y="300434"/>
                        </a:cubicBezTo>
                        <a:cubicBezTo>
                          <a:pt x="1586574" y="289778"/>
                          <a:pt x="1596459" y="287889"/>
                          <a:pt x="1602215" y="285056"/>
                        </a:cubicBezTo>
                        <a:cubicBezTo>
                          <a:pt x="1607971" y="282089"/>
                          <a:pt x="1595958" y="277772"/>
                          <a:pt x="1574938" y="279256"/>
                        </a:cubicBezTo>
                        <a:cubicBezTo>
                          <a:pt x="1553917" y="280605"/>
                          <a:pt x="1540403" y="267656"/>
                          <a:pt x="1519007" y="270084"/>
                        </a:cubicBezTo>
                        <a:cubicBezTo>
                          <a:pt x="1497486" y="272512"/>
                          <a:pt x="1449688" y="277368"/>
                          <a:pt x="1442932" y="280740"/>
                        </a:cubicBezTo>
                        <a:cubicBezTo>
                          <a:pt x="1436175" y="284112"/>
                          <a:pt x="1449188" y="297196"/>
                          <a:pt x="1438928" y="298141"/>
                        </a:cubicBezTo>
                        <a:cubicBezTo>
                          <a:pt x="1428667" y="299085"/>
                          <a:pt x="1435800" y="276963"/>
                          <a:pt x="1433922" y="266307"/>
                        </a:cubicBezTo>
                        <a:cubicBezTo>
                          <a:pt x="1432171" y="255651"/>
                          <a:pt x="1416531" y="254167"/>
                          <a:pt x="1418783" y="262395"/>
                        </a:cubicBezTo>
                        <a:cubicBezTo>
                          <a:pt x="1421035" y="270623"/>
                          <a:pt x="1394133" y="273456"/>
                          <a:pt x="1387377" y="267251"/>
                        </a:cubicBezTo>
                        <a:cubicBezTo>
                          <a:pt x="1380620" y="261046"/>
                          <a:pt x="1369984" y="252818"/>
                          <a:pt x="1352467" y="247962"/>
                        </a:cubicBezTo>
                        <a:cubicBezTo>
                          <a:pt x="1335075" y="243106"/>
                          <a:pt x="1313553" y="263339"/>
                          <a:pt x="1318433" y="269275"/>
                        </a:cubicBezTo>
                        <a:cubicBezTo>
                          <a:pt x="1323313" y="275075"/>
                          <a:pt x="1336326" y="270623"/>
                          <a:pt x="1336701" y="274535"/>
                        </a:cubicBezTo>
                        <a:cubicBezTo>
                          <a:pt x="1337703" y="282494"/>
                          <a:pt x="1299539" y="279391"/>
                          <a:pt x="1299539" y="286136"/>
                        </a:cubicBezTo>
                        <a:cubicBezTo>
                          <a:pt x="1299539" y="292880"/>
                          <a:pt x="1264130" y="302052"/>
                          <a:pt x="1253494" y="303536"/>
                        </a:cubicBezTo>
                        <a:cubicBezTo>
                          <a:pt x="1224090" y="307448"/>
                          <a:pt x="1217708" y="307313"/>
                          <a:pt x="1203820" y="319992"/>
                        </a:cubicBezTo>
                        <a:cubicBezTo>
                          <a:pt x="1189930" y="332537"/>
                          <a:pt x="1200692" y="308797"/>
                          <a:pt x="1211452" y="297331"/>
                        </a:cubicBezTo>
                        <a:cubicBezTo>
                          <a:pt x="1222213" y="285866"/>
                          <a:pt x="1233349" y="290587"/>
                          <a:pt x="1239605" y="281414"/>
                        </a:cubicBezTo>
                        <a:cubicBezTo>
                          <a:pt x="1245861" y="272242"/>
                          <a:pt x="1255746" y="273186"/>
                          <a:pt x="1272763" y="270219"/>
                        </a:cubicBezTo>
                        <a:cubicBezTo>
                          <a:pt x="1289780" y="267251"/>
                          <a:pt x="1288904" y="256730"/>
                          <a:pt x="1296912" y="252818"/>
                        </a:cubicBezTo>
                        <a:cubicBezTo>
                          <a:pt x="1304919" y="248906"/>
                          <a:pt x="1324689" y="240813"/>
                          <a:pt x="1328193" y="232045"/>
                        </a:cubicBezTo>
                        <a:cubicBezTo>
                          <a:pt x="1331821" y="223412"/>
                          <a:pt x="1371987" y="208845"/>
                          <a:pt x="1380119" y="209384"/>
                        </a:cubicBezTo>
                        <a:cubicBezTo>
                          <a:pt x="1388127" y="209924"/>
                          <a:pt x="1390004" y="191983"/>
                          <a:pt x="1394384" y="191983"/>
                        </a:cubicBezTo>
                        <a:cubicBezTo>
                          <a:pt x="1398763" y="191983"/>
                          <a:pt x="1422161" y="180923"/>
                          <a:pt x="1431170" y="176606"/>
                        </a:cubicBezTo>
                        <a:cubicBezTo>
                          <a:pt x="1440054" y="172290"/>
                          <a:pt x="1444558" y="163117"/>
                          <a:pt x="1445059" y="156778"/>
                        </a:cubicBezTo>
                        <a:cubicBezTo>
                          <a:pt x="1445560" y="150573"/>
                          <a:pt x="1432922" y="151517"/>
                          <a:pt x="1431546" y="145717"/>
                        </a:cubicBezTo>
                        <a:cubicBezTo>
                          <a:pt x="1430169" y="139917"/>
                          <a:pt x="1437426" y="143828"/>
                          <a:pt x="1446811" y="139917"/>
                        </a:cubicBezTo>
                        <a:cubicBezTo>
                          <a:pt x="1456195" y="136140"/>
                          <a:pt x="1446811" y="122516"/>
                          <a:pt x="1439178" y="124944"/>
                        </a:cubicBezTo>
                        <a:cubicBezTo>
                          <a:pt x="1431546" y="127372"/>
                          <a:pt x="1443182" y="117660"/>
                          <a:pt x="1436550" y="109027"/>
                        </a:cubicBezTo>
                        <a:cubicBezTo>
                          <a:pt x="1429794" y="100259"/>
                          <a:pt x="1416405" y="114288"/>
                          <a:pt x="1416780" y="105115"/>
                        </a:cubicBezTo>
                        <a:cubicBezTo>
                          <a:pt x="1417281" y="95943"/>
                          <a:pt x="1415905" y="84343"/>
                          <a:pt x="1410524" y="78542"/>
                        </a:cubicBezTo>
                        <a:cubicBezTo>
                          <a:pt x="1405144" y="72742"/>
                          <a:pt x="1395259" y="88659"/>
                          <a:pt x="1384123" y="79487"/>
                        </a:cubicBezTo>
                        <a:cubicBezTo>
                          <a:pt x="1372987" y="70314"/>
                          <a:pt x="1340330" y="64514"/>
                          <a:pt x="1340330" y="68426"/>
                        </a:cubicBezTo>
                        <a:cubicBezTo>
                          <a:pt x="1340330" y="72338"/>
                          <a:pt x="1324689" y="62626"/>
                          <a:pt x="1321561" y="66537"/>
                        </a:cubicBezTo>
                        <a:cubicBezTo>
                          <a:pt x="1318433" y="70449"/>
                          <a:pt x="1292407" y="69910"/>
                          <a:pt x="1284400" y="67482"/>
                        </a:cubicBezTo>
                        <a:cubicBezTo>
                          <a:pt x="1276392" y="65054"/>
                          <a:pt x="1265130" y="70854"/>
                          <a:pt x="1264755" y="79487"/>
                        </a:cubicBezTo>
                        <a:cubicBezTo>
                          <a:pt x="1264379" y="88254"/>
                          <a:pt x="1232473" y="84882"/>
                          <a:pt x="1226717" y="83398"/>
                        </a:cubicBezTo>
                        <a:cubicBezTo>
                          <a:pt x="1220962" y="81915"/>
                          <a:pt x="1248739" y="57365"/>
                          <a:pt x="1248739" y="53049"/>
                        </a:cubicBezTo>
                        <a:cubicBezTo>
                          <a:pt x="1248739" y="48732"/>
                          <a:pt x="1201692" y="53993"/>
                          <a:pt x="1199065" y="49272"/>
                        </a:cubicBezTo>
                        <a:cubicBezTo>
                          <a:pt x="1196437" y="44416"/>
                          <a:pt x="1173539" y="42932"/>
                          <a:pt x="1163280" y="43472"/>
                        </a:cubicBezTo>
                        <a:cubicBezTo>
                          <a:pt x="1153019" y="44011"/>
                          <a:pt x="1162779" y="40504"/>
                          <a:pt x="1172163" y="39560"/>
                        </a:cubicBezTo>
                        <a:cubicBezTo>
                          <a:pt x="1181547" y="38616"/>
                          <a:pt x="1190056" y="29983"/>
                          <a:pt x="1200316" y="27959"/>
                        </a:cubicBezTo>
                        <a:cubicBezTo>
                          <a:pt x="1210576" y="26071"/>
                          <a:pt x="1208324" y="22159"/>
                          <a:pt x="1203945" y="15415"/>
                        </a:cubicBezTo>
                        <a:cubicBezTo>
                          <a:pt x="1199440" y="8670"/>
                          <a:pt x="1188679" y="12043"/>
                          <a:pt x="1178419" y="8670"/>
                        </a:cubicBezTo>
                        <a:cubicBezTo>
                          <a:pt x="1168159" y="5298"/>
                          <a:pt x="1155646" y="442"/>
                          <a:pt x="1146638" y="37"/>
                        </a:cubicBezTo>
                        <a:cubicBezTo>
                          <a:pt x="1137629" y="-502"/>
                          <a:pt x="1127869" y="4893"/>
                          <a:pt x="1106723" y="9210"/>
                        </a:cubicBezTo>
                        <a:cubicBezTo>
                          <a:pt x="1085702" y="13526"/>
                          <a:pt x="1083951" y="30927"/>
                          <a:pt x="1073190" y="36188"/>
                        </a:cubicBezTo>
                        <a:cubicBezTo>
                          <a:pt x="1062430" y="41448"/>
                          <a:pt x="1043661" y="62626"/>
                          <a:pt x="1052670" y="64649"/>
                        </a:cubicBezTo>
                        <a:cubicBezTo>
                          <a:pt x="1061678" y="66537"/>
                          <a:pt x="1057174" y="72338"/>
                          <a:pt x="1058550" y="78677"/>
                        </a:cubicBezTo>
                        <a:cubicBezTo>
                          <a:pt x="1059927" y="85017"/>
                          <a:pt x="1051794" y="86366"/>
                          <a:pt x="1041533" y="84478"/>
                        </a:cubicBezTo>
                        <a:cubicBezTo>
                          <a:pt x="1031273" y="82589"/>
                          <a:pt x="994987" y="82994"/>
                          <a:pt x="995488" y="91222"/>
                        </a:cubicBezTo>
                        <a:cubicBezTo>
                          <a:pt x="995863" y="99450"/>
                          <a:pt x="1016508" y="103227"/>
                          <a:pt x="1015257" y="107678"/>
                        </a:cubicBezTo>
                        <a:cubicBezTo>
                          <a:pt x="1013881" y="111995"/>
                          <a:pt x="999617" y="107139"/>
                          <a:pt x="992360" y="102822"/>
                        </a:cubicBezTo>
                        <a:cubicBezTo>
                          <a:pt x="985227" y="98506"/>
                          <a:pt x="969087" y="100799"/>
                          <a:pt x="965959" y="109027"/>
                        </a:cubicBezTo>
                        <a:cubicBezTo>
                          <a:pt x="962830" y="117255"/>
                          <a:pt x="950318" y="115232"/>
                          <a:pt x="946189" y="113344"/>
                        </a:cubicBezTo>
                        <a:cubicBezTo>
                          <a:pt x="942185" y="111455"/>
                          <a:pt x="933176" y="117121"/>
                          <a:pt x="926544" y="114827"/>
                        </a:cubicBezTo>
                        <a:cubicBezTo>
                          <a:pt x="919788" y="112399"/>
                          <a:pt x="939933" y="101878"/>
                          <a:pt x="935052" y="96483"/>
                        </a:cubicBezTo>
                        <a:cubicBezTo>
                          <a:pt x="930173" y="91222"/>
                          <a:pt x="908651" y="96078"/>
                          <a:pt x="906399" y="104711"/>
                        </a:cubicBezTo>
                        <a:cubicBezTo>
                          <a:pt x="904147" y="113479"/>
                          <a:pt x="891259" y="98506"/>
                          <a:pt x="886255" y="101339"/>
                        </a:cubicBezTo>
                        <a:cubicBezTo>
                          <a:pt x="881375" y="104171"/>
                          <a:pt x="875994" y="107543"/>
                          <a:pt x="866610" y="111995"/>
                        </a:cubicBezTo>
                        <a:cubicBezTo>
                          <a:pt x="857226" y="116311"/>
                          <a:pt x="841085" y="107139"/>
                          <a:pt x="837456" y="114827"/>
                        </a:cubicBezTo>
                        <a:cubicBezTo>
                          <a:pt x="833953" y="122516"/>
                          <a:pt x="855348" y="124944"/>
                          <a:pt x="855849" y="128316"/>
                        </a:cubicBezTo>
                        <a:cubicBezTo>
                          <a:pt x="856350" y="131688"/>
                          <a:pt x="807051" y="131284"/>
                          <a:pt x="805675" y="136544"/>
                        </a:cubicBezTo>
                        <a:cubicBezTo>
                          <a:pt x="804298" y="141805"/>
                          <a:pt x="787782" y="141805"/>
                          <a:pt x="767636" y="142345"/>
                        </a:cubicBezTo>
                        <a:cubicBezTo>
                          <a:pt x="747492" y="142884"/>
                          <a:pt x="755500" y="153540"/>
                          <a:pt x="739483" y="156778"/>
                        </a:cubicBezTo>
                        <a:cubicBezTo>
                          <a:pt x="723343" y="160150"/>
                          <a:pt x="716210" y="160689"/>
                          <a:pt x="710830" y="169322"/>
                        </a:cubicBezTo>
                        <a:cubicBezTo>
                          <a:pt x="705450" y="177955"/>
                          <a:pt x="692812" y="179439"/>
                          <a:pt x="687557" y="172694"/>
                        </a:cubicBezTo>
                        <a:cubicBezTo>
                          <a:pt x="682177" y="165950"/>
                          <a:pt x="667413" y="176067"/>
                          <a:pt x="675420" y="177011"/>
                        </a:cubicBezTo>
                        <a:cubicBezTo>
                          <a:pt x="683428" y="177955"/>
                          <a:pt x="675921" y="186588"/>
                          <a:pt x="670916" y="184700"/>
                        </a:cubicBezTo>
                        <a:cubicBezTo>
                          <a:pt x="666036" y="182811"/>
                          <a:pt x="651647" y="193872"/>
                          <a:pt x="659779" y="192928"/>
                        </a:cubicBezTo>
                        <a:cubicBezTo>
                          <a:pt x="667788" y="191983"/>
                          <a:pt x="671917" y="199267"/>
                          <a:pt x="667788" y="204528"/>
                        </a:cubicBezTo>
                        <a:cubicBezTo>
                          <a:pt x="663783" y="209789"/>
                          <a:pt x="646267" y="198188"/>
                          <a:pt x="641761" y="203044"/>
                        </a:cubicBezTo>
                        <a:cubicBezTo>
                          <a:pt x="637257" y="207900"/>
                          <a:pt x="650271" y="214105"/>
                          <a:pt x="658278" y="213161"/>
                        </a:cubicBezTo>
                        <a:cubicBezTo>
                          <a:pt x="666286" y="212217"/>
                          <a:pt x="670790" y="218017"/>
                          <a:pt x="671666" y="224222"/>
                        </a:cubicBezTo>
                        <a:cubicBezTo>
                          <a:pt x="672542" y="230427"/>
                          <a:pt x="652898" y="220310"/>
                          <a:pt x="648894" y="225706"/>
                        </a:cubicBezTo>
                        <a:cubicBezTo>
                          <a:pt x="644890" y="230966"/>
                          <a:pt x="652022" y="233394"/>
                          <a:pt x="660530" y="234338"/>
                        </a:cubicBezTo>
                        <a:cubicBezTo>
                          <a:pt x="669039" y="235283"/>
                          <a:pt x="662783" y="238655"/>
                          <a:pt x="670415" y="245939"/>
                        </a:cubicBezTo>
                        <a:cubicBezTo>
                          <a:pt x="671041" y="246478"/>
                          <a:pt x="671541" y="247018"/>
                          <a:pt x="671917" y="247558"/>
                        </a:cubicBezTo>
                        <a:cubicBezTo>
                          <a:pt x="676546" y="253493"/>
                          <a:pt x="667788" y="255651"/>
                          <a:pt x="668663" y="261451"/>
                        </a:cubicBezTo>
                        <a:cubicBezTo>
                          <a:pt x="669539" y="267791"/>
                          <a:pt x="660155" y="270084"/>
                          <a:pt x="660155" y="264419"/>
                        </a:cubicBezTo>
                        <a:cubicBezTo>
                          <a:pt x="660155" y="258753"/>
                          <a:pt x="636381" y="256730"/>
                          <a:pt x="631502" y="262935"/>
                        </a:cubicBezTo>
                        <a:cubicBezTo>
                          <a:pt x="626622" y="269275"/>
                          <a:pt x="622993" y="273996"/>
                          <a:pt x="617238" y="268195"/>
                        </a:cubicBezTo>
                        <a:cubicBezTo>
                          <a:pt x="611356" y="262395"/>
                          <a:pt x="594465" y="269679"/>
                          <a:pt x="572443" y="270623"/>
                        </a:cubicBezTo>
                        <a:cubicBezTo>
                          <a:pt x="550546" y="271568"/>
                          <a:pt x="505251" y="273591"/>
                          <a:pt x="494115" y="277907"/>
                        </a:cubicBezTo>
                        <a:cubicBezTo>
                          <a:pt x="482979" y="282224"/>
                          <a:pt x="473595" y="299085"/>
                          <a:pt x="483855" y="310146"/>
                        </a:cubicBezTo>
                        <a:cubicBezTo>
                          <a:pt x="494115" y="321341"/>
                          <a:pt x="484356" y="326062"/>
                          <a:pt x="484356" y="333346"/>
                        </a:cubicBezTo>
                        <a:cubicBezTo>
                          <a:pt x="484356" y="340630"/>
                          <a:pt x="511132" y="355603"/>
                          <a:pt x="525521" y="356952"/>
                        </a:cubicBezTo>
                        <a:cubicBezTo>
                          <a:pt x="539911" y="358436"/>
                          <a:pt x="551547" y="377185"/>
                          <a:pt x="543039" y="388786"/>
                        </a:cubicBezTo>
                        <a:cubicBezTo>
                          <a:pt x="534531" y="400386"/>
                          <a:pt x="508505" y="385413"/>
                          <a:pt x="491488" y="370980"/>
                        </a:cubicBezTo>
                        <a:cubicBezTo>
                          <a:pt x="474471" y="356547"/>
                          <a:pt x="435057" y="350747"/>
                          <a:pt x="422169" y="351691"/>
                        </a:cubicBezTo>
                        <a:cubicBezTo>
                          <a:pt x="409156" y="352635"/>
                          <a:pt x="416788" y="339147"/>
                          <a:pt x="400272" y="339686"/>
                        </a:cubicBezTo>
                        <a:cubicBezTo>
                          <a:pt x="383631" y="340226"/>
                          <a:pt x="369867" y="356143"/>
                          <a:pt x="381003" y="356143"/>
                        </a:cubicBezTo>
                        <a:cubicBezTo>
                          <a:pt x="392139" y="356143"/>
                          <a:pt x="399396" y="355198"/>
                          <a:pt x="393516" y="360999"/>
                        </a:cubicBezTo>
                        <a:cubicBezTo>
                          <a:pt x="387760" y="366799"/>
                          <a:pt x="396644" y="365315"/>
                          <a:pt x="410032" y="371655"/>
                        </a:cubicBezTo>
                        <a:cubicBezTo>
                          <a:pt x="423420" y="377994"/>
                          <a:pt x="398896" y="386627"/>
                          <a:pt x="385007" y="376511"/>
                        </a:cubicBezTo>
                        <a:cubicBezTo>
                          <a:pt x="371119" y="366394"/>
                          <a:pt x="356353" y="375971"/>
                          <a:pt x="352350" y="383795"/>
                        </a:cubicBezTo>
                        <a:cubicBezTo>
                          <a:pt x="348346" y="391483"/>
                          <a:pt x="368491" y="413740"/>
                          <a:pt x="392640" y="417517"/>
                        </a:cubicBezTo>
                        <a:cubicBezTo>
                          <a:pt x="416788" y="421428"/>
                          <a:pt x="408780" y="429522"/>
                          <a:pt x="419917" y="433838"/>
                        </a:cubicBezTo>
                        <a:cubicBezTo>
                          <a:pt x="431053" y="438155"/>
                          <a:pt x="423045" y="443011"/>
                          <a:pt x="415412" y="443550"/>
                        </a:cubicBezTo>
                        <a:cubicBezTo>
                          <a:pt x="407780" y="444090"/>
                          <a:pt x="392514" y="431006"/>
                          <a:pt x="380503" y="424261"/>
                        </a:cubicBezTo>
                        <a:cubicBezTo>
                          <a:pt x="368366" y="417517"/>
                          <a:pt x="335708" y="427094"/>
                          <a:pt x="329076" y="419405"/>
                        </a:cubicBezTo>
                        <a:cubicBezTo>
                          <a:pt x="322320" y="411717"/>
                          <a:pt x="333581" y="404028"/>
                          <a:pt x="327200" y="398228"/>
                        </a:cubicBezTo>
                        <a:cubicBezTo>
                          <a:pt x="320944" y="392427"/>
                          <a:pt x="326324" y="379343"/>
                          <a:pt x="334457" y="365855"/>
                        </a:cubicBezTo>
                        <a:cubicBezTo>
                          <a:pt x="342465" y="352366"/>
                          <a:pt x="333080" y="329165"/>
                          <a:pt x="321444" y="325253"/>
                        </a:cubicBezTo>
                        <a:cubicBezTo>
                          <a:pt x="309808" y="321476"/>
                          <a:pt x="310683" y="334426"/>
                          <a:pt x="313436" y="338337"/>
                        </a:cubicBezTo>
                        <a:cubicBezTo>
                          <a:pt x="316064" y="342249"/>
                          <a:pt x="314813" y="360594"/>
                          <a:pt x="305803" y="372599"/>
                        </a:cubicBezTo>
                        <a:cubicBezTo>
                          <a:pt x="296919" y="384604"/>
                          <a:pt x="269517" y="384604"/>
                          <a:pt x="269517" y="392832"/>
                        </a:cubicBezTo>
                        <a:cubicBezTo>
                          <a:pt x="269517" y="401060"/>
                          <a:pt x="251249" y="407265"/>
                          <a:pt x="257380" y="413065"/>
                        </a:cubicBezTo>
                        <a:cubicBezTo>
                          <a:pt x="263637" y="418866"/>
                          <a:pt x="288286" y="448811"/>
                          <a:pt x="291915" y="457983"/>
                        </a:cubicBezTo>
                        <a:cubicBezTo>
                          <a:pt x="295543" y="467156"/>
                          <a:pt x="270018" y="496157"/>
                          <a:pt x="274022" y="513018"/>
                        </a:cubicBezTo>
                        <a:cubicBezTo>
                          <a:pt x="278026" y="529879"/>
                          <a:pt x="270393" y="537567"/>
                          <a:pt x="275398" y="545796"/>
                        </a:cubicBezTo>
                        <a:cubicBezTo>
                          <a:pt x="280278" y="554024"/>
                          <a:pt x="291539" y="546740"/>
                          <a:pt x="298671" y="550112"/>
                        </a:cubicBezTo>
                        <a:cubicBezTo>
                          <a:pt x="305803" y="553484"/>
                          <a:pt x="317440" y="545256"/>
                          <a:pt x="334082" y="541884"/>
                        </a:cubicBezTo>
                        <a:cubicBezTo>
                          <a:pt x="350598" y="538512"/>
                          <a:pt x="381128" y="557396"/>
                          <a:pt x="392264" y="563196"/>
                        </a:cubicBezTo>
                        <a:cubicBezTo>
                          <a:pt x="403400" y="568996"/>
                          <a:pt x="397645" y="578573"/>
                          <a:pt x="403400" y="588285"/>
                        </a:cubicBezTo>
                        <a:cubicBezTo>
                          <a:pt x="409281" y="597862"/>
                          <a:pt x="390012" y="597862"/>
                          <a:pt x="389512" y="612430"/>
                        </a:cubicBezTo>
                        <a:cubicBezTo>
                          <a:pt x="389136" y="626863"/>
                          <a:pt x="423170" y="633203"/>
                          <a:pt x="424421" y="637519"/>
                        </a:cubicBezTo>
                        <a:cubicBezTo>
                          <a:pt x="425798" y="641836"/>
                          <a:pt x="400272" y="638464"/>
                          <a:pt x="390387" y="634552"/>
                        </a:cubicBezTo>
                        <a:cubicBezTo>
                          <a:pt x="380627" y="630775"/>
                          <a:pt x="379627" y="616747"/>
                          <a:pt x="376499" y="613779"/>
                        </a:cubicBezTo>
                        <a:cubicBezTo>
                          <a:pt x="373371" y="610812"/>
                          <a:pt x="383255" y="599346"/>
                          <a:pt x="384006" y="590039"/>
                        </a:cubicBezTo>
                        <a:cubicBezTo>
                          <a:pt x="385007" y="580866"/>
                          <a:pt x="372870" y="575606"/>
                          <a:pt x="368866" y="569266"/>
                        </a:cubicBezTo>
                        <a:cubicBezTo>
                          <a:pt x="364737" y="563061"/>
                          <a:pt x="357730" y="553754"/>
                          <a:pt x="349597" y="555777"/>
                        </a:cubicBezTo>
                        <a:cubicBezTo>
                          <a:pt x="341464" y="557666"/>
                          <a:pt x="312060" y="560633"/>
                          <a:pt x="303051" y="569266"/>
                        </a:cubicBezTo>
                        <a:cubicBezTo>
                          <a:pt x="294042" y="578034"/>
                          <a:pt x="304302" y="602583"/>
                          <a:pt x="309307" y="614589"/>
                        </a:cubicBezTo>
                        <a:cubicBezTo>
                          <a:pt x="314187" y="626594"/>
                          <a:pt x="283281" y="643455"/>
                          <a:pt x="284157" y="653167"/>
                        </a:cubicBezTo>
                        <a:cubicBezTo>
                          <a:pt x="285033" y="662879"/>
                          <a:pt x="274773" y="667195"/>
                          <a:pt x="261385" y="674884"/>
                        </a:cubicBezTo>
                        <a:cubicBezTo>
                          <a:pt x="247996" y="682572"/>
                          <a:pt x="233232" y="688372"/>
                          <a:pt x="233607" y="700917"/>
                        </a:cubicBezTo>
                        <a:cubicBezTo>
                          <a:pt x="234108" y="713462"/>
                          <a:pt x="215714" y="706717"/>
                          <a:pt x="206330" y="700917"/>
                        </a:cubicBezTo>
                        <a:cubicBezTo>
                          <a:pt x="196945" y="695117"/>
                          <a:pt x="184809" y="704289"/>
                          <a:pt x="171420" y="703750"/>
                        </a:cubicBezTo>
                        <a:cubicBezTo>
                          <a:pt x="158032" y="703345"/>
                          <a:pt x="158032" y="691205"/>
                          <a:pt x="147271" y="695521"/>
                        </a:cubicBezTo>
                        <a:cubicBezTo>
                          <a:pt x="136511" y="699838"/>
                          <a:pt x="129379" y="690261"/>
                          <a:pt x="132507" y="681493"/>
                        </a:cubicBezTo>
                        <a:cubicBezTo>
                          <a:pt x="135635" y="672860"/>
                          <a:pt x="147646" y="679605"/>
                          <a:pt x="148648" y="685810"/>
                        </a:cubicBezTo>
                        <a:cubicBezTo>
                          <a:pt x="149524" y="692149"/>
                          <a:pt x="157156" y="689182"/>
                          <a:pt x="166040" y="683921"/>
                        </a:cubicBezTo>
                        <a:cubicBezTo>
                          <a:pt x="175049" y="678660"/>
                          <a:pt x="170544" y="690665"/>
                          <a:pt x="183557" y="691610"/>
                        </a:cubicBezTo>
                        <a:cubicBezTo>
                          <a:pt x="196570" y="692554"/>
                          <a:pt x="189313" y="684326"/>
                          <a:pt x="199197" y="685405"/>
                        </a:cubicBezTo>
                        <a:cubicBezTo>
                          <a:pt x="209083" y="686349"/>
                          <a:pt x="209458" y="682977"/>
                          <a:pt x="206330" y="677716"/>
                        </a:cubicBezTo>
                        <a:cubicBezTo>
                          <a:pt x="203201" y="672456"/>
                          <a:pt x="213462" y="668544"/>
                          <a:pt x="219718" y="665711"/>
                        </a:cubicBezTo>
                        <a:cubicBezTo>
                          <a:pt x="226725" y="662474"/>
                          <a:pt x="223346" y="651683"/>
                          <a:pt x="229102" y="648311"/>
                        </a:cubicBezTo>
                        <a:cubicBezTo>
                          <a:pt x="234858" y="644938"/>
                          <a:pt x="230854" y="638194"/>
                          <a:pt x="237110" y="637654"/>
                        </a:cubicBezTo>
                        <a:cubicBezTo>
                          <a:pt x="243367" y="637115"/>
                          <a:pt x="246119" y="626998"/>
                          <a:pt x="251875" y="626998"/>
                        </a:cubicBezTo>
                        <a:cubicBezTo>
                          <a:pt x="257631" y="626998"/>
                          <a:pt x="260759" y="616882"/>
                          <a:pt x="257255" y="611621"/>
                        </a:cubicBezTo>
                        <a:cubicBezTo>
                          <a:pt x="253752" y="606225"/>
                          <a:pt x="259507" y="591792"/>
                          <a:pt x="265389" y="589904"/>
                        </a:cubicBezTo>
                        <a:cubicBezTo>
                          <a:pt x="271144" y="588016"/>
                          <a:pt x="271645" y="582215"/>
                          <a:pt x="266265" y="577899"/>
                        </a:cubicBezTo>
                        <a:cubicBezTo>
                          <a:pt x="260884" y="573582"/>
                          <a:pt x="241240" y="559015"/>
                          <a:pt x="242491" y="549842"/>
                        </a:cubicBezTo>
                        <a:cubicBezTo>
                          <a:pt x="243867" y="540670"/>
                          <a:pt x="238862" y="523674"/>
                          <a:pt x="241615" y="516525"/>
                        </a:cubicBezTo>
                        <a:cubicBezTo>
                          <a:pt x="244243" y="509241"/>
                          <a:pt x="242115" y="494268"/>
                          <a:pt x="241114" y="485635"/>
                        </a:cubicBezTo>
                        <a:cubicBezTo>
                          <a:pt x="240239" y="477002"/>
                          <a:pt x="245994" y="467291"/>
                          <a:pt x="248747" y="451374"/>
                        </a:cubicBezTo>
                        <a:cubicBezTo>
                          <a:pt x="251375" y="435457"/>
                          <a:pt x="233106" y="418596"/>
                          <a:pt x="224098" y="414279"/>
                        </a:cubicBezTo>
                        <a:cubicBezTo>
                          <a:pt x="215214" y="409963"/>
                          <a:pt x="220970" y="401195"/>
                          <a:pt x="233982" y="389730"/>
                        </a:cubicBezTo>
                        <a:cubicBezTo>
                          <a:pt x="246995" y="378129"/>
                          <a:pt x="247871" y="341979"/>
                          <a:pt x="246995" y="334156"/>
                        </a:cubicBezTo>
                        <a:cubicBezTo>
                          <a:pt x="246119" y="326467"/>
                          <a:pt x="219718" y="319723"/>
                          <a:pt x="209332" y="320667"/>
                        </a:cubicBezTo>
                        <a:cubicBezTo>
                          <a:pt x="198948" y="321611"/>
                          <a:pt x="161035" y="319723"/>
                          <a:pt x="151650" y="317834"/>
                        </a:cubicBezTo>
                        <a:cubicBezTo>
                          <a:pt x="142266" y="315946"/>
                          <a:pt x="139138" y="326467"/>
                          <a:pt x="134634" y="336179"/>
                        </a:cubicBezTo>
                        <a:cubicBezTo>
                          <a:pt x="130129" y="345891"/>
                          <a:pt x="120369" y="360729"/>
                          <a:pt x="114489" y="382581"/>
                        </a:cubicBezTo>
                        <a:cubicBezTo>
                          <a:pt x="108608" y="404298"/>
                          <a:pt x="84959" y="411042"/>
                          <a:pt x="74199" y="415898"/>
                        </a:cubicBezTo>
                        <a:cubicBezTo>
                          <a:pt x="63438" y="420754"/>
                          <a:pt x="56806" y="436671"/>
                          <a:pt x="61686" y="444359"/>
                        </a:cubicBezTo>
                        <a:cubicBezTo>
                          <a:pt x="66691" y="452048"/>
                          <a:pt x="73824" y="445843"/>
                          <a:pt x="78703" y="448676"/>
                        </a:cubicBezTo>
                        <a:cubicBezTo>
                          <a:pt x="83583" y="451509"/>
                          <a:pt x="78203" y="471877"/>
                          <a:pt x="75074" y="474709"/>
                        </a:cubicBezTo>
                        <a:cubicBezTo>
                          <a:pt x="71946" y="477542"/>
                          <a:pt x="80956" y="484826"/>
                          <a:pt x="73323" y="490087"/>
                        </a:cubicBezTo>
                        <a:cubicBezTo>
                          <a:pt x="65690" y="495482"/>
                          <a:pt x="58558" y="506543"/>
                          <a:pt x="63062" y="512343"/>
                        </a:cubicBezTo>
                        <a:cubicBezTo>
                          <a:pt x="67567" y="518143"/>
                          <a:pt x="89464" y="520976"/>
                          <a:pt x="98848" y="526776"/>
                        </a:cubicBezTo>
                        <a:cubicBezTo>
                          <a:pt x="108233" y="532576"/>
                          <a:pt x="104604" y="543233"/>
                          <a:pt x="111861" y="553349"/>
                        </a:cubicBezTo>
                        <a:cubicBezTo>
                          <a:pt x="118993" y="563466"/>
                          <a:pt x="126626" y="557261"/>
                          <a:pt x="130129" y="563466"/>
                        </a:cubicBezTo>
                        <a:cubicBezTo>
                          <a:pt x="133758" y="569671"/>
                          <a:pt x="117241" y="594895"/>
                          <a:pt x="111361" y="595839"/>
                        </a:cubicBezTo>
                        <a:cubicBezTo>
                          <a:pt x="105480" y="596783"/>
                          <a:pt x="81831" y="570210"/>
                          <a:pt x="74700" y="564545"/>
                        </a:cubicBezTo>
                        <a:cubicBezTo>
                          <a:pt x="67567" y="558745"/>
                          <a:pt x="39789" y="549572"/>
                          <a:pt x="25901" y="541884"/>
                        </a:cubicBezTo>
                        <a:cubicBezTo>
                          <a:pt x="16767" y="536758"/>
                          <a:pt x="8759" y="535409"/>
                          <a:pt x="0" y="531902"/>
                        </a:cubicBezTo>
                        <a:cubicBezTo>
                          <a:pt x="0" y="531902"/>
                          <a:pt x="0" y="531902"/>
                          <a:pt x="0" y="531902"/>
                        </a:cubicBezTo>
                        <a:lnTo>
                          <a:pt x="123998" y="1256792"/>
                        </a:lnTo>
                        <a:cubicBezTo>
                          <a:pt x="123998" y="1256792"/>
                          <a:pt x="123998" y="1256792"/>
                          <a:pt x="123998" y="1256792"/>
                        </a:cubicBezTo>
                        <a:cubicBezTo>
                          <a:pt x="133132" y="1254229"/>
                          <a:pt x="144269" y="1253150"/>
                          <a:pt x="148397" y="1255173"/>
                        </a:cubicBezTo>
                        <a:cubicBezTo>
                          <a:pt x="155780" y="1258815"/>
                          <a:pt x="165164" y="1261648"/>
                          <a:pt x="171920" y="1258815"/>
                        </a:cubicBezTo>
                        <a:cubicBezTo>
                          <a:pt x="178678" y="1255982"/>
                          <a:pt x="192691" y="1263941"/>
                          <a:pt x="191315" y="1271899"/>
                        </a:cubicBezTo>
                        <a:cubicBezTo>
                          <a:pt x="190064" y="1279858"/>
                          <a:pt x="197321" y="1288625"/>
                          <a:pt x="196696" y="1295100"/>
                        </a:cubicBezTo>
                        <a:cubicBezTo>
                          <a:pt x="196069" y="1301575"/>
                          <a:pt x="189313" y="1303868"/>
                          <a:pt x="193317" y="1308858"/>
                        </a:cubicBezTo>
                        <a:cubicBezTo>
                          <a:pt x="197321" y="1313849"/>
                          <a:pt x="215464" y="1310342"/>
                          <a:pt x="220844" y="1303733"/>
                        </a:cubicBezTo>
                        <a:cubicBezTo>
                          <a:pt x="226225" y="1297123"/>
                          <a:pt x="232230" y="1306565"/>
                          <a:pt x="232230" y="1311691"/>
                        </a:cubicBezTo>
                        <a:cubicBezTo>
                          <a:pt x="232230" y="1316817"/>
                          <a:pt x="240989" y="1320324"/>
                          <a:pt x="240989" y="1313849"/>
                        </a:cubicBezTo>
                        <a:cubicBezTo>
                          <a:pt x="240989" y="1307375"/>
                          <a:pt x="251750" y="1311691"/>
                          <a:pt x="255128" y="1316007"/>
                        </a:cubicBezTo>
                        <a:cubicBezTo>
                          <a:pt x="258507" y="1320324"/>
                          <a:pt x="271269" y="1310882"/>
                          <a:pt x="271269" y="1318166"/>
                        </a:cubicBezTo>
                        <a:cubicBezTo>
                          <a:pt x="271269" y="1325450"/>
                          <a:pt x="252500" y="1331115"/>
                          <a:pt x="260509" y="1339073"/>
                        </a:cubicBezTo>
                        <a:cubicBezTo>
                          <a:pt x="268517" y="1347032"/>
                          <a:pt x="273271" y="1329631"/>
                          <a:pt x="283406" y="1333273"/>
                        </a:cubicBezTo>
                        <a:cubicBezTo>
                          <a:pt x="293416" y="1336915"/>
                          <a:pt x="306930" y="1320999"/>
                          <a:pt x="316314" y="1318840"/>
                        </a:cubicBezTo>
                        <a:cubicBezTo>
                          <a:pt x="325699" y="1316682"/>
                          <a:pt x="335708" y="1307240"/>
                          <a:pt x="343841" y="1302114"/>
                        </a:cubicBezTo>
                        <a:cubicBezTo>
                          <a:pt x="351974" y="1296988"/>
                          <a:pt x="369367" y="1298472"/>
                          <a:pt x="363986" y="1304272"/>
                        </a:cubicBezTo>
                        <a:cubicBezTo>
                          <a:pt x="358606" y="1310073"/>
                          <a:pt x="352600" y="1320863"/>
                          <a:pt x="372745" y="1328822"/>
                        </a:cubicBezTo>
                        <a:cubicBezTo>
                          <a:pt x="392890" y="1336780"/>
                          <a:pt x="415663" y="1378731"/>
                          <a:pt x="428425" y="1399773"/>
                        </a:cubicBezTo>
                        <a:cubicBezTo>
                          <a:pt x="441188" y="1420816"/>
                          <a:pt x="453325" y="1458450"/>
                          <a:pt x="459956" y="1458450"/>
                        </a:cubicBezTo>
                        <a:cubicBezTo>
                          <a:pt x="466588" y="1458450"/>
                          <a:pt x="468715" y="1439565"/>
                          <a:pt x="477474" y="1437542"/>
                        </a:cubicBezTo>
                        <a:cubicBezTo>
                          <a:pt x="486232" y="1435249"/>
                          <a:pt x="491612" y="1453459"/>
                          <a:pt x="500997" y="1455617"/>
                        </a:cubicBezTo>
                        <a:cubicBezTo>
                          <a:pt x="510381" y="1457775"/>
                          <a:pt x="523144" y="1463575"/>
                          <a:pt x="530527" y="1460608"/>
                        </a:cubicBezTo>
                        <a:cubicBezTo>
                          <a:pt x="537909" y="1457775"/>
                          <a:pt x="554676" y="1447524"/>
                          <a:pt x="560681" y="1451301"/>
                        </a:cubicBezTo>
                        <a:cubicBezTo>
                          <a:pt x="566812" y="1454942"/>
                          <a:pt x="574820" y="1454942"/>
                          <a:pt x="580201" y="1468701"/>
                        </a:cubicBezTo>
                        <a:cubicBezTo>
                          <a:pt x="585581" y="1482460"/>
                          <a:pt x="593589" y="1485427"/>
                          <a:pt x="598969" y="1485427"/>
                        </a:cubicBezTo>
                        <a:cubicBezTo>
                          <a:pt x="604349" y="1485427"/>
                          <a:pt x="605476" y="1491902"/>
                          <a:pt x="605476" y="1497702"/>
                        </a:cubicBezTo>
                        <a:cubicBezTo>
                          <a:pt x="605476" y="1503502"/>
                          <a:pt x="615360" y="1511191"/>
                          <a:pt x="620615" y="1511191"/>
                        </a:cubicBezTo>
                        <a:cubicBezTo>
                          <a:pt x="625871" y="1511191"/>
                          <a:pt x="640385" y="1509168"/>
                          <a:pt x="644765" y="1506335"/>
                        </a:cubicBezTo>
                        <a:cubicBezTo>
                          <a:pt x="649269" y="1503502"/>
                          <a:pt x="654650" y="1500535"/>
                          <a:pt x="655526" y="1507279"/>
                        </a:cubicBezTo>
                        <a:cubicBezTo>
                          <a:pt x="656402" y="1514024"/>
                          <a:pt x="664534" y="1524680"/>
                          <a:pt x="669914" y="1524680"/>
                        </a:cubicBezTo>
                        <a:cubicBezTo>
                          <a:pt x="675295" y="1524680"/>
                          <a:pt x="686056" y="1529536"/>
                          <a:pt x="686932" y="1524680"/>
                        </a:cubicBezTo>
                        <a:cubicBezTo>
                          <a:pt x="687808" y="1519824"/>
                          <a:pt x="702197" y="1516991"/>
                          <a:pt x="707452" y="1516047"/>
                        </a:cubicBezTo>
                        <a:cubicBezTo>
                          <a:pt x="712833" y="1515103"/>
                          <a:pt x="731601" y="1511191"/>
                          <a:pt x="735230" y="1502558"/>
                        </a:cubicBezTo>
                        <a:cubicBezTo>
                          <a:pt x="738733" y="1493790"/>
                          <a:pt x="753998" y="1493790"/>
                          <a:pt x="758503" y="1488125"/>
                        </a:cubicBezTo>
                        <a:cubicBezTo>
                          <a:pt x="763007" y="1482325"/>
                          <a:pt x="775519" y="1479492"/>
                          <a:pt x="778147" y="1473692"/>
                        </a:cubicBezTo>
                        <a:cubicBezTo>
                          <a:pt x="780900" y="1467892"/>
                          <a:pt x="796916" y="1468836"/>
                          <a:pt x="798793" y="1463980"/>
                        </a:cubicBezTo>
                        <a:cubicBezTo>
                          <a:pt x="800544" y="1459124"/>
                          <a:pt x="813932" y="1458180"/>
                          <a:pt x="820314" y="1460068"/>
                        </a:cubicBezTo>
                        <a:cubicBezTo>
                          <a:pt x="826570" y="1462092"/>
                          <a:pt x="857976" y="1468836"/>
                          <a:pt x="862355" y="1467757"/>
                        </a:cubicBezTo>
                        <a:cubicBezTo>
                          <a:pt x="866860" y="1466813"/>
                          <a:pt x="867736" y="1485158"/>
                          <a:pt x="872241" y="1486102"/>
                        </a:cubicBezTo>
                        <a:cubicBezTo>
                          <a:pt x="876745" y="1487046"/>
                          <a:pt x="892886" y="1500535"/>
                          <a:pt x="897266" y="1496758"/>
                        </a:cubicBezTo>
                        <a:cubicBezTo>
                          <a:pt x="901770" y="1492846"/>
                          <a:pt x="912530" y="1489069"/>
                          <a:pt x="921414" y="1494734"/>
                        </a:cubicBezTo>
                        <a:cubicBezTo>
                          <a:pt x="930423" y="1500535"/>
                          <a:pt x="939307" y="1508223"/>
                          <a:pt x="942935" y="1501479"/>
                        </a:cubicBezTo>
                        <a:cubicBezTo>
                          <a:pt x="946564" y="1494734"/>
                          <a:pt x="965333" y="1491767"/>
                          <a:pt x="968085" y="1487990"/>
                        </a:cubicBezTo>
                        <a:cubicBezTo>
                          <a:pt x="970713" y="1484078"/>
                          <a:pt x="973466" y="1472478"/>
                          <a:pt x="968961" y="1468701"/>
                        </a:cubicBezTo>
                        <a:cubicBezTo>
                          <a:pt x="964457" y="1464924"/>
                          <a:pt x="960077" y="1449412"/>
                          <a:pt x="958201" y="1441723"/>
                        </a:cubicBezTo>
                        <a:cubicBezTo>
                          <a:pt x="956449" y="1434035"/>
                          <a:pt x="968961" y="1432146"/>
                          <a:pt x="970713" y="1425267"/>
                        </a:cubicBezTo>
                        <a:cubicBezTo>
                          <a:pt x="972465" y="1418523"/>
                          <a:pt x="983226" y="1417579"/>
                          <a:pt x="986854" y="1413667"/>
                        </a:cubicBezTo>
                        <a:cubicBezTo>
                          <a:pt x="990358" y="1409890"/>
                          <a:pt x="991358" y="1401122"/>
                          <a:pt x="997615" y="1403011"/>
                        </a:cubicBezTo>
                        <a:cubicBezTo>
                          <a:pt x="1003871" y="1404899"/>
                          <a:pt x="1017259" y="1409755"/>
                          <a:pt x="1020012" y="1412723"/>
                        </a:cubicBezTo>
                        <a:cubicBezTo>
                          <a:pt x="1022765" y="1415555"/>
                          <a:pt x="1032525" y="1417579"/>
                          <a:pt x="1038781" y="1417579"/>
                        </a:cubicBezTo>
                        <a:cubicBezTo>
                          <a:pt x="1045037" y="1417579"/>
                          <a:pt x="1054922" y="1423379"/>
                          <a:pt x="1061178" y="1427156"/>
                        </a:cubicBezTo>
                        <a:cubicBezTo>
                          <a:pt x="1067434" y="1431067"/>
                          <a:pt x="1087204" y="1431067"/>
                          <a:pt x="1090707" y="1436867"/>
                        </a:cubicBezTo>
                        <a:cubicBezTo>
                          <a:pt x="1094336" y="1442668"/>
                          <a:pt x="1089831" y="1458989"/>
                          <a:pt x="1094336" y="1464924"/>
                        </a:cubicBezTo>
                        <a:cubicBezTo>
                          <a:pt x="1098840" y="1470724"/>
                          <a:pt x="1109601" y="1483269"/>
                          <a:pt x="1113105" y="1480302"/>
                        </a:cubicBezTo>
                        <a:cubicBezTo>
                          <a:pt x="1116608" y="1477469"/>
                          <a:pt x="1133624" y="1490014"/>
                          <a:pt x="1140006" y="1488934"/>
                        </a:cubicBezTo>
                        <a:cubicBezTo>
                          <a:pt x="1146262" y="1487990"/>
                          <a:pt x="1156147" y="1477334"/>
                          <a:pt x="1161528" y="1477334"/>
                        </a:cubicBezTo>
                        <a:cubicBezTo>
                          <a:pt x="1166908" y="1477334"/>
                          <a:pt x="1183925" y="1472478"/>
                          <a:pt x="1189305" y="1473557"/>
                        </a:cubicBezTo>
                        <a:cubicBezTo>
                          <a:pt x="1194685" y="1474501"/>
                          <a:pt x="1214330" y="1482190"/>
                          <a:pt x="1217083" y="1480302"/>
                        </a:cubicBezTo>
                        <a:cubicBezTo>
                          <a:pt x="1219710" y="1478413"/>
                          <a:pt x="1237603" y="1481246"/>
                          <a:pt x="1240356" y="1487046"/>
                        </a:cubicBezTo>
                        <a:cubicBezTo>
                          <a:pt x="1242984" y="1492846"/>
                          <a:pt x="1265381" y="1492846"/>
                          <a:pt x="1265381" y="1499590"/>
                        </a:cubicBezTo>
                        <a:cubicBezTo>
                          <a:pt x="1265381" y="1506335"/>
                          <a:pt x="1277893" y="1510247"/>
                          <a:pt x="1281521" y="1517935"/>
                        </a:cubicBezTo>
                        <a:cubicBezTo>
                          <a:pt x="1285150" y="1525624"/>
                          <a:pt x="1314679" y="1520903"/>
                          <a:pt x="1320060" y="1525624"/>
                        </a:cubicBezTo>
                        <a:cubicBezTo>
                          <a:pt x="1325440" y="1530480"/>
                          <a:pt x="1359474" y="1529536"/>
                          <a:pt x="1360350" y="1525624"/>
                        </a:cubicBezTo>
                        <a:cubicBezTo>
                          <a:pt x="1361225" y="1521712"/>
                          <a:pt x="1393508" y="1519824"/>
                          <a:pt x="1399764" y="1514968"/>
                        </a:cubicBezTo>
                        <a:cubicBezTo>
                          <a:pt x="1406020" y="1510112"/>
                          <a:pt x="1423037" y="1512135"/>
                          <a:pt x="1423913" y="1505391"/>
                        </a:cubicBezTo>
                        <a:cubicBezTo>
                          <a:pt x="1424789" y="1498646"/>
                          <a:pt x="1440930" y="1493790"/>
                          <a:pt x="1448061" y="1487990"/>
                        </a:cubicBezTo>
                        <a:cubicBezTo>
                          <a:pt x="1455194" y="1482190"/>
                          <a:pt x="1483848" y="1483134"/>
                          <a:pt x="1485724" y="1489879"/>
                        </a:cubicBezTo>
                        <a:cubicBezTo>
                          <a:pt x="1487476" y="1496623"/>
                          <a:pt x="1504493" y="1498512"/>
                          <a:pt x="1511750" y="1495679"/>
                        </a:cubicBezTo>
                        <a:cubicBezTo>
                          <a:pt x="1518882" y="1492846"/>
                          <a:pt x="1537651" y="1496623"/>
                          <a:pt x="1540403" y="1503368"/>
                        </a:cubicBezTo>
                        <a:cubicBezTo>
                          <a:pt x="1543156" y="1510112"/>
                          <a:pt x="1564552" y="1514024"/>
                          <a:pt x="1569933" y="1512000"/>
                        </a:cubicBezTo>
                        <a:cubicBezTo>
                          <a:pt x="1575313" y="1510112"/>
                          <a:pt x="1592330" y="1496623"/>
                          <a:pt x="1598586" y="1495544"/>
                        </a:cubicBezTo>
                        <a:cubicBezTo>
                          <a:pt x="1604842" y="1494600"/>
                          <a:pt x="1613726" y="1487855"/>
                          <a:pt x="1611975" y="1481111"/>
                        </a:cubicBezTo>
                        <a:cubicBezTo>
                          <a:pt x="1610223" y="1474366"/>
                          <a:pt x="1624487" y="1455077"/>
                          <a:pt x="1626363" y="1447389"/>
                        </a:cubicBezTo>
                        <a:cubicBezTo>
                          <a:pt x="1628115" y="1439700"/>
                          <a:pt x="1640753" y="1418388"/>
                          <a:pt x="1645132" y="1416499"/>
                        </a:cubicBezTo>
                        <a:cubicBezTo>
                          <a:pt x="1649637" y="1414611"/>
                          <a:pt x="1659522" y="1405843"/>
                          <a:pt x="1658520" y="1400043"/>
                        </a:cubicBezTo>
                        <a:cubicBezTo>
                          <a:pt x="1657644" y="1394243"/>
                          <a:pt x="1655017" y="1376842"/>
                          <a:pt x="1649637" y="1376842"/>
                        </a:cubicBezTo>
                        <a:cubicBezTo>
                          <a:pt x="1644257" y="1376842"/>
                          <a:pt x="1634497" y="1377921"/>
                          <a:pt x="1647009" y="1359442"/>
                        </a:cubicBezTo>
                        <a:cubicBezTo>
                          <a:pt x="1659522" y="1341097"/>
                          <a:pt x="1681919" y="1345953"/>
                          <a:pt x="1685548" y="1345953"/>
                        </a:cubicBezTo>
                        <a:cubicBezTo>
                          <a:pt x="1689176" y="1345953"/>
                          <a:pt x="1717705" y="1338264"/>
                          <a:pt x="1730342" y="1342041"/>
                        </a:cubicBezTo>
                        <a:cubicBezTo>
                          <a:pt x="1742854" y="1345953"/>
                          <a:pt x="1750862" y="1340153"/>
                          <a:pt x="1764376" y="1347841"/>
                        </a:cubicBezTo>
                        <a:cubicBezTo>
                          <a:pt x="1777764" y="1355530"/>
                          <a:pt x="1796533" y="1352697"/>
                          <a:pt x="1801037" y="1359442"/>
                        </a:cubicBezTo>
                        <a:cubicBezTo>
                          <a:pt x="1805541" y="1366186"/>
                          <a:pt x="1823434" y="1371986"/>
                          <a:pt x="1820682" y="1383587"/>
                        </a:cubicBezTo>
                        <a:cubicBezTo>
                          <a:pt x="1818054" y="1395187"/>
                          <a:pt x="1830566" y="1388443"/>
                          <a:pt x="1834946" y="1413532"/>
                        </a:cubicBezTo>
                        <a:cubicBezTo>
                          <a:pt x="1839450" y="1438621"/>
                          <a:pt x="1850211" y="1440510"/>
                          <a:pt x="1852839" y="1452110"/>
                        </a:cubicBezTo>
                        <a:cubicBezTo>
                          <a:pt x="1855466" y="1463710"/>
                          <a:pt x="1869855" y="1484888"/>
                          <a:pt x="1868103" y="1491632"/>
                        </a:cubicBezTo>
                        <a:cubicBezTo>
                          <a:pt x="1866352" y="1498377"/>
                          <a:pt x="1864475" y="1509033"/>
                          <a:pt x="1879740" y="1509977"/>
                        </a:cubicBezTo>
                        <a:cubicBezTo>
                          <a:pt x="1895005" y="1510921"/>
                          <a:pt x="1905766" y="1523466"/>
                          <a:pt x="1909394" y="1521577"/>
                        </a:cubicBezTo>
                        <a:cubicBezTo>
                          <a:pt x="1913023" y="1519689"/>
                          <a:pt x="1930791" y="1526433"/>
                          <a:pt x="1939800" y="1536010"/>
                        </a:cubicBezTo>
                        <a:cubicBezTo>
                          <a:pt x="1948683" y="1545587"/>
                          <a:pt x="1962197" y="1540866"/>
                          <a:pt x="1961321" y="1551523"/>
                        </a:cubicBezTo>
                        <a:cubicBezTo>
                          <a:pt x="1960445" y="1562179"/>
                          <a:pt x="1968453" y="1570812"/>
                          <a:pt x="1967577" y="1579444"/>
                        </a:cubicBezTo>
                        <a:cubicBezTo>
                          <a:pt x="1966576" y="1588212"/>
                          <a:pt x="1984594" y="1594012"/>
                          <a:pt x="1997106" y="1591989"/>
                        </a:cubicBezTo>
                        <a:cubicBezTo>
                          <a:pt x="2009619" y="1590101"/>
                          <a:pt x="2018628" y="1596845"/>
                          <a:pt x="2024008" y="1585245"/>
                        </a:cubicBezTo>
                        <a:cubicBezTo>
                          <a:pt x="2029389" y="1573644"/>
                          <a:pt x="2047281" y="1578500"/>
                          <a:pt x="2053537" y="1573644"/>
                        </a:cubicBezTo>
                        <a:cubicBezTo>
                          <a:pt x="2059794" y="1568788"/>
                          <a:pt x="2078687" y="1562988"/>
                          <a:pt x="2077811" y="1580389"/>
                        </a:cubicBezTo>
                        <a:cubicBezTo>
                          <a:pt x="2076810" y="1597789"/>
                          <a:pt x="2087572" y="1601701"/>
                          <a:pt x="2078687" y="1607366"/>
                        </a:cubicBezTo>
                        <a:cubicBezTo>
                          <a:pt x="2069679" y="1613167"/>
                          <a:pt x="2065299" y="1638256"/>
                          <a:pt x="2062547" y="1648912"/>
                        </a:cubicBezTo>
                        <a:cubicBezTo>
                          <a:pt x="2059794" y="1659568"/>
                          <a:pt x="2046405" y="1662401"/>
                          <a:pt x="2044654" y="1674001"/>
                        </a:cubicBezTo>
                        <a:cubicBezTo>
                          <a:pt x="2042902" y="1685602"/>
                          <a:pt x="2030264" y="1686546"/>
                          <a:pt x="2030264" y="1695178"/>
                        </a:cubicBezTo>
                        <a:cubicBezTo>
                          <a:pt x="2030264" y="1703811"/>
                          <a:pt x="2012372" y="1701923"/>
                          <a:pt x="2003362" y="1695178"/>
                        </a:cubicBezTo>
                        <a:cubicBezTo>
                          <a:pt x="1994479" y="1688434"/>
                          <a:pt x="1985470" y="1707723"/>
                          <a:pt x="1978338" y="1707723"/>
                        </a:cubicBezTo>
                        <a:cubicBezTo>
                          <a:pt x="1971205" y="1707723"/>
                          <a:pt x="1972081" y="1724045"/>
                          <a:pt x="1973833" y="1730924"/>
                        </a:cubicBezTo>
                        <a:cubicBezTo>
                          <a:pt x="1975585" y="1737668"/>
                          <a:pt x="1971205" y="1746301"/>
                          <a:pt x="1975585" y="1757902"/>
                        </a:cubicBezTo>
                        <a:cubicBezTo>
                          <a:pt x="1977963" y="1764106"/>
                          <a:pt x="1976586" y="1775842"/>
                          <a:pt x="1977712" y="1789061"/>
                        </a:cubicBezTo>
                        <a:cubicBezTo>
                          <a:pt x="1988598" y="1780563"/>
                          <a:pt x="1998483" y="1774223"/>
                          <a:pt x="2002862" y="1774223"/>
                        </a:cubicBezTo>
                        <a:cubicBezTo>
                          <a:pt x="2013998" y="1774223"/>
                          <a:pt x="2025259" y="1794996"/>
                          <a:pt x="2037772" y="1795401"/>
                        </a:cubicBezTo>
                        <a:cubicBezTo>
                          <a:pt x="2050284" y="1795940"/>
                          <a:pt x="2107091" y="1754934"/>
                          <a:pt x="2107591" y="1748190"/>
                        </a:cubicBezTo>
                        <a:cubicBezTo>
                          <a:pt x="2108091" y="1741445"/>
                          <a:pt x="2141124" y="1707184"/>
                          <a:pt x="2156890" y="1689244"/>
                        </a:cubicBezTo>
                        <a:cubicBezTo>
                          <a:pt x="2172531" y="1671303"/>
                          <a:pt x="2193176" y="1645270"/>
                          <a:pt x="2201184" y="1625037"/>
                        </a:cubicBezTo>
                        <a:cubicBezTo>
                          <a:pt x="2206064" y="1612492"/>
                          <a:pt x="2228086" y="1588347"/>
                          <a:pt x="2233466" y="1578635"/>
                        </a:cubicBezTo>
                        <a:cubicBezTo>
                          <a:pt x="2238846" y="1569058"/>
                          <a:pt x="2242350" y="1567979"/>
                          <a:pt x="2252235" y="1545318"/>
                        </a:cubicBezTo>
                        <a:cubicBezTo>
                          <a:pt x="2261995" y="1522656"/>
                          <a:pt x="2261995" y="1463306"/>
                          <a:pt x="2265247" y="1459394"/>
                        </a:cubicBezTo>
                        <a:cubicBezTo>
                          <a:pt x="2268375" y="1455617"/>
                          <a:pt x="2266624" y="1445500"/>
                          <a:pt x="2271003" y="1439161"/>
                        </a:cubicBezTo>
                        <a:cubicBezTo>
                          <a:pt x="2275508" y="1432956"/>
                          <a:pt x="2273255" y="1424188"/>
                          <a:pt x="2282139" y="1415960"/>
                        </a:cubicBezTo>
                        <a:cubicBezTo>
                          <a:pt x="2291148" y="1407732"/>
                          <a:pt x="2289272" y="1400583"/>
                          <a:pt x="2287020" y="1394243"/>
                        </a:cubicBezTo>
                        <a:cubicBezTo>
                          <a:pt x="2284767" y="1388038"/>
                          <a:pt x="2287520" y="1374009"/>
                          <a:pt x="2285268" y="1369693"/>
                        </a:cubicBezTo>
                        <a:cubicBezTo>
                          <a:pt x="2283015" y="1365377"/>
                          <a:pt x="2283516" y="1363353"/>
                          <a:pt x="2288771" y="1360116"/>
                        </a:cubicBezTo>
                        <a:cubicBezTo>
                          <a:pt x="2294151" y="1356744"/>
                          <a:pt x="2285268" y="1347976"/>
                          <a:pt x="2277635" y="1344199"/>
                        </a:cubicBezTo>
                        <a:cubicBezTo>
                          <a:pt x="2270002" y="1340287"/>
                          <a:pt x="2260243" y="1336915"/>
                          <a:pt x="2259242" y="1327743"/>
                        </a:cubicBezTo>
                        <a:cubicBezTo>
                          <a:pt x="2258366" y="1318570"/>
                          <a:pt x="2245353" y="1307510"/>
                          <a:pt x="2235468" y="1308454"/>
                        </a:cubicBezTo>
                        <a:cubicBezTo>
                          <a:pt x="2225583" y="1309398"/>
                          <a:pt x="2207316" y="1302654"/>
                          <a:pt x="2209442" y="1309398"/>
                        </a:cubicBezTo>
                        <a:cubicBezTo>
                          <a:pt x="2211695" y="1316143"/>
                          <a:pt x="2208566" y="1321943"/>
                          <a:pt x="2203686" y="1320459"/>
                        </a:cubicBezTo>
                        <a:cubicBezTo>
                          <a:pt x="2198682" y="1319110"/>
                          <a:pt x="2196429" y="1323426"/>
                          <a:pt x="2190674" y="1333004"/>
                        </a:cubicBezTo>
                        <a:cubicBezTo>
                          <a:pt x="2184793" y="1342716"/>
                          <a:pt x="2164273" y="1343660"/>
                          <a:pt x="2173657" y="1334487"/>
                        </a:cubicBezTo>
                        <a:cubicBezTo>
                          <a:pt x="2183041" y="1325315"/>
                          <a:pt x="2170529" y="1324910"/>
                          <a:pt x="2172280" y="1315198"/>
                        </a:cubicBezTo>
                        <a:cubicBezTo>
                          <a:pt x="2174157" y="1305621"/>
                          <a:pt x="2181664" y="1295909"/>
                          <a:pt x="2171404" y="1302114"/>
                        </a:cubicBezTo>
                        <a:cubicBezTo>
                          <a:pt x="2161145" y="1308319"/>
                          <a:pt x="2161145" y="1323292"/>
                          <a:pt x="2152636" y="1325315"/>
                        </a:cubicBezTo>
                        <a:cubicBezTo>
                          <a:pt x="2144127" y="1327203"/>
                          <a:pt x="2146755" y="1299281"/>
                          <a:pt x="2149007" y="1291997"/>
                        </a:cubicBezTo>
                        <a:cubicBezTo>
                          <a:pt x="2151259" y="1284714"/>
                          <a:pt x="2133367" y="1292537"/>
                          <a:pt x="2114598" y="1291053"/>
                        </a:cubicBezTo>
                        <a:cubicBezTo>
                          <a:pt x="2095829" y="1289570"/>
                          <a:pt x="2100709" y="1275541"/>
                          <a:pt x="2115974" y="1266908"/>
                        </a:cubicBezTo>
                        <a:cubicBezTo>
                          <a:pt x="2131240" y="1258275"/>
                          <a:pt x="2128487" y="1250047"/>
                          <a:pt x="2136120" y="1246675"/>
                        </a:cubicBezTo>
                        <a:cubicBezTo>
                          <a:pt x="2143752" y="1243303"/>
                          <a:pt x="2163397" y="1229274"/>
                          <a:pt x="2175033" y="1222125"/>
                        </a:cubicBezTo>
                        <a:cubicBezTo>
                          <a:pt x="2186670" y="1214841"/>
                          <a:pt x="2188922" y="1206748"/>
                          <a:pt x="2191675" y="1198520"/>
                        </a:cubicBezTo>
                        <a:cubicBezTo>
                          <a:pt x="2194427" y="1190292"/>
                          <a:pt x="2215824" y="1180175"/>
                          <a:pt x="2235093" y="1163314"/>
                        </a:cubicBezTo>
                        <a:cubicBezTo>
                          <a:pt x="2254237" y="1146453"/>
                          <a:pt x="2263746" y="1136741"/>
                          <a:pt x="2268251" y="1126624"/>
                        </a:cubicBezTo>
                        <a:cubicBezTo>
                          <a:pt x="2272755" y="1116508"/>
                          <a:pt x="2301408" y="1103963"/>
                          <a:pt x="2301784" y="1096275"/>
                        </a:cubicBezTo>
                        <a:cubicBezTo>
                          <a:pt x="2302159" y="1088586"/>
                          <a:pt x="2335817" y="1069297"/>
                          <a:pt x="2358590" y="1064441"/>
                        </a:cubicBezTo>
                        <a:cubicBezTo>
                          <a:pt x="2381363" y="1059585"/>
                          <a:pt x="2417649" y="1065925"/>
                          <a:pt x="2424406" y="1073209"/>
                        </a:cubicBezTo>
                        <a:cubicBezTo>
                          <a:pt x="2431162" y="1080493"/>
                          <a:pt x="2436042" y="1077525"/>
                          <a:pt x="2440046" y="1072669"/>
                        </a:cubicBezTo>
                        <a:cubicBezTo>
                          <a:pt x="2444050" y="1067813"/>
                          <a:pt x="2453059" y="1070241"/>
                          <a:pt x="2468199" y="1072130"/>
                        </a:cubicBezTo>
                        <a:cubicBezTo>
                          <a:pt x="2483339" y="1074018"/>
                          <a:pt x="2486968" y="1064441"/>
                          <a:pt x="2497228" y="1067813"/>
                        </a:cubicBezTo>
                        <a:cubicBezTo>
                          <a:pt x="2507488" y="1071185"/>
                          <a:pt x="2515997" y="1073074"/>
                          <a:pt x="2522253" y="1060125"/>
                        </a:cubicBezTo>
                        <a:cubicBezTo>
                          <a:pt x="2528509" y="1047040"/>
                          <a:pt x="2558038" y="1049468"/>
                          <a:pt x="2564795" y="1054864"/>
                        </a:cubicBezTo>
                        <a:cubicBezTo>
                          <a:pt x="2571552" y="1060125"/>
                          <a:pt x="2576932" y="1067408"/>
                          <a:pt x="2587567" y="1059720"/>
                        </a:cubicBezTo>
                        <a:cubicBezTo>
                          <a:pt x="2598328" y="1052031"/>
                          <a:pt x="2598328" y="1069836"/>
                          <a:pt x="2608588" y="1071320"/>
                        </a:cubicBezTo>
                        <a:cubicBezTo>
                          <a:pt x="2618973" y="1072804"/>
                          <a:pt x="2612217" y="1082381"/>
                          <a:pt x="2603208" y="1081437"/>
                        </a:cubicBezTo>
                        <a:cubicBezTo>
                          <a:pt x="2594324" y="1080493"/>
                          <a:pt x="2583063" y="1086293"/>
                          <a:pt x="2593323" y="1092633"/>
                        </a:cubicBezTo>
                        <a:cubicBezTo>
                          <a:pt x="2603709" y="1098837"/>
                          <a:pt x="2615720" y="1086832"/>
                          <a:pt x="2623728" y="1087777"/>
                        </a:cubicBezTo>
                        <a:cubicBezTo>
                          <a:pt x="2631736" y="1088721"/>
                          <a:pt x="2644249" y="1089665"/>
                          <a:pt x="2655510" y="1081976"/>
                        </a:cubicBezTo>
                        <a:cubicBezTo>
                          <a:pt x="2666771" y="1074288"/>
                          <a:pt x="2669899" y="1088316"/>
                          <a:pt x="2677031" y="1081437"/>
                        </a:cubicBezTo>
                        <a:cubicBezTo>
                          <a:pt x="2684163" y="1074692"/>
                          <a:pt x="2700304" y="1072804"/>
                          <a:pt x="2708438" y="1073209"/>
                        </a:cubicBezTo>
                        <a:cubicBezTo>
                          <a:pt x="2716445" y="1073748"/>
                          <a:pt x="2709814" y="1063092"/>
                          <a:pt x="2696300" y="1063092"/>
                        </a:cubicBezTo>
                        <a:cubicBezTo>
                          <a:pt x="2682787" y="1063092"/>
                          <a:pt x="2683287" y="1055403"/>
                          <a:pt x="2694048" y="1035575"/>
                        </a:cubicBezTo>
                        <a:cubicBezTo>
                          <a:pt x="2704808" y="1015881"/>
                          <a:pt x="2725329" y="1005225"/>
                          <a:pt x="2738342" y="993085"/>
                        </a:cubicBezTo>
                        <a:cubicBezTo>
                          <a:pt x="2751355" y="981080"/>
                          <a:pt x="2760739" y="986880"/>
                          <a:pt x="2760739" y="979057"/>
                        </a:cubicBezTo>
                        <a:cubicBezTo>
                          <a:pt x="2760739" y="971233"/>
                          <a:pt x="2766996" y="949651"/>
                          <a:pt x="2776880" y="949111"/>
                        </a:cubicBezTo>
                        <a:cubicBezTo>
                          <a:pt x="2786765" y="948572"/>
                          <a:pt x="2811289" y="953428"/>
                          <a:pt x="2826555" y="944256"/>
                        </a:cubicBezTo>
                        <a:cubicBezTo>
                          <a:pt x="2841694" y="935083"/>
                          <a:pt x="2840443" y="951000"/>
                          <a:pt x="2846700" y="953428"/>
                        </a:cubicBezTo>
                        <a:cubicBezTo>
                          <a:pt x="2852956" y="955856"/>
                          <a:pt x="2861464" y="939400"/>
                          <a:pt x="2868596" y="944256"/>
                        </a:cubicBezTo>
                        <a:cubicBezTo>
                          <a:pt x="2875728" y="949111"/>
                          <a:pt x="2857836" y="960712"/>
                          <a:pt x="2853832" y="974605"/>
                        </a:cubicBezTo>
                        <a:cubicBezTo>
                          <a:pt x="2849828" y="988634"/>
                          <a:pt x="2863216" y="983373"/>
                          <a:pt x="2870848" y="987150"/>
                        </a:cubicBezTo>
                        <a:cubicBezTo>
                          <a:pt x="2878481" y="990927"/>
                          <a:pt x="2860964" y="996727"/>
                          <a:pt x="2862840" y="1000639"/>
                        </a:cubicBezTo>
                        <a:cubicBezTo>
                          <a:pt x="2864592" y="1004550"/>
                          <a:pt x="2879858" y="1004550"/>
                          <a:pt x="2899502" y="983238"/>
                        </a:cubicBezTo>
                        <a:cubicBezTo>
                          <a:pt x="2919271" y="962061"/>
                          <a:pt x="2937039" y="956261"/>
                          <a:pt x="2949676" y="957609"/>
                        </a:cubicBezTo>
                        <a:cubicBezTo>
                          <a:pt x="2962189" y="959093"/>
                          <a:pt x="2955057" y="945604"/>
                          <a:pt x="2955933" y="925776"/>
                        </a:cubicBezTo>
                        <a:cubicBezTo>
                          <a:pt x="2956809" y="905947"/>
                          <a:pt x="2995347" y="900147"/>
                          <a:pt x="3007860" y="905947"/>
                        </a:cubicBezTo>
                        <a:cubicBezTo>
                          <a:pt x="3020372" y="911747"/>
                          <a:pt x="3019496" y="917008"/>
                          <a:pt x="3007359" y="913636"/>
                        </a:cubicBezTo>
                        <a:cubicBezTo>
                          <a:pt x="2995222" y="910264"/>
                          <a:pt x="2984086" y="921864"/>
                          <a:pt x="2984587" y="938185"/>
                        </a:cubicBezTo>
                        <a:cubicBezTo>
                          <a:pt x="2985087" y="954642"/>
                          <a:pt x="2973825" y="959902"/>
                          <a:pt x="2979707" y="966242"/>
                        </a:cubicBezTo>
                        <a:cubicBezTo>
                          <a:pt x="2985587" y="972447"/>
                          <a:pt x="2971198" y="973931"/>
                          <a:pt x="2970697" y="980675"/>
                        </a:cubicBezTo>
                        <a:cubicBezTo>
                          <a:pt x="2970322" y="987420"/>
                          <a:pt x="2970697" y="992680"/>
                          <a:pt x="2961814" y="995648"/>
                        </a:cubicBezTo>
                        <a:cubicBezTo>
                          <a:pt x="2952930" y="998615"/>
                          <a:pt x="2922900" y="1001853"/>
                          <a:pt x="2922025" y="1014397"/>
                        </a:cubicBezTo>
                        <a:cubicBezTo>
                          <a:pt x="2921149" y="1026942"/>
                          <a:pt x="2905007" y="1028426"/>
                          <a:pt x="2897375" y="1043803"/>
                        </a:cubicBezTo>
                        <a:cubicBezTo>
                          <a:pt x="2889742" y="1059180"/>
                          <a:pt x="2860713" y="1068353"/>
                          <a:pt x="2841445" y="1099242"/>
                        </a:cubicBezTo>
                        <a:cubicBezTo>
                          <a:pt x="2822175" y="1130132"/>
                          <a:pt x="2791770" y="1130132"/>
                          <a:pt x="2791770" y="1135797"/>
                        </a:cubicBezTo>
                        <a:cubicBezTo>
                          <a:pt x="2791770" y="1141462"/>
                          <a:pt x="2770749" y="1141192"/>
                          <a:pt x="2763617" y="1142137"/>
                        </a:cubicBezTo>
                        <a:cubicBezTo>
                          <a:pt x="2756485" y="1143081"/>
                          <a:pt x="2770374" y="1161965"/>
                          <a:pt x="2753357" y="1181659"/>
                        </a:cubicBezTo>
                        <a:cubicBezTo>
                          <a:pt x="2736340" y="1201487"/>
                          <a:pt x="2725204" y="1228870"/>
                          <a:pt x="2725579" y="1256522"/>
                        </a:cubicBezTo>
                        <a:cubicBezTo>
                          <a:pt x="2726080" y="1284039"/>
                          <a:pt x="2734463" y="1363084"/>
                          <a:pt x="2742096" y="1377112"/>
                        </a:cubicBezTo>
                        <a:cubicBezTo>
                          <a:pt x="2749728" y="1391140"/>
                          <a:pt x="2745224" y="1425402"/>
                          <a:pt x="2751480" y="1432551"/>
                        </a:cubicBezTo>
                        <a:cubicBezTo>
                          <a:pt x="2757736" y="1439835"/>
                          <a:pt x="2755484" y="1451840"/>
                          <a:pt x="2759488" y="1456157"/>
                        </a:cubicBezTo>
                        <a:cubicBezTo>
                          <a:pt x="2763492" y="1460473"/>
                          <a:pt x="2780133" y="1436867"/>
                          <a:pt x="2791270" y="1426751"/>
                        </a:cubicBezTo>
                        <a:cubicBezTo>
                          <a:pt x="2802530" y="1416634"/>
                          <a:pt x="2798902" y="1413262"/>
                          <a:pt x="2806534" y="1408001"/>
                        </a:cubicBezTo>
                        <a:cubicBezTo>
                          <a:pt x="2814168" y="1402741"/>
                          <a:pt x="2811039" y="1380484"/>
                          <a:pt x="2813292" y="1374684"/>
                        </a:cubicBezTo>
                        <a:cubicBezTo>
                          <a:pt x="2815544" y="1368884"/>
                          <a:pt x="2829432" y="1366051"/>
                          <a:pt x="2833937" y="1359711"/>
                        </a:cubicBezTo>
                        <a:cubicBezTo>
                          <a:pt x="2838441" y="1353372"/>
                          <a:pt x="2850078" y="1357283"/>
                          <a:pt x="2856334" y="1354855"/>
                        </a:cubicBezTo>
                        <a:cubicBezTo>
                          <a:pt x="2862591" y="1352427"/>
                          <a:pt x="2855833" y="1336646"/>
                          <a:pt x="2853581" y="1327338"/>
                        </a:cubicBezTo>
                        <a:cubicBezTo>
                          <a:pt x="2851329" y="1318166"/>
                          <a:pt x="2871975" y="1305621"/>
                          <a:pt x="2882735" y="1297393"/>
                        </a:cubicBezTo>
                        <a:cubicBezTo>
                          <a:pt x="2893496" y="1289165"/>
                          <a:pt x="2906884" y="1302789"/>
                          <a:pt x="2919021" y="1290649"/>
                        </a:cubicBezTo>
                        <a:cubicBezTo>
                          <a:pt x="2931158" y="1278644"/>
                          <a:pt x="2918146" y="1264615"/>
                          <a:pt x="2913641" y="1258275"/>
                        </a:cubicBezTo>
                        <a:cubicBezTo>
                          <a:pt x="2909136" y="1251936"/>
                          <a:pt x="2925778" y="1221586"/>
                          <a:pt x="2935162" y="1218618"/>
                        </a:cubicBezTo>
                        <a:cubicBezTo>
                          <a:pt x="2944547" y="1215786"/>
                          <a:pt x="2949427" y="1225902"/>
                          <a:pt x="2958435" y="1217134"/>
                        </a:cubicBezTo>
                        <a:cubicBezTo>
                          <a:pt x="2967319" y="1208502"/>
                          <a:pt x="2950302" y="1194473"/>
                          <a:pt x="2944046" y="1195417"/>
                        </a:cubicBezTo>
                        <a:cubicBezTo>
                          <a:pt x="2937790" y="1196362"/>
                          <a:pt x="2935537" y="1170868"/>
                          <a:pt x="2950302" y="1158728"/>
                        </a:cubicBezTo>
                        <a:cubicBezTo>
                          <a:pt x="2965067" y="1146723"/>
                          <a:pt x="2959311" y="1144295"/>
                          <a:pt x="2949427" y="1141327"/>
                        </a:cubicBezTo>
                        <a:cubicBezTo>
                          <a:pt x="2939541" y="1138495"/>
                          <a:pt x="2937790" y="1142272"/>
                          <a:pt x="2930157" y="1142811"/>
                        </a:cubicBezTo>
                        <a:cubicBezTo>
                          <a:pt x="2922525" y="1143351"/>
                          <a:pt x="2914892" y="1125950"/>
                          <a:pt x="2926529" y="1109089"/>
                        </a:cubicBezTo>
                        <a:cubicBezTo>
                          <a:pt x="2938165" y="1092228"/>
                          <a:pt x="2949302" y="1094116"/>
                          <a:pt x="2952054" y="1080223"/>
                        </a:cubicBezTo>
                        <a:cubicBezTo>
                          <a:pt x="2954682" y="1066195"/>
                          <a:pt x="2970822" y="1046366"/>
                          <a:pt x="2974827" y="1039217"/>
                        </a:cubicBezTo>
                        <a:cubicBezTo>
                          <a:pt x="2978831" y="1031933"/>
                          <a:pt x="2994971" y="1039217"/>
                          <a:pt x="3001228" y="1037733"/>
                        </a:cubicBezTo>
                        <a:cubicBezTo>
                          <a:pt x="3007484" y="1036249"/>
                          <a:pt x="3005232" y="1050682"/>
                          <a:pt x="3012864" y="1043533"/>
                        </a:cubicBezTo>
                        <a:cubicBezTo>
                          <a:pt x="3020497" y="1036249"/>
                          <a:pt x="3033010" y="1012239"/>
                          <a:pt x="3043270" y="1012239"/>
                        </a:cubicBezTo>
                        <a:cubicBezTo>
                          <a:pt x="3053529" y="1012239"/>
                          <a:pt x="3046898" y="1030044"/>
                          <a:pt x="3049526" y="1040701"/>
                        </a:cubicBezTo>
                        <a:cubicBezTo>
                          <a:pt x="3052153" y="1051357"/>
                          <a:pt x="3058034" y="1037868"/>
                          <a:pt x="3077679" y="1023300"/>
                        </a:cubicBezTo>
                        <a:cubicBezTo>
                          <a:pt x="3097448" y="1008867"/>
                          <a:pt x="3140366" y="1010216"/>
                          <a:pt x="3153379" y="1016960"/>
                        </a:cubicBezTo>
                        <a:cubicBezTo>
                          <a:pt x="3166392" y="1023705"/>
                          <a:pt x="3168644" y="1039622"/>
                          <a:pt x="3175776" y="1037733"/>
                        </a:cubicBezTo>
                        <a:cubicBezTo>
                          <a:pt x="3186662" y="1034766"/>
                          <a:pt x="3177528" y="1021816"/>
                          <a:pt x="3188288" y="1018444"/>
                        </a:cubicBezTo>
                        <a:cubicBezTo>
                          <a:pt x="3199049" y="1015072"/>
                          <a:pt x="3217817" y="1002932"/>
                          <a:pt x="3232207" y="991871"/>
                        </a:cubicBezTo>
                        <a:cubicBezTo>
                          <a:pt x="3246471" y="980810"/>
                          <a:pt x="3242467" y="989038"/>
                          <a:pt x="3250100" y="978787"/>
                        </a:cubicBezTo>
                        <a:cubicBezTo>
                          <a:pt x="3257732" y="968670"/>
                          <a:pt x="3265240" y="972987"/>
                          <a:pt x="3267492" y="966242"/>
                        </a:cubicBezTo>
                        <a:cubicBezTo>
                          <a:pt x="3269744" y="959498"/>
                          <a:pt x="3290265" y="948437"/>
                          <a:pt x="3318543" y="941693"/>
                        </a:cubicBezTo>
                        <a:cubicBezTo>
                          <a:pt x="3346696" y="934948"/>
                          <a:pt x="3383482" y="914715"/>
                          <a:pt x="3381605" y="908375"/>
                        </a:cubicBezTo>
                        <a:cubicBezTo>
                          <a:pt x="3379728" y="902035"/>
                          <a:pt x="3392240" y="899203"/>
                          <a:pt x="3393617" y="905408"/>
                        </a:cubicBezTo>
                        <a:cubicBezTo>
                          <a:pt x="3394994" y="911612"/>
                          <a:pt x="3405754" y="909319"/>
                          <a:pt x="3420519" y="912692"/>
                        </a:cubicBezTo>
                        <a:cubicBezTo>
                          <a:pt x="3435283" y="916064"/>
                          <a:pt x="3442040" y="922404"/>
                          <a:pt x="3453677" y="909859"/>
                        </a:cubicBezTo>
                        <a:cubicBezTo>
                          <a:pt x="3465313" y="897314"/>
                          <a:pt x="3452301" y="892998"/>
                          <a:pt x="3452801" y="883286"/>
                        </a:cubicBezTo>
                        <a:cubicBezTo>
                          <a:pt x="3453301" y="873574"/>
                          <a:pt x="3432656" y="863457"/>
                          <a:pt x="3435283" y="853341"/>
                        </a:cubicBezTo>
                        <a:cubicBezTo>
                          <a:pt x="3438036" y="843224"/>
                          <a:pt x="3420144" y="816112"/>
                          <a:pt x="3414763" y="821507"/>
                        </a:cubicBezTo>
                        <a:cubicBezTo>
                          <a:pt x="3409382" y="826768"/>
                          <a:pt x="3396746" y="817191"/>
                          <a:pt x="3396746" y="809502"/>
                        </a:cubicBezTo>
                        <a:cubicBezTo>
                          <a:pt x="3396746" y="801813"/>
                          <a:pt x="3395870" y="792641"/>
                          <a:pt x="3387361" y="798441"/>
                        </a:cubicBezTo>
                        <a:cubicBezTo>
                          <a:pt x="3378852" y="804241"/>
                          <a:pt x="3364589" y="801409"/>
                          <a:pt x="3361835" y="792641"/>
                        </a:cubicBezTo>
                        <a:cubicBezTo>
                          <a:pt x="3359083" y="784008"/>
                          <a:pt x="3378477" y="777668"/>
                          <a:pt x="3391866" y="783469"/>
                        </a:cubicBezTo>
                        <a:cubicBezTo>
                          <a:pt x="3405254" y="789269"/>
                          <a:pt x="3401250" y="795069"/>
                          <a:pt x="3408006" y="799385"/>
                        </a:cubicBezTo>
                        <a:cubicBezTo>
                          <a:pt x="3414763" y="803702"/>
                          <a:pt x="3433031" y="801813"/>
                          <a:pt x="3442415" y="796957"/>
                        </a:cubicBezTo>
                        <a:cubicBezTo>
                          <a:pt x="3451800" y="792101"/>
                          <a:pt x="3478201" y="782929"/>
                          <a:pt x="3482706" y="774701"/>
                        </a:cubicBezTo>
                        <a:cubicBezTo>
                          <a:pt x="3487210" y="766473"/>
                          <a:pt x="3482205" y="762696"/>
                          <a:pt x="3491214" y="757840"/>
                        </a:cubicBezTo>
                        <a:cubicBezTo>
                          <a:pt x="3500097" y="752984"/>
                          <a:pt x="3493466" y="742867"/>
                          <a:pt x="3485834" y="738551"/>
                        </a:cubicBezTo>
                        <a:cubicBezTo>
                          <a:pt x="3478201" y="734234"/>
                          <a:pt x="3479953" y="722634"/>
                          <a:pt x="3488086" y="722634"/>
                        </a:cubicBezTo>
                        <a:cubicBezTo>
                          <a:pt x="3496219" y="722634"/>
                          <a:pt x="3493966" y="712517"/>
                          <a:pt x="3499222" y="711978"/>
                        </a:cubicBezTo>
                        <a:cubicBezTo>
                          <a:pt x="3504602" y="711438"/>
                          <a:pt x="3505478" y="716294"/>
                          <a:pt x="3515363" y="711034"/>
                        </a:cubicBezTo>
                        <a:cubicBezTo>
                          <a:pt x="3525248" y="705773"/>
                          <a:pt x="3515863" y="719262"/>
                          <a:pt x="3511359" y="728434"/>
                        </a:cubicBezTo>
                        <a:cubicBezTo>
                          <a:pt x="3506855" y="737607"/>
                          <a:pt x="3520743" y="745295"/>
                          <a:pt x="3522119" y="750556"/>
                        </a:cubicBezTo>
                        <a:cubicBezTo>
                          <a:pt x="3523496" y="755817"/>
                          <a:pt x="3542765" y="757840"/>
                          <a:pt x="3553526" y="751500"/>
                        </a:cubicBezTo>
                        <a:cubicBezTo>
                          <a:pt x="3564286" y="745295"/>
                          <a:pt x="3598695" y="759189"/>
                          <a:pt x="3600947" y="768361"/>
                        </a:cubicBezTo>
                        <a:cubicBezTo>
                          <a:pt x="3603200" y="777534"/>
                          <a:pt x="3608080" y="788594"/>
                          <a:pt x="3622469" y="796418"/>
                        </a:cubicBezTo>
                        <a:cubicBezTo>
                          <a:pt x="3636859" y="804107"/>
                          <a:pt x="3649746" y="800734"/>
                          <a:pt x="3652499" y="808018"/>
                        </a:cubicBezTo>
                        <a:cubicBezTo>
                          <a:pt x="3655126" y="815302"/>
                          <a:pt x="3660507" y="819079"/>
                          <a:pt x="3668640" y="817191"/>
                        </a:cubicBezTo>
                        <a:cubicBezTo>
                          <a:pt x="3676648" y="815302"/>
                          <a:pt x="3681152" y="824879"/>
                          <a:pt x="3686908" y="819079"/>
                        </a:cubicBezTo>
                        <a:cubicBezTo>
                          <a:pt x="3692664" y="813279"/>
                          <a:pt x="3695792" y="822451"/>
                          <a:pt x="3703549" y="815302"/>
                        </a:cubicBezTo>
                        <a:cubicBezTo>
                          <a:pt x="3711057" y="808018"/>
                          <a:pt x="3686908" y="803297"/>
                          <a:pt x="3690161" y="797497"/>
                        </a:cubicBezTo>
                        <a:cubicBezTo>
                          <a:pt x="3693289" y="791697"/>
                          <a:pt x="3698169" y="801813"/>
                          <a:pt x="3704926" y="801409"/>
                        </a:cubicBezTo>
                        <a:cubicBezTo>
                          <a:pt x="3711683" y="800869"/>
                          <a:pt x="3703174" y="786976"/>
                          <a:pt x="3708054" y="785492"/>
                        </a:cubicBezTo>
                        <a:cubicBezTo>
                          <a:pt x="3712934" y="784143"/>
                          <a:pt x="3708930" y="755142"/>
                          <a:pt x="3703549" y="753254"/>
                        </a:cubicBezTo>
                        <a:cubicBezTo>
                          <a:pt x="3698169" y="751365"/>
                          <a:pt x="3702549" y="741114"/>
                          <a:pt x="3712934" y="749342"/>
                        </a:cubicBezTo>
                        <a:cubicBezTo>
                          <a:pt x="3723194" y="757570"/>
                          <a:pt x="3739335" y="757031"/>
                          <a:pt x="3746968" y="757031"/>
                        </a:cubicBezTo>
                        <a:cubicBezTo>
                          <a:pt x="3754600" y="757031"/>
                          <a:pt x="3747343" y="749342"/>
                          <a:pt x="3739836" y="747858"/>
                        </a:cubicBezTo>
                        <a:cubicBezTo>
                          <a:pt x="3732203" y="746509"/>
                          <a:pt x="3741087" y="739630"/>
                          <a:pt x="3746592" y="745025"/>
                        </a:cubicBezTo>
                        <a:cubicBezTo>
                          <a:pt x="3751972" y="750286"/>
                          <a:pt x="3762233" y="752714"/>
                          <a:pt x="3763109" y="746914"/>
                        </a:cubicBezTo>
                        <a:cubicBezTo>
                          <a:pt x="3764110" y="741114"/>
                          <a:pt x="3769365" y="728569"/>
                          <a:pt x="3778749" y="729109"/>
                        </a:cubicBezTo>
                        <a:cubicBezTo>
                          <a:pt x="3788133" y="729648"/>
                          <a:pt x="3791262" y="723713"/>
                          <a:pt x="3782253" y="720341"/>
                        </a:cubicBezTo>
                        <a:close/>
                        <a:moveTo>
                          <a:pt x="1285776" y="1354855"/>
                        </a:moveTo>
                        <a:cubicBezTo>
                          <a:pt x="1260251" y="1379405"/>
                          <a:pt x="1209200" y="1385205"/>
                          <a:pt x="1209200" y="1405574"/>
                        </a:cubicBezTo>
                        <a:cubicBezTo>
                          <a:pt x="1209200" y="1425942"/>
                          <a:pt x="1147389" y="1435923"/>
                          <a:pt x="1142008" y="1427290"/>
                        </a:cubicBezTo>
                        <a:cubicBezTo>
                          <a:pt x="1137379" y="1419737"/>
                          <a:pt x="1187678" y="1417174"/>
                          <a:pt x="1199816" y="1388173"/>
                        </a:cubicBezTo>
                        <a:cubicBezTo>
                          <a:pt x="1211952" y="1359172"/>
                          <a:pt x="1257748" y="1344334"/>
                          <a:pt x="1280396" y="1305621"/>
                        </a:cubicBezTo>
                        <a:cubicBezTo>
                          <a:pt x="1296536" y="1278104"/>
                          <a:pt x="1309925" y="1236154"/>
                          <a:pt x="1319309" y="1239121"/>
                        </a:cubicBezTo>
                        <a:cubicBezTo>
                          <a:pt x="1328693" y="1242089"/>
                          <a:pt x="1311176" y="1330306"/>
                          <a:pt x="1285776" y="135499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178F70A7-2E4D-265E-6F09-458CFF7096CE}"/>
                      </a:ext>
                    </a:extLst>
                  </p:cNvPr>
                  <p:cNvSpPr/>
                  <p:nvPr/>
                </p:nvSpPr>
                <p:spPr>
                  <a:xfrm>
                    <a:off x="7763006" y="1093900"/>
                    <a:ext cx="17267" cy="4855"/>
                  </a:xfrm>
                  <a:custGeom>
                    <a:avLst/>
                    <a:gdLst>
                      <a:gd name="connsiteX0" fmla="*/ 0 w 17267"/>
                      <a:gd name="connsiteY0" fmla="*/ 4856 h 4855"/>
                      <a:gd name="connsiteX1" fmla="*/ 17267 w 17267"/>
                      <a:gd name="connsiteY1" fmla="*/ 0 h 4855"/>
                      <a:gd name="connsiteX2" fmla="*/ 0 w 17267"/>
                      <a:gd name="connsiteY2" fmla="*/ 4856 h 4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267" h="4855">
                        <a:moveTo>
                          <a:pt x="0" y="4856"/>
                        </a:moveTo>
                        <a:cubicBezTo>
                          <a:pt x="6006" y="3372"/>
                          <a:pt x="11762" y="1754"/>
                          <a:pt x="17267" y="0"/>
                        </a:cubicBezTo>
                        <a:cubicBezTo>
                          <a:pt x="11762" y="1754"/>
                          <a:pt x="6006" y="3372"/>
                          <a:pt x="0" y="4856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07A414B8-0BD3-10E1-2EAF-C61979DD1A52}"/>
                      </a:ext>
                    </a:extLst>
                  </p:cNvPr>
                  <p:cNvSpPr/>
                  <p:nvPr/>
                </p:nvSpPr>
                <p:spPr>
                  <a:xfrm>
                    <a:off x="9099599" y="1197166"/>
                    <a:ext cx="55429" cy="27781"/>
                  </a:xfrm>
                  <a:custGeom>
                    <a:avLst/>
                    <a:gdLst>
                      <a:gd name="connsiteX0" fmla="*/ 18751 w 55429"/>
                      <a:gd name="connsiteY0" fmla="*/ 5724 h 27781"/>
                      <a:gd name="connsiteX1" fmla="*/ 858 w 55429"/>
                      <a:gd name="connsiteY1" fmla="*/ 21236 h 27781"/>
                      <a:gd name="connsiteX2" fmla="*/ 55413 w 55429"/>
                      <a:gd name="connsiteY2" fmla="*/ 11659 h 27781"/>
                      <a:gd name="connsiteX3" fmla="*/ 18751 w 55429"/>
                      <a:gd name="connsiteY3" fmla="*/ 5859 h 27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29" h="27781">
                        <a:moveTo>
                          <a:pt x="18751" y="5724"/>
                        </a:moveTo>
                        <a:cubicBezTo>
                          <a:pt x="15122" y="13412"/>
                          <a:pt x="-4272" y="13952"/>
                          <a:pt x="858" y="21236"/>
                        </a:cubicBezTo>
                        <a:cubicBezTo>
                          <a:pt x="9742" y="33781"/>
                          <a:pt x="54537" y="27036"/>
                          <a:pt x="55413" y="11659"/>
                        </a:cubicBezTo>
                        <a:cubicBezTo>
                          <a:pt x="56288" y="-3853"/>
                          <a:pt x="22255" y="-1830"/>
                          <a:pt x="18751" y="5859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271735F0-A3B0-4676-431A-E9942C56B113}"/>
                      </a:ext>
                    </a:extLst>
                  </p:cNvPr>
                  <p:cNvSpPr/>
                  <p:nvPr/>
                </p:nvSpPr>
                <p:spPr>
                  <a:xfrm>
                    <a:off x="7837579" y="2240316"/>
                    <a:ext cx="875" cy="404"/>
                  </a:xfrm>
                  <a:custGeom>
                    <a:avLst/>
                    <a:gdLst>
                      <a:gd name="connsiteX0" fmla="*/ 876 w 875"/>
                      <a:gd name="connsiteY0" fmla="*/ 0 h 404"/>
                      <a:gd name="connsiteX1" fmla="*/ 0 w 875"/>
                      <a:gd name="connsiteY1" fmla="*/ 405 h 404"/>
                      <a:gd name="connsiteX2" fmla="*/ 876 w 875"/>
                      <a:gd name="connsiteY2" fmla="*/ 0 h 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5" h="404">
                        <a:moveTo>
                          <a:pt x="876" y="0"/>
                        </a:moveTo>
                        <a:cubicBezTo>
                          <a:pt x="876" y="0"/>
                          <a:pt x="250" y="270"/>
                          <a:pt x="0" y="405"/>
                        </a:cubicBezTo>
                        <a:cubicBezTo>
                          <a:pt x="250" y="405"/>
                          <a:pt x="625" y="135"/>
                          <a:pt x="876" y="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D05B9C10-3C56-4D71-302A-97029DDDA035}"/>
                      </a:ext>
                    </a:extLst>
                  </p:cNvPr>
                  <p:cNvSpPr/>
                  <p:nvPr/>
                </p:nvSpPr>
                <p:spPr>
                  <a:xfrm>
                    <a:off x="7760878" y="1038731"/>
                    <a:ext cx="33158" cy="13084"/>
                  </a:xfrm>
                  <a:custGeom>
                    <a:avLst/>
                    <a:gdLst>
                      <a:gd name="connsiteX0" fmla="*/ 33158 w 33158"/>
                      <a:gd name="connsiteY0" fmla="*/ 0 h 13084"/>
                      <a:gd name="connsiteX1" fmla="*/ 0 w 33158"/>
                      <a:gd name="connsiteY1" fmla="*/ 13084 h 13084"/>
                      <a:gd name="connsiteX2" fmla="*/ 33158 w 33158"/>
                      <a:gd name="connsiteY2" fmla="*/ 0 h 13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3158" h="13084">
                        <a:moveTo>
                          <a:pt x="33158" y="0"/>
                        </a:moveTo>
                        <a:cubicBezTo>
                          <a:pt x="21021" y="3372"/>
                          <a:pt x="9135" y="8228"/>
                          <a:pt x="0" y="13084"/>
                        </a:cubicBezTo>
                        <a:cubicBezTo>
                          <a:pt x="9135" y="8228"/>
                          <a:pt x="21021" y="3372"/>
                          <a:pt x="33158" y="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42F27E06-4A08-9D1A-91C4-2EFC0CBA8EC1}"/>
                      </a:ext>
                    </a:extLst>
                  </p:cNvPr>
                  <p:cNvSpPr/>
                  <p:nvPr/>
                </p:nvSpPr>
                <p:spPr>
                  <a:xfrm>
                    <a:off x="7747865" y="1057615"/>
                    <a:ext cx="3253" cy="2562"/>
                  </a:xfrm>
                  <a:custGeom>
                    <a:avLst/>
                    <a:gdLst>
                      <a:gd name="connsiteX0" fmla="*/ 0 w 3253"/>
                      <a:gd name="connsiteY0" fmla="*/ 2563 h 2562"/>
                      <a:gd name="connsiteX1" fmla="*/ 3253 w 3253"/>
                      <a:gd name="connsiteY1" fmla="*/ 0 h 2562"/>
                      <a:gd name="connsiteX2" fmla="*/ 0 w 3253"/>
                      <a:gd name="connsiteY2" fmla="*/ 2563 h 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53" h="2562">
                        <a:moveTo>
                          <a:pt x="0" y="2563"/>
                        </a:moveTo>
                        <a:cubicBezTo>
                          <a:pt x="876" y="1754"/>
                          <a:pt x="2002" y="944"/>
                          <a:pt x="3253" y="0"/>
                        </a:cubicBezTo>
                        <a:cubicBezTo>
                          <a:pt x="2002" y="944"/>
                          <a:pt x="876" y="1754"/>
                          <a:pt x="0" y="2563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F185716C-0CEF-6A99-EC42-E7673368B5E5}"/>
                      </a:ext>
                    </a:extLst>
                  </p:cNvPr>
                  <p:cNvSpPr/>
                  <p:nvPr/>
                </p:nvSpPr>
                <p:spPr>
                  <a:xfrm>
                    <a:off x="10020752" y="2289893"/>
                    <a:ext cx="80568" cy="355406"/>
                  </a:xfrm>
                  <a:custGeom>
                    <a:avLst/>
                    <a:gdLst>
                      <a:gd name="connsiteX0" fmla="*/ 45538 w 80568"/>
                      <a:gd name="connsiteY0" fmla="*/ 108781 h 355406"/>
                      <a:gd name="connsiteX1" fmla="*/ 41910 w 80568"/>
                      <a:gd name="connsiteY1" fmla="*/ 39314 h 355406"/>
                      <a:gd name="connsiteX2" fmla="*/ 22265 w 80568"/>
                      <a:gd name="connsiteY2" fmla="*/ 736 h 355406"/>
                      <a:gd name="connsiteX3" fmla="*/ 8001 w 80568"/>
                      <a:gd name="connsiteY3" fmla="*/ 34593 h 355406"/>
                      <a:gd name="connsiteX4" fmla="*/ 1745 w 80568"/>
                      <a:gd name="connsiteY4" fmla="*/ 70338 h 355406"/>
                      <a:gd name="connsiteX5" fmla="*/ 11630 w 80568"/>
                      <a:gd name="connsiteY5" fmla="*/ 134950 h 355406"/>
                      <a:gd name="connsiteX6" fmla="*/ 8877 w 80568"/>
                      <a:gd name="connsiteY6" fmla="*/ 260396 h 355406"/>
                      <a:gd name="connsiteX7" fmla="*/ 3497 w 80568"/>
                      <a:gd name="connsiteY7" fmla="*/ 351985 h 355406"/>
                      <a:gd name="connsiteX8" fmla="*/ 23141 w 80568"/>
                      <a:gd name="connsiteY8" fmla="*/ 330808 h 355406"/>
                      <a:gd name="connsiteX9" fmla="*/ 49167 w 80568"/>
                      <a:gd name="connsiteY9" fmla="*/ 354952 h 355406"/>
                      <a:gd name="connsiteX10" fmla="*/ 43787 w 80568"/>
                      <a:gd name="connsiteY10" fmla="*/ 325952 h 355406"/>
                      <a:gd name="connsiteX11" fmla="*/ 23141 w 80568"/>
                      <a:gd name="connsiteY11" fmla="*/ 287374 h 355406"/>
                      <a:gd name="connsiteX12" fmla="*/ 32150 w 80568"/>
                      <a:gd name="connsiteY12" fmla="*/ 234228 h 355406"/>
                      <a:gd name="connsiteX13" fmla="*/ 67936 w 80568"/>
                      <a:gd name="connsiteY13" fmla="*/ 230316 h 355406"/>
                      <a:gd name="connsiteX14" fmla="*/ 77820 w 80568"/>
                      <a:gd name="connsiteY14" fmla="*/ 224516 h 355406"/>
                      <a:gd name="connsiteX15" fmla="*/ 45538 w 80568"/>
                      <a:gd name="connsiteY15" fmla="*/ 108647 h 355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568" h="355406">
                        <a:moveTo>
                          <a:pt x="45538" y="108781"/>
                        </a:moveTo>
                        <a:cubicBezTo>
                          <a:pt x="35654" y="80860"/>
                          <a:pt x="59802" y="53747"/>
                          <a:pt x="41910" y="39314"/>
                        </a:cubicBezTo>
                        <a:cubicBezTo>
                          <a:pt x="24017" y="24881"/>
                          <a:pt x="31149" y="-5064"/>
                          <a:pt x="22265" y="736"/>
                        </a:cubicBezTo>
                        <a:cubicBezTo>
                          <a:pt x="13257" y="6536"/>
                          <a:pt x="22265" y="32704"/>
                          <a:pt x="8001" y="34593"/>
                        </a:cubicBezTo>
                        <a:cubicBezTo>
                          <a:pt x="-6388" y="36481"/>
                          <a:pt x="7125" y="50914"/>
                          <a:pt x="1745" y="70338"/>
                        </a:cubicBezTo>
                        <a:cubicBezTo>
                          <a:pt x="-3636" y="89627"/>
                          <a:pt x="4498" y="117549"/>
                          <a:pt x="11630" y="134950"/>
                        </a:cubicBezTo>
                        <a:cubicBezTo>
                          <a:pt x="18762" y="152350"/>
                          <a:pt x="1745" y="245019"/>
                          <a:pt x="8877" y="260396"/>
                        </a:cubicBezTo>
                        <a:cubicBezTo>
                          <a:pt x="16009" y="275773"/>
                          <a:pt x="-2760" y="344162"/>
                          <a:pt x="3497" y="351985"/>
                        </a:cubicBezTo>
                        <a:cubicBezTo>
                          <a:pt x="14257" y="365474"/>
                          <a:pt x="7125" y="333640"/>
                          <a:pt x="23141" y="330808"/>
                        </a:cubicBezTo>
                        <a:cubicBezTo>
                          <a:pt x="39282" y="327840"/>
                          <a:pt x="39282" y="350097"/>
                          <a:pt x="49167" y="354952"/>
                        </a:cubicBezTo>
                        <a:cubicBezTo>
                          <a:pt x="59052" y="359808"/>
                          <a:pt x="52796" y="324063"/>
                          <a:pt x="43787" y="325952"/>
                        </a:cubicBezTo>
                        <a:cubicBezTo>
                          <a:pt x="34903" y="327840"/>
                          <a:pt x="27645" y="302751"/>
                          <a:pt x="23141" y="287374"/>
                        </a:cubicBezTo>
                        <a:cubicBezTo>
                          <a:pt x="18637" y="271861"/>
                          <a:pt x="32150" y="253651"/>
                          <a:pt x="32150" y="234228"/>
                        </a:cubicBezTo>
                        <a:cubicBezTo>
                          <a:pt x="32150" y="214804"/>
                          <a:pt x="54547" y="215883"/>
                          <a:pt x="67936" y="230316"/>
                        </a:cubicBezTo>
                        <a:cubicBezTo>
                          <a:pt x="81324" y="244749"/>
                          <a:pt x="83075" y="235172"/>
                          <a:pt x="77820" y="224516"/>
                        </a:cubicBezTo>
                        <a:cubicBezTo>
                          <a:pt x="72440" y="213859"/>
                          <a:pt x="55423" y="136703"/>
                          <a:pt x="45538" y="108647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073371F6-429F-A672-3AB7-D586A0916BA2}"/>
                      </a:ext>
                    </a:extLst>
                  </p:cNvPr>
                  <p:cNvSpPr/>
                  <p:nvPr/>
                </p:nvSpPr>
                <p:spPr>
                  <a:xfrm>
                    <a:off x="7751995" y="1054782"/>
                    <a:ext cx="3377" cy="2158"/>
                  </a:xfrm>
                  <a:custGeom>
                    <a:avLst/>
                    <a:gdLst>
                      <a:gd name="connsiteX0" fmla="*/ 0 w 3377"/>
                      <a:gd name="connsiteY0" fmla="*/ 2158 h 2158"/>
                      <a:gd name="connsiteX1" fmla="*/ 3378 w 3377"/>
                      <a:gd name="connsiteY1" fmla="*/ 0 h 2158"/>
                      <a:gd name="connsiteX2" fmla="*/ 0 w 3377"/>
                      <a:gd name="connsiteY2" fmla="*/ 2158 h 2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377" h="2158">
                        <a:moveTo>
                          <a:pt x="0" y="2158"/>
                        </a:moveTo>
                        <a:cubicBezTo>
                          <a:pt x="1000" y="1484"/>
                          <a:pt x="2127" y="809"/>
                          <a:pt x="3378" y="0"/>
                        </a:cubicBezTo>
                        <a:cubicBezTo>
                          <a:pt x="2127" y="674"/>
                          <a:pt x="1126" y="1484"/>
                          <a:pt x="0" y="2158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8F47592D-EC3E-0E72-F616-55086898D50A}"/>
                      </a:ext>
                    </a:extLst>
                  </p:cNvPr>
                  <p:cNvSpPr/>
                  <p:nvPr/>
                </p:nvSpPr>
                <p:spPr>
                  <a:xfrm>
                    <a:off x="7711329" y="1510300"/>
                    <a:ext cx="1376" cy="674"/>
                  </a:xfrm>
                  <a:custGeom>
                    <a:avLst/>
                    <a:gdLst>
                      <a:gd name="connsiteX0" fmla="*/ 0 w 1376"/>
                      <a:gd name="connsiteY0" fmla="*/ 0 h 674"/>
                      <a:gd name="connsiteX1" fmla="*/ 1376 w 1376"/>
                      <a:gd name="connsiteY1" fmla="*/ 674 h 674"/>
                      <a:gd name="connsiteX2" fmla="*/ 0 w 1376"/>
                      <a:gd name="connsiteY2" fmla="*/ 0 h 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6" h="674">
                        <a:moveTo>
                          <a:pt x="0" y="0"/>
                        </a:moveTo>
                        <a:cubicBezTo>
                          <a:pt x="0" y="0"/>
                          <a:pt x="876" y="540"/>
                          <a:pt x="1376" y="674"/>
                        </a:cubicBezTo>
                        <a:cubicBezTo>
                          <a:pt x="876" y="405"/>
                          <a:pt x="500" y="27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175" cap="flat">
                    <a:solidFill>
                      <a:sysClr val="window" lastClr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F3764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5D12BBA-8B01-228A-37E5-6ED81F15E9F6}"/>
                  </a:ext>
                </a:extLst>
              </p:cNvPr>
              <p:cNvGrpSpPr/>
              <p:nvPr/>
            </p:nvGrpSpPr>
            <p:grpSpPr>
              <a:xfrm>
                <a:off x="1850381" y="2705390"/>
                <a:ext cx="4530540" cy="2097685"/>
                <a:chOff x="1850381" y="2922411"/>
                <a:chExt cx="4530540" cy="2097685"/>
              </a:xfrm>
            </p:grpSpPr>
            <p:grpSp>
              <p:nvGrpSpPr>
                <p:cNvPr id="615" name="Group 614">
                  <a:extLst>
                    <a:ext uri="{FF2B5EF4-FFF2-40B4-BE49-F238E27FC236}">
                      <a16:creationId xmlns:a16="http://schemas.microsoft.com/office/drawing/2014/main" id="{4EE94A90-4974-2F75-BF93-B6A2869F8D7F}"/>
                    </a:ext>
                  </a:extLst>
                </p:cNvPr>
                <p:cNvGrpSpPr/>
                <p:nvPr/>
              </p:nvGrpSpPr>
              <p:grpSpPr>
                <a:xfrm>
                  <a:off x="1850381" y="2922411"/>
                  <a:ext cx="4530540" cy="2097685"/>
                  <a:chOff x="1873425" y="2944326"/>
                  <a:chExt cx="4530540" cy="2097685"/>
                </a:xfrm>
              </p:grpSpPr>
              <p:sp>
                <p:nvSpPr>
                  <p:cNvPr id="617" name="Graphic 4" descr="Marker with solid fill">
                    <a:extLst>
                      <a:ext uri="{FF2B5EF4-FFF2-40B4-BE49-F238E27FC236}">
                        <a16:creationId xmlns:a16="http://schemas.microsoft.com/office/drawing/2014/main" id="{2786F1F6-AE38-025C-8723-D0A858194CDC}"/>
                      </a:ext>
                    </a:extLst>
                  </p:cNvPr>
                  <p:cNvSpPr/>
                  <p:nvPr/>
                </p:nvSpPr>
                <p:spPr>
                  <a:xfrm>
                    <a:off x="1873425" y="3218652"/>
                    <a:ext cx="189034" cy="313240"/>
                  </a:xfrm>
                  <a:custGeom>
                    <a:avLst/>
                    <a:gdLst>
                      <a:gd name="connsiteX0" fmla="*/ 199373 w 398745"/>
                      <a:gd name="connsiteY0" fmla="*/ 285750 h 647700"/>
                      <a:gd name="connsiteX1" fmla="*/ 113648 w 398745"/>
                      <a:gd name="connsiteY1" fmla="*/ 200025 h 647700"/>
                      <a:gd name="connsiteX2" fmla="*/ 199373 w 398745"/>
                      <a:gd name="connsiteY2" fmla="*/ 114300 h 647700"/>
                      <a:gd name="connsiteX3" fmla="*/ 285098 w 398745"/>
                      <a:gd name="connsiteY3" fmla="*/ 200025 h 647700"/>
                      <a:gd name="connsiteX4" fmla="*/ 199373 w 398745"/>
                      <a:gd name="connsiteY4" fmla="*/ 285750 h 647700"/>
                      <a:gd name="connsiteX5" fmla="*/ 199373 w 398745"/>
                      <a:gd name="connsiteY5" fmla="*/ 0 h 647700"/>
                      <a:gd name="connsiteX6" fmla="*/ 34590 w 398745"/>
                      <a:gd name="connsiteY6" fmla="*/ 87630 h 647700"/>
                      <a:gd name="connsiteX7" fmla="*/ 13635 w 398745"/>
                      <a:gd name="connsiteY7" fmla="*/ 273368 h 647700"/>
                      <a:gd name="connsiteX8" fmla="*/ 104123 w 398745"/>
                      <a:gd name="connsiteY8" fmla="*/ 473393 h 647700"/>
                      <a:gd name="connsiteX9" fmla="*/ 182228 w 398745"/>
                      <a:gd name="connsiteY9" fmla="*/ 637223 h 647700"/>
                      <a:gd name="connsiteX10" fmla="*/ 199373 w 398745"/>
                      <a:gd name="connsiteY10" fmla="*/ 647700 h 647700"/>
                      <a:gd name="connsiteX11" fmla="*/ 216518 w 398745"/>
                      <a:gd name="connsiteY11" fmla="*/ 637223 h 647700"/>
                      <a:gd name="connsiteX12" fmla="*/ 294623 w 398745"/>
                      <a:gd name="connsiteY12" fmla="*/ 473393 h 647700"/>
                      <a:gd name="connsiteX13" fmla="*/ 385110 w 398745"/>
                      <a:gd name="connsiteY13" fmla="*/ 273368 h 647700"/>
                      <a:gd name="connsiteX14" fmla="*/ 364155 w 398745"/>
                      <a:gd name="connsiteY14" fmla="*/ 87630 h 647700"/>
                      <a:gd name="connsiteX15" fmla="*/ 199373 w 398745"/>
                      <a:gd name="connsiteY15" fmla="*/ 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8745" h="647700">
                        <a:moveTo>
                          <a:pt x="199373" y="285750"/>
                        </a:moveTo>
                        <a:cubicBezTo>
                          <a:pt x="151748" y="285750"/>
                          <a:pt x="113648" y="247650"/>
                          <a:pt x="113648" y="200025"/>
                        </a:cubicBezTo>
                        <a:cubicBezTo>
                          <a:pt x="113648" y="152400"/>
                          <a:pt x="151748" y="114300"/>
                          <a:pt x="199373" y="114300"/>
                        </a:cubicBezTo>
                        <a:cubicBezTo>
                          <a:pt x="246998" y="114300"/>
                          <a:pt x="285098" y="152400"/>
                          <a:pt x="285098" y="200025"/>
                        </a:cubicBezTo>
                        <a:cubicBezTo>
                          <a:pt x="285098" y="247650"/>
                          <a:pt x="246998" y="285750"/>
                          <a:pt x="199373" y="285750"/>
                        </a:cubicBezTo>
                        <a:close/>
                        <a:moveTo>
                          <a:pt x="199373" y="0"/>
                        </a:moveTo>
                        <a:cubicBezTo>
                          <a:pt x="133650" y="0"/>
                          <a:pt x="71738" y="32385"/>
                          <a:pt x="34590" y="87630"/>
                        </a:cubicBezTo>
                        <a:cubicBezTo>
                          <a:pt x="-2557" y="141923"/>
                          <a:pt x="-10177" y="211455"/>
                          <a:pt x="13635" y="273368"/>
                        </a:cubicBezTo>
                        <a:lnTo>
                          <a:pt x="104123" y="473393"/>
                        </a:lnTo>
                        <a:lnTo>
                          <a:pt x="182228" y="637223"/>
                        </a:lnTo>
                        <a:cubicBezTo>
                          <a:pt x="185085" y="643890"/>
                          <a:pt x="191753" y="647700"/>
                          <a:pt x="199373" y="647700"/>
                        </a:cubicBezTo>
                        <a:cubicBezTo>
                          <a:pt x="206993" y="647700"/>
                          <a:pt x="213660" y="643890"/>
                          <a:pt x="216518" y="637223"/>
                        </a:cubicBezTo>
                        <a:lnTo>
                          <a:pt x="294623" y="473393"/>
                        </a:lnTo>
                        <a:lnTo>
                          <a:pt x="385110" y="273368"/>
                        </a:lnTo>
                        <a:cubicBezTo>
                          <a:pt x="408923" y="211455"/>
                          <a:pt x="401303" y="141923"/>
                          <a:pt x="364155" y="87630"/>
                        </a:cubicBezTo>
                        <a:cubicBezTo>
                          <a:pt x="327008" y="32385"/>
                          <a:pt x="265095" y="0"/>
                          <a:pt x="19937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782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21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1851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8" name="Graphic 4" descr="Marker with solid fill">
                    <a:extLst>
                      <a:ext uri="{FF2B5EF4-FFF2-40B4-BE49-F238E27FC236}">
                        <a16:creationId xmlns:a16="http://schemas.microsoft.com/office/drawing/2014/main" id="{5D205211-79A8-3CCE-76C4-263225D4771B}"/>
                      </a:ext>
                    </a:extLst>
                  </p:cNvPr>
                  <p:cNvSpPr/>
                  <p:nvPr/>
                </p:nvSpPr>
                <p:spPr>
                  <a:xfrm>
                    <a:off x="3861119" y="2944326"/>
                    <a:ext cx="189034" cy="313240"/>
                  </a:xfrm>
                  <a:custGeom>
                    <a:avLst/>
                    <a:gdLst>
                      <a:gd name="connsiteX0" fmla="*/ 199373 w 398745"/>
                      <a:gd name="connsiteY0" fmla="*/ 285750 h 647700"/>
                      <a:gd name="connsiteX1" fmla="*/ 113648 w 398745"/>
                      <a:gd name="connsiteY1" fmla="*/ 200025 h 647700"/>
                      <a:gd name="connsiteX2" fmla="*/ 199373 w 398745"/>
                      <a:gd name="connsiteY2" fmla="*/ 114300 h 647700"/>
                      <a:gd name="connsiteX3" fmla="*/ 285098 w 398745"/>
                      <a:gd name="connsiteY3" fmla="*/ 200025 h 647700"/>
                      <a:gd name="connsiteX4" fmla="*/ 199373 w 398745"/>
                      <a:gd name="connsiteY4" fmla="*/ 285750 h 647700"/>
                      <a:gd name="connsiteX5" fmla="*/ 199373 w 398745"/>
                      <a:gd name="connsiteY5" fmla="*/ 0 h 647700"/>
                      <a:gd name="connsiteX6" fmla="*/ 34590 w 398745"/>
                      <a:gd name="connsiteY6" fmla="*/ 87630 h 647700"/>
                      <a:gd name="connsiteX7" fmla="*/ 13635 w 398745"/>
                      <a:gd name="connsiteY7" fmla="*/ 273368 h 647700"/>
                      <a:gd name="connsiteX8" fmla="*/ 104123 w 398745"/>
                      <a:gd name="connsiteY8" fmla="*/ 473393 h 647700"/>
                      <a:gd name="connsiteX9" fmla="*/ 182228 w 398745"/>
                      <a:gd name="connsiteY9" fmla="*/ 637223 h 647700"/>
                      <a:gd name="connsiteX10" fmla="*/ 199373 w 398745"/>
                      <a:gd name="connsiteY10" fmla="*/ 647700 h 647700"/>
                      <a:gd name="connsiteX11" fmla="*/ 216518 w 398745"/>
                      <a:gd name="connsiteY11" fmla="*/ 637223 h 647700"/>
                      <a:gd name="connsiteX12" fmla="*/ 294623 w 398745"/>
                      <a:gd name="connsiteY12" fmla="*/ 473393 h 647700"/>
                      <a:gd name="connsiteX13" fmla="*/ 385110 w 398745"/>
                      <a:gd name="connsiteY13" fmla="*/ 273368 h 647700"/>
                      <a:gd name="connsiteX14" fmla="*/ 364155 w 398745"/>
                      <a:gd name="connsiteY14" fmla="*/ 87630 h 647700"/>
                      <a:gd name="connsiteX15" fmla="*/ 199373 w 398745"/>
                      <a:gd name="connsiteY15" fmla="*/ 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8745" h="647700">
                        <a:moveTo>
                          <a:pt x="199373" y="285750"/>
                        </a:moveTo>
                        <a:cubicBezTo>
                          <a:pt x="151748" y="285750"/>
                          <a:pt x="113648" y="247650"/>
                          <a:pt x="113648" y="200025"/>
                        </a:cubicBezTo>
                        <a:cubicBezTo>
                          <a:pt x="113648" y="152400"/>
                          <a:pt x="151748" y="114300"/>
                          <a:pt x="199373" y="114300"/>
                        </a:cubicBezTo>
                        <a:cubicBezTo>
                          <a:pt x="246998" y="114300"/>
                          <a:pt x="285098" y="152400"/>
                          <a:pt x="285098" y="200025"/>
                        </a:cubicBezTo>
                        <a:cubicBezTo>
                          <a:pt x="285098" y="247650"/>
                          <a:pt x="246998" y="285750"/>
                          <a:pt x="199373" y="285750"/>
                        </a:cubicBezTo>
                        <a:close/>
                        <a:moveTo>
                          <a:pt x="199373" y="0"/>
                        </a:moveTo>
                        <a:cubicBezTo>
                          <a:pt x="133650" y="0"/>
                          <a:pt x="71738" y="32385"/>
                          <a:pt x="34590" y="87630"/>
                        </a:cubicBezTo>
                        <a:cubicBezTo>
                          <a:pt x="-2557" y="141923"/>
                          <a:pt x="-10177" y="211455"/>
                          <a:pt x="13635" y="273368"/>
                        </a:cubicBezTo>
                        <a:lnTo>
                          <a:pt x="104123" y="473393"/>
                        </a:lnTo>
                        <a:lnTo>
                          <a:pt x="182228" y="637223"/>
                        </a:lnTo>
                        <a:cubicBezTo>
                          <a:pt x="185085" y="643890"/>
                          <a:pt x="191753" y="647700"/>
                          <a:pt x="199373" y="647700"/>
                        </a:cubicBezTo>
                        <a:cubicBezTo>
                          <a:pt x="206993" y="647700"/>
                          <a:pt x="213660" y="643890"/>
                          <a:pt x="216518" y="637223"/>
                        </a:cubicBezTo>
                        <a:lnTo>
                          <a:pt x="294623" y="473393"/>
                        </a:lnTo>
                        <a:lnTo>
                          <a:pt x="385110" y="273368"/>
                        </a:lnTo>
                        <a:cubicBezTo>
                          <a:pt x="408923" y="211455"/>
                          <a:pt x="401303" y="141923"/>
                          <a:pt x="364155" y="87630"/>
                        </a:cubicBezTo>
                        <a:cubicBezTo>
                          <a:pt x="327008" y="32385"/>
                          <a:pt x="265095" y="0"/>
                          <a:pt x="19937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782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21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1851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9" name="Graphic 4" descr="Marker with solid fill">
                    <a:extLst>
                      <a:ext uri="{FF2B5EF4-FFF2-40B4-BE49-F238E27FC236}">
                        <a16:creationId xmlns:a16="http://schemas.microsoft.com/office/drawing/2014/main" id="{5F48651A-F38A-1241-6630-D3BAD4669949}"/>
                      </a:ext>
                    </a:extLst>
                  </p:cNvPr>
                  <p:cNvSpPr/>
                  <p:nvPr/>
                </p:nvSpPr>
                <p:spPr>
                  <a:xfrm>
                    <a:off x="5178380" y="3659671"/>
                    <a:ext cx="189034" cy="313240"/>
                  </a:xfrm>
                  <a:custGeom>
                    <a:avLst/>
                    <a:gdLst>
                      <a:gd name="connsiteX0" fmla="*/ 199373 w 398745"/>
                      <a:gd name="connsiteY0" fmla="*/ 285750 h 647700"/>
                      <a:gd name="connsiteX1" fmla="*/ 113648 w 398745"/>
                      <a:gd name="connsiteY1" fmla="*/ 200025 h 647700"/>
                      <a:gd name="connsiteX2" fmla="*/ 199373 w 398745"/>
                      <a:gd name="connsiteY2" fmla="*/ 114300 h 647700"/>
                      <a:gd name="connsiteX3" fmla="*/ 285098 w 398745"/>
                      <a:gd name="connsiteY3" fmla="*/ 200025 h 647700"/>
                      <a:gd name="connsiteX4" fmla="*/ 199373 w 398745"/>
                      <a:gd name="connsiteY4" fmla="*/ 285750 h 647700"/>
                      <a:gd name="connsiteX5" fmla="*/ 199373 w 398745"/>
                      <a:gd name="connsiteY5" fmla="*/ 0 h 647700"/>
                      <a:gd name="connsiteX6" fmla="*/ 34590 w 398745"/>
                      <a:gd name="connsiteY6" fmla="*/ 87630 h 647700"/>
                      <a:gd name="connsiteX7" fmla="*/ 13635 w 398745"/>
                      <a:gd name="connsiteY7" fmla="*/ 273368 h 647700"/>
                      <a:gd name="connsiteX8" fmla="*/ 104123 w 398745"/>
                      <a:gd name="connsiteY8" fmla="*/ 473393 h 647700"/>
                      <a:gd name="connsiteX9" fmla="*/ 182228 w 398745"/>
                      <a:gd name="connsiteY9" fmla="*/ 637223 h 647700"/>
                      <a:gd name="connsiteX10" fmla="*/ 199373 w 398745"/>
                      <a:gd name="connsiteY10" fmla="*/ 647700 h 647700"/>
                      <a:gd name="connsiteX11" fmla="*/ 216518 w 398745"/>
                      <a:gd name="connsiteY11" fmla="*/ 637223 h 647700"/>
                      <a:gd name="connsiteX12" fmla="*/ 294623 w 398745"/>
                      <a:gd name="connsiteY12" fmla="*/ 473393 h 647700"/>
                      <a:gd name="connsiteX13" fmla="*/ 385110 w 398745"/>
                      <a:gd name="connsiteY13" fmla="*/ 273368 h 647700"/>
                      <a:gd name="connsiteX14" fmla="*/ 364155 w 398745"/>
                      <a:gd name="connsiteY14" fmla="*/ 87630 h 647700"/>
                      <a:gd name="connsiteX15" fmla="*/ 199373 w 398745"/>
                      <a:gd name="connsiteY15" fmla="*/ 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8745" h="647700">
                        <a:moveTo>
                          <a:pt x="199373" y="285750"/>
                        </a:moveTo>
                        <a:cubicBezTo>
                          <a:pt x="151748" y="285750"/>
                          <a:pt x="113648" y="247650"/>
                          <a:pt x="113648" y="200025"/>
                        </a:cubicBezTo>
                        <a:cubicBezTo>
                          <a:pt x="113648" y="152400"/>
                          <a:pt x="151748" y="114300"/>
                          <a:pt x="199373" y="114300"/>
                        </a:cubicBezTo>
                        <a:cubicBezTo>
                          <a:pt x="246998" y="114300"/>
                          <a:pt x="285098" y="152400"/>
                          <a:pt x="285098" y="200025"/>
                        </a:cubicBezTo>
                        <a:cubicBezTo>
                          <a:pt x="285098" y="247650"/>
                          <a:pt x="246998" y="285750"/>
                          <a:pt x="199373" y="285750"/>
                        </a:cubicBezTo>
                        <a:close/>
                        <a:moveTo>
                          <a:pt x="199373" y="0"/>
                        </a:moveTo>
                        <a:cubicBezTo>
                          <a:pt x="133650" y="0"/>
                          <a:pt x="71738" y="32385"/>
                          <a:pt x="34590" y="87630"/>
                        </a:cubicBezTo>
                        <a:cubicBezTo>
                          <a:pt x="-2557" y="141923"/>
                          <a:pt x="-10177" y="211455"/>
                          <a:pt x="13635" y="273368"/>
                        </a:cubicBezTo>
                        <a:lnTo>
                          <a:pt x="104123" y="473393"/>
                        </a:lnTo>
                        <a:lnTo>
                          <a:pt x="182228" y="637223"/>
                        </a:lnTo>
                        <a:cubicBezTo>
                          <a:pt x="185085" y="643890"/>
                          <a:pt x="191753" y="647700"/>
                          <a:pt x="199373" y="647700"/>
                        </a:cubicBezTo>
                        <a:cubicBezTo>
                          <a:pt x="206993" y="647700"/>
                          <a:pt x="213660" y="643890"/>
                          <a:pt x="216518" y="637223"/>
                        </a:cubicBezTo>
                        <a:lnTo>
                          <a:pt x="294623" y="473393"/>
                        </a:lnTo>
                        <a:lnTo>
                          <a:pt x="385110" y="273368"/>
                        </a:lnTo>
                        <a:cubicBezTo>
                          <a:pt x="408923" y="211455"/>
                          <a:pt x="401303" y="141923"/>
                          <a:pt x="364155" y="87630"/>
                        </a:cubicBezTo>
                        <a:cubicBezTo>
                          <a:pt x="327008" y="32385"/>
                          <a:pt x="265095" y="0"/>
                          <a:pt x="19937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782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21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1851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0" name="Graphic 4" descr="Marker with solid fill">
                    <a:extLst>
                      <a:ext uri="{FF2B5EF4-FFF2-40B4-BE49-F238E27FC236}">
                        <a16:creationId xmlns:a16="http://schemas.microsoft.com/office/drawing/2014/main" id="{6B5B737E-74DD-5776-E01A-8390F8384E84}"/>
                      </a:ext>
                    </a:extLst>
                  </p:cNvPr>
                  <p:cNvSpPr/>
                  <p:nvPr/>
                </p:nvSpPr>
                <p:spPr>
                  <a:xfrm>
                    <a:off x="4172687" y="4728771"/>
                    <a:ext cx="189034" cy="313240"/>
                  </a:xfrm>
                  <a:custGeom>
                    <a:avLst/>
                    <a:gdLst>
                      <a:gd name="connsiteX0" fmla="*/ 199373 w 398745"/>
                      <a:gd name="connsiteY0" fmla="*/ 285750 h 647700"/>
                      <a:gd name="connsiteX1" fmla="*/ 113648 w 398745"/>
                      <a:gd name="connsiteY1" fmla="*/ 200025 h 647700"/>
                      <a:gd name="connsiteX2" fmla="*/ 199373 w 398745"/>
                      <a:gd name="connsiteY2" fmla="*/ 114300 h 647700"/>
                      <a:gd name="connsiteX3" fmla="*/ 285098 w 398745"/>
                      <a:gd name="connsiteY3" fmla="*/ 200025 h 647700"/>
                      <a:gd name="connsiteX4" fmla="*/ 199373 w 398745"/>
                      <a:gd name="connsiteY4" fmla="*/ 285750 h 647700"/>
                      <a:gd name="connsiteX5" fmla="*/ 199373 w 398745"/>
                      <a:gd name="connsiteY5" fmla="*/ 0 h 647700"/>
                      <a:gd name="connsiteX6" fmla="*/ 34590 w 398745"/>
                      <a:gd name="connsiteY6" fmla="*/ 87630 h 647700"/>
                      <a:gd name="connsiteX7" fmla="*/ 13635 w 398745"/>
                      <a:gd name="connsiteY7" fmla="*/ 273368 h 647700"/>
                      <a:gd name="connsiteX8" fmla="*/ 104123 w 398745"/>
                      <a:gd name="connsiteY8" fmla="*/ 473393 h 647700"/>
                      <a:gd name="connsiteX9" fmla="*/ 182228 w 398745"/>
                      <a:gd name="connsiteY9" fmla="*/ 637223 h 647700"/>
                      <a:gd name="connsiteX10" fmla="*/ 199373 w 398745"/>
                      <a:gd name="connsiteY10" fmla="*/ 647700 h 647700"/>
                      <a:gd name="connsiteX11" fmla="*/ 216518 w 398745"/>
                      <a:gd name="connsiteY11" fmla="*/ 637223 h 647700"/>
                      <a:gd name="connsiteX12" fmla="*/ 294623 w 398745"/>
                      <a:gd name="connsiteY12" fmla="*/ 473393 h 647700"/>
                      <a:gd name="connsiteX13" fmla="*/ 385110 w 398745"/>
                      <a:gd name="connsiteY13" fmla="*/ 273368 h 647700"/>
                      <a:gd name="connsiteX14" fmla="*/ 364155 w 398745"/>
                      <a:gd name="connsiteY14" fmla="*/ 87630 h 647700"/>
                      <a:gd name="connsiteX15" fmla="*/ 199373 w 398745"/>
                      <a:gd name="connsiteY15" fmla="*/ 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8745" h="647700">
                        <a:moveTo>
                          <a:pt x="199373" y="285750"/>
                        </a:moveTo>
                        <a:cubicBezTo>
                          <a:pt x="151748" y="285750"/>
                          <a:pt x="113648" y="247650"/>
                          <a:pt x="113648" y="200025"/>
                        </a:cubicBezTo>
                        <a:cubicBezTo>
                          <a:pt x="113648" y="152400"/>
                          <a:pt x="151748" y="114300"/>
                          <a:pt x="199373" y="114300"/>
                        </a:cubicBezTo>
                        <a:cubicBezTo>
                          <a:pt x="246998" y="114300"/>
                          <a:pt x="285098" y="152400"/>
                          <a:pt x="285098" y="200025"/>
                        </a:cubicBezTo>
                        <a:cubicBezTo>
                          <a:pt x="285098" y="247650"/>
                          <a:pt x="246998" y="285750"/>
                          <a:pt x="199373" y="285750"/>
                        </a:cubicBezTo>
                        <a:close/>
                        <a:moveTo>
                          <a:pt x="199373" y="0"/>
                        </a:moveTo>
                        <a:cubicBezTo>
                          <a:pt x="133650" y="0"/>
                          <a:pt x="71738" y="32385"/>
                          <a:pt x="34590" y="87630"/>
                        </a:cubicBezTo>
                        <a:cubicBezTo>
                          <a:pt x="-2557" y="141923"/>
                          <a:pt x="-10177" y="211455"/>
                          <a:pt x="13635" y="273368"/>
                        </a:cubicBezTo>
                        <a:lnTo>
                          <a:pt x="104123" y="473393"/>
                        </a:lnTo>
                        <a:lnTo>
                          <a:pt x="182228" y="637223"/>
                        </a:lnTo>
                        <a:cubicBezTo>
                          <a:pt x="185085" y="643890"/>
                          <a:pt x="191753" y="647700"/>
                          <a:pt x="199373" y="647700"/>
                        </a:cubicBezTo>
                        <a:cubicBezTo>
                          <a:pt x="206993" y="647700"/>
                          <a:pt x="213660" y="643890"/>
                          <a:pt x="216518" y="637223"/>
                        </a:cubicBezTo>
                        <a:lnTo>
                          <a:pt x="294623" y="473393"/>
                        </a:lnTo>
                        <a:lnTo>
                          <a:pt x="385110" y="273368"/>
                        </a:lnTo>
                        <a:cubicBezTo>
                          <a:pt x="408923" y="211455"/>
                          <a:pt x="401303" y="141923"/>
                          <a:pt x="364155" y="87630"/>
                        </a:cubicBezTo>
                        <a:cubicBezTo>
                          <a:pt x="327008" y="32385"/>
                          <a:pt x="265095" y="0"/>
                          <a:pt x="19937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782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21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1851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1" name="Graphic 4" descr="Marker with solid fill">
                    <a:extLst>
                      <a:ext uri="{FF2B5EF4-FFF2-40B4-BE49-F238E27FC236}">
                        <a16:creationId xmlns:a16="http://schemas.microsoft.com/office/drawing/2014/main" id="{D4BAAB59-C581-316A-8DC8-E932ADAF3F46}"/>
                      </a:ext>
                    </a:extLst>
                  </p:cNvPr>
                  <p:cNvSpPr/>
                  <p:nvPr/>
                </p:nvSpPr>
                <p:spPr>
                  <a:xfrm>
                    <a:off x="6214931" y="4597423"/>
                    <a:ext cx="189034" cy="313240"/>
                  </a:xfrm>
                  <a:custGeom>
                    <a:avLst/>
                    <a:gdLst>
                      <a:gd name="connsiteX0" fmla="*/ 199373 w 398745"/>
                      <a:gd name="connsiteY0" fmla="*/ 285750 h 647700"/>
                      <a:gd name="connsiteX1" fmla="*/ 113648 w 398745"/>
                      <a:gd name="connsiteY1" fmla="*/ 200025 h 647700"/>
                      <a:gd name="connsiteX2" fmla="*/ 199373 w 398745"/>
                      <a:gd name="connsiteY2" fmla="*/ 114300 h 647700"/>
                      <a:gd name="connsiteX3" fmla="*/ 285098 w 398745"/>
                      <a:gd name="connsiteY3" fmla="*/ 200025 h 647700"/>
                      <a:gd name="connsiteX4" fmla="*/ 199373 w 398745"/>
                      <a:gd name="connsiteY4" fmla="*/ 285750 h 647700"/>
                      <a:gd name="connsiteX5" fmla="*/ 199373 w 398745"/>
                      <a:gd name="connsiteY5" fmla="*/ 0 h 647700"/>
                      <a:gd name="connsiteX6" fmla="*/ 34590 w 398745"/>
                      <a:gd name="connsiteY6" fmla="*/ 87630 h 647700"/>
                      <a:gd name="connsiteX7" fmla="*/ 13635 w 398745"/>
                      <a:gd name="connsiteY7" fmla="*/ 273368 h 647700"/>
                      <a:gd name="connsiteX8" fmla="*/ 104123 w 398745"/>
                      <a:gd name="connsiteY8" fmla="*/ 473393 h 647700"/>
                      <a:gd name="connsiteX9" fmla="*/ 182228 w 398745"/>
                      <a:gd name="connsiteY9" fmla="*/ 637223 h 647700"/>
                      <a:gd name="connsiteX10" fmla="*/ 199373 w 398745"/>
                      <a:gd name="connsiteY10" fmla="*/ 647700 h 647700"/>
                      <a:gd name="connsiteX11" fmla="*/ 216518 w 398745"/>
                      <a:gd name="connsiteY11" fmla="*/ 637223 h 647700"/>
                      <a:gd name="connsiteX12" fmla="*/ 294623 w 398745"/>
                      <a:gd name="connsiteY12" fmla="*/ 473393 h 647700"/>
                      <a:gd name="connsiteX13" fmla="*/ 385110 w 398745"/>
                      <a:gd name="connsiteY13" fmla="*/ 273368 h 647700"/>
                      <a:gd name="connsiteX14" fmla="*/ 364155 w 398745"/>
                      <a:gd name="connsiteY14" fmla="*/ 87630 h 647700"/>
                      <a:gd name="connsiteX15" fmla="*/ 199373 w 398745"/>
                      <a:gd name="connsiteY15" fmla="*/ 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8745" h="647700">
                        <a:moveTo>
                          <a:pt x="199373" y="285750"/>
                        </a:moveTo>
                        <a:cubicBezTo>
                          <a:pt x="151748" y="285750"/>
                          <a:pt x="113648" y="247650"/>
                          <a:pt x="113648" y="200025"/>
                        </a:cubicBezTo>
                        <a:cubicBezTo>
                          <a:pt x="113648" y="152400"/>
                          <a:pt x="151748" y="114300"/>
                          <a:pt x="199373" y="114300"/>
                        </a:cubicBezTo>
                        <a:cubicBezTo>
                          <a:pt x="246998" y="114300"/>
                          <a:pt x="285098" y="152400"/>
                          <a:pt x="285098" y="200025"/>
                        </a:cubicBezTo>
                        <a:cubicBezTo>
                          <a:pt x="285098" y="247650"/>
                          <a:pt x="246998" y="285750"/>
                          <a:pt x="199373" y="285750"/>
                        </a:cubicBezTo>
                        <a:close/>
                        <a:moveTo>
                          <a:pt x="199373" y="0"/>
                        </a:moveTo>
                        <a:cubicBezTo>
                          <a:pt x="133650" y="0"/>
                          <a:pt x="71738" y="32385"/>
                          <a:pt x="34590" y="87630"/>
                        </a:cubicBezTo>
                        <a:cubicBezTo>
                          <a:pt x="-2557" y="141923"/>
                          <a:pt x="-10177" y="211455"/>
                          <a:pt x="13635" y="273368"/>
                        </a:cubicBezTo>
                        <a:lnTo>
                          <a:pt x="104123" y="473393"/>
                        </a:lnTo>
                        <a:lnTo>
                          <a:pt x="182228" y="637223"/>
                        </a:lnTo>
                        <a:cubicBezTo>
                          <a:pt x="185085" y="643890"/>
                          <a:pt x="191753" y="647700"/>
                          <a:pt x="199373" y="647700"/>
                        </a:cubicBezTo>
                        <a:cubicBezTo>
                          <a:pt x="206993" y="647700"/>
                          <a:pt x="213660" y="643890"/>
                          <a:pt x="216518" y="637223"/>
                        </a:cubicBezTo>
                        <a:lnTo>
                          <a:pt x="294623" y="473393"/>
                        </a:lnTo>
                        <a:lnTo>
                          <a:pt x="385110" y="273368"/>
                        </a:lnTo>
                        <a:cubicBezTo>
                          <a:pt x="408923" y="211455"/>
                          <a:pt x="401303" y="141923"/>
                          <a:pt x="364155" y="87630"/>
                        </a:cubicBezTo>
                        <a:cubicBezTo>
                          <a:pt x="327008" y="32385"/>
                          <a:pt x="265095" y="0"/>
                          <a:pt x="19937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782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213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81851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16" name="Graphic 4" descr="Marker with solid fill">
                  <a:extLst>
                    <a:ext uri="{FF2B5EF4-FFF2-40B4-BE49-F238E27FC236}">
                      <a16:creationId xmlns:a16="http://schemas.microsoft.com/office/drawing/2014/main" id="{931F368C-37A6-95F0-1FB3-E4705D17F05B}"/>
                    </a:ext>
                  </a:extLst>
                </p:cNvPr>
                <p:cNvSpPr/>
                <p:nvPr/>
              </p:nvSpPr>
              <p:spPr>
                <a:xfrm>
                  <a:off x="4748374" y="3575960"/>
                  <a:ext cx="189034" cy="313240"/>
                </a:xfrm>
                <a:custGeom>
                  <a:avLst/>
                  <a:gdLst>
                    <a:gd name="connsiteX0" fmla="*/ 199373 w 398745"/>
                    <a:gd name="connsiteY0" fmla="*/ 285750 h 647700"/>
                    <a:gd name="connsiteX1" fmla="*/ 113648 w 398745"/>
                    <a:gd name="connsiteY1" fmla="*/ 200025 h 647700"/>
                    <a:gd name="connsiteX2" fmla="*/ 199373 w 398745"/>
                    <a:gd name="connsiteY2" fmla="*/ 114300 h 647700"/>
                    <a:gd name="connsiteX3" fmla="*/ 285098 w 398745"/>
                    <a:gd name="connsiteY3" fmla="*/ 200025 h 647700"/>
                    <a:gd name="connsiteX4" fmla="*/ 199373 w 398745"/>
                    <a:gd name="connsiteY4" fmla="*/ 285750 h 647700"/>
                    <a:gd name="connsiteX5" fmla="*/ 199373 w 398745"/>
                    <a:gd name="connsiteY5" fmla="*/ 0 h 647700"/>
                    <a:gd name="connsiteX6" fmla="*/ 34590 w 398745"/>
                    <a:gd name="connsiteY6" fmla="*/ 87630 h 647700"/>
                    <a:gd name="connsiteX7" fmla="*/ 13635 w 398745"/>
                    <a:gd name="connsiteY7" fmla="*/ 273368 h 647700"/>
                    <a:gd name="connsiteX8" fmla="*/ 104123 w 398745"/>
                    <a:gd name="connsiteY8" fmla="*/ 473393 h 647700"/>
                    <a:gd name="connsiteX9" fmla="*/ 182228 w 398745"/>
                    <a:gd name="connsiteY9" fmla="*/ 637223 h 647700"/>
                    <a:gd name="connsiteX10" fmla="*/ 199373 w 398745"/>
                    <a:gd name="connsiteY10" fmla="*/ 647700 h 647700"/>
                    <a:gd name="connsiteX11" fmla="*/ 216518 w 398745"/>
                    <a:gd name="connsiteY11" fmla="*/ 637223 h 647700"/>
                    <a:gd name="connsiteX12" fmla="*/ 294623 w 398745"/>
                    <a:gd name="connsiteY12" fmla="*/ 473393 h 647700"/>
                    <a:gd name="connsiteX13" fmla="*/ 385110 w 398745"/>
                    <a:gd name="connsiteY13" fmla="*/ 273368 h 647700"/>
                    <a:gd name="connsiteX14" fmla="*/ 364155 w 398745"/>
                    <a:gd name="connsiteY14" fmla="*/ 87630 h 647700"/>
                    <a:gd name="connsiteX15" fmla="*/ 199373 w 398745"/>
                    <a:gd name="connsiteY15" fmla="*/ 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8745" h="647700">
                      <a:moveTo>
                        <a:pt x="199373" y="285750"/>
                      </a:moveTo>
                      <a:cubicBezTo>
                        <a:pt x="151748" y="285750"/>
                        <a:pt x="113648" y="247650"/>
                        <a:pt x="113648" y="200025"/>
                      </a:cubicBezTo>
                      <a:cubicBezTo>
                        <a:pt x="113648" y="152400"/>
                        <a:pt x="151748" y="114300"/>
                        <a:pt x="199373" y="114300"/>
                      </a:cubicBezTo>
                      <a:cubicBezTo>
                        <a:pt x="246998" y="114300"/>
                        <a:pt x="285098" y="152400"/>
                        <a:pt x="285098" y="200025"/>
                      </a:cubicBezTo>
                      <a:cubicBezTo>
                        <a:pt x="285098" y="247650"/>
                        <a:pt x="246998" y="285750"/>
                        <a:pt x="199373" y="285750"/>
                      </a:cubicBezTo>
                      <a:close/>
                      <a:moveTo>
                        <a:pt x="199373" y="0"/>
                      </a:moveTo>
                      <a:cubicBezTo>
                        <a:pt x="133650" y="0"/>
                        <a:pt x="71738" y="32385"/>
                        <a:pt x="34590" y="87630"/>
                      </a:cubicBezTo>
                      <a:cubicBezTo>
                        <a:pt x="-2557" y="141923"/>
                        <a:pt x="-10177" y="211455"/>
                        <a:pt x="13635" y="273368"/>
                      </a:cubicBezTo>
                      <a:lnTo>
                        <a:pt x="104123" y="473393"/>
                      </a:lnTo>
                      <a:lnTo>
                        <a:pt x="182228" y="637223"/>
                      </a:lnTo>
                      <a:cubicBezTo>
                        <a:pt x="185085" y="643890"/>
                        <a:pt x="191753" y="647700"/>
                        <a:pt x="199373" y="647700"/>
                      </a:cubicBezTo>
                      <a:cubicBezTo>
                        <a:pt x="206993" y="647700"/>
                        <a:pt x="213660" y="643890"/>
                        <a:pt x="216518" y="637223"/>
                      </a:cubicBezTo>
                      <a:lnTo>
                        <a:pt x="294623" y="473393"/>
                      </a:lnTo>
                      <a:lnTo>
                        <a:pt x="385110" y="273368"/>
                      </a:lnTo>
                      <a:cubicBezTo>
                        <a:pt x="408923" y="211455"/>
                        <a:pt x="401303" y="141923"/>
                        <a:pt x="364155" y="87630"/>
                      </a:cubicBezTo>
                      <a:cubicBezTo>
                        <a:pt x="327008" y="32385"/>
                        <a:pt x="265095" y="0"/>
                        <a:pt x="19937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133" b="0" i="0" u="none" strike="noStrike" kern="1200" cap="none" spc="0" normalizeH="0" baseline="0" noProof="0">
                    <a:ln>
                      <a:noFill/>
                    </a:ln>
                    <a:solidFill>
                      <a:srgbClr val="181851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8" name="Graphic 4" descr="Marker with solid fill">
                <a:extLst>
                  <a:ext uri="{FF2B5EF4-FFF2-40B4-BE49-F238E27FC236}">
                    <a16:creationId xmlns:a16="http://schemas.microsoft.com/office/drawing/2014/main" id="{D4A8EBE2-82EC-1FBA-E2BA-BCE8252BCB95}"/>
                  </a:ext>
                </a:extLst>
              </p:cNvPr>
              <p:cNvSpPr/>
              <p:nvPr/>
            </p:nvSpPr>
            <p:spPr>
              <a:xfrm>
                <a:off x="1867287" y="2584763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9" name="Graphic 4" descr="Marker with solid fill">
                <a:extLst>
                  <a:ext uri="{FF2B5EF4-FFF2-40B4-BE49-F238E27FC236}">
                    <a16:creationId xmlns:a16="http://schemas.microsoft.com/office/drawing/2014/main" id="{97174EC9-8F68-4816-49CD-44CEC8F359B9}"/>
                  </a:ext>
                </a:extLst>
              </p:cNvPr>
              <p:cNvSpPr/>
              <p:nvPr/>
            </p:nvSpPr>
            <p:spPr>
              <a:xfrm>
                <a:off x="4766412" y="3496006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Graphic 4" descr="Marker with solid fill">
                <a:extLst>
                  <a:ext uri="{FF2B5EF4-FFF2-40B4-BE49-F238E27FC236}">
                    <a16:creationId xmlns:a16="http://schemas.microsoft.com/office/drawing/2014/main" id="{37D33315-ED9A-E959-1BCB-EC1E8480EE45}"/>
                  </a:ext>
                </a:extLst>
              </p:cNvPr>
              <p:cNvSpPr/>
              <p:nvPr/>
            </p:nvSpPr>
            <p:spPr>
              <a:xfrm>
                <a:off x="3838721" y="3032519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Graphic 4" descr="Marker with solid fill">
                <a:extLst>
                  <a:ext uri="{FF2B5EF4-FFF2-40B4-BE49-F238E27FC236}">
                    <a16:creationId xmlns:a16="http://schemas.microsoft.com/office/drawing/2014/main" id="{1F28C2FE-FB9C-2598-0DE3-A9022C85B260}"/>
                  </a:ext>
                </a:extLst>
              </p:cNvPr>
              <p:cNvSpPr/>
              <p:nvPr/>
            </p:nvSpPr>
            <p:spPr>
              <a:xfrm>
                <a:off x="3928098" y="2809626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Graphic 4" descr="Marker with solid fill">
                <a:extLst>
                  <a:ext uri="{FF2B5EF4-FFF2-40B4-BE49-F238E27FC236}">
                    <a16:creationId xmlns:a16="http://schemas.microsoft.com/office/drawing/2014/main" id="{5C41C235-8F8B-2A5C-543B-E9B55CD8EEA1}"/>
                  </a:ext>
                </a:extLst>
              </p:cNvPr>
              <p:cNvSpPr/>
              <p:nvPr/>
            </p:nvSpPr>
            <p:spPr>
              <a:xfrm>
                <a:off x="5871298" y="3521506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3" name="Graphic 4" descr="Marker with solid fill">
                <a:extLst>
                  <a:ext uri="{FF2B5EF4-FFF2-40B4-BE49-F238E27FC236}">
                    <a16:creationId xmlns:a16="http://schemas.microsoft.com/office/drawing/2014/main" id="{265CA8A4-4379-3200-3F44-4819DA9E70AE}"/>
                  </a:ext>
                </a:extLst>
              </p:cNvPr>
              <p:cNvSpPr/>
              <p:nvPr/>
            </p:nvSpPr>
            <p:spPr>
              <a:xfrm>
                <a:off x="3648071" y="2797176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Graphic 4" descr="Marker with solid fill">
                <a:extLst>
                  <a:ext uri="{FF2B5EF4-FFF2-40B4-BE49-F238E27FC236}">
                    <a16:creationId xmlns:a16="http://schemas.microsoft.com/office/drawing/2014/main" id="{ACBE8268-8D30-2E2A-8FE3-E3B135DA0F64}"/>
                  </a:ext>
                </a:extLst>
              </p:cNvPr>
              <p:cNvSpPr/>
              <p:nvPr/>
            </p:nvSpPr>
            <p:spPr>
              <a:xfrm>
                <a:off x="3774163" y="2822963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Graphic 4" descr="Marker with solid fill">
                <a:extLst>
                  <a:ext uri="{FF2B5EF4-FFF2-40B4-BE49-F238E27FC236}">
                    <a16:creationId xmlns:a16="http://schemas.microsoft.com/office/drawing/2014/main" id="{C315F1F4-8164-9EF6-D53D-D409379F0537}"/>
                  </a:ext>
                </a:extLst>
              </p:cNvPr>
              <p:cNvSpPr/>
              <p:nvPr/>
            </p:nvSpPr>
            <p:spPr>
              <a:xfrm>
                <a:off x="4025432" y="3066515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6" name="Graphic 4" descr="Marker with solid fill">
                <a:extLst>
                  <a:ext uri="{FF2B5EF4-FFF2-40B4-BE49-F238E27FC236}">
                    <a16:creationId xmlns:a16="http://schemas.microsoft.com/office/drawing/2014/main" id="{E8FC4C4B-3719-C509-BD37-B7A376432EB9}"/>
                  </a:ext>
                </a:extLst>
              </p:cNvPr>
              <p:cNvSpPr/>
              <p:nvPr/>
            </p:nvSpPr>
            <p:spPr>
              <a:xfrm>
                <a:off x="4839338" y="4437765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Graphic 4" descr="Marker with solid fill">
                <a:extLst>
                  <a:ext uri="{FF2B5EF4-FFF2-40B4-BE49-F238E27FC236}">
                    <a16:creationId xmlns:a16="http://schemas.microsoft.com/office/drawing/2014/main" id="{527E3EC0-6DD1-127F-1F0C-9C79644B59E8}"/>
                  </a:ext>
                </a:extLst>
              </p:cNvPr>
              <p:cNvSpPr/>
              <p:nvPr/>
            </p:nvSpPr>
            <p:spPr>
              <a:xfrm>
                <a:off x="3982741" y="2868100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Graphic 4" descr="Marker with solid fill">
                <a:extLst>
                  <a:ext uri="{FF2B5EF4-FFF2-40B4-BE49-F238E27FC236}">
                    <a16:creationId xmlns:a16="http://schemas.microsoft.com/office/drawing/2014/main" id="{A2E02A94-AE0E-3470-C86A-B46A78445D58}"/>
                  </a:ext>
                </a:extLst>
              </p:cNvPr>
              <p:cNvSpPr/>
              <p:nvPr/>
            </p:nvSpPr>
            <p:spPr>
              <a:xfrm>
                <a:off x="3997735" y="2533395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Graphic 4" descr="Marker with solid fill">
                <a:extLst>
                  <a:ext uri="{FF2B5EF4-FFF2-40B4-BE49-F238E27FC236}">
                    <a16:creationId xmlns:a16="http://schemas.microsoft.com/office/drawing/2014/main" id="{89E32CCB-B07D-271C-9C4F-50B95534C59B}"/>
                  </a:ext>
                </a:extLst>
              </p:cNvPr>
              <p:cNvSpPr/>
              <p:nvPr/>
            </p:nvSpPr>
            <p:spPr>
              <a:xfrm>
                <a:off x="4856601" y="3561179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0" name="Graphic 4" descr="Marker with solid fill">
                <a:extLst>
                  <a:ext uri="{FF2B5EF4-FFF2-40B4-BE49-F238E27FC236}">
                    <a16:creationId xmlns:a16="http://schemas.microsoft.com/office/drawing/2014/main" id="{B3AB5698-DA12-0497-A3E0-6B98130ACE62}"/>
                  </a:ext>
                </a:extLst>
              </p:cNvPr>
              <p:cNvSpPr/>
              <p:nvPr/>
            </p:nvSpPr>
            <p:spPr>
              <a:xfrm>
                <a:off x="4143483" y="2842570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Graphic 4" descr="Marker with solid fill">
                <a:extLst>
                  <a:ext uri="{FF2B5EF4-FFF2-40B4-BE49-F238E27FC236}">
                    <a16:creationId xmlns:a16="http://schemas.microsoft.com/office/drawing/2014/main" id="{D5E6F91C-D897-0ADA-9AED-C0599CAA04DC}"/>
                  </a:ext>
                </a:extLst>
              </p:cNvPr>
              <p:cNvSpPr/>
              <p:nvPr/>
            </p:nvSpPr>
            <p:spPr>
              <a:xfrm>
                <a:off x="4612394" y="3492336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Graphic 4" descr="Marker with solid fill">
                <a:extLst>
                  <a:ext uri="{FF2B5EF4-FFF2-40B4-BE49-F238E27FC236}">
                    <a16:creationId xmlns:a16="http://schemas.microsoft.com/office/drawing/2014/main" id="{38DDB77B-3E26-7F33-07F9-BB06A27C8AE3}"/>
                  </a:ext>
                </a:extLst>
              </p:cNvPr>
              <p:cNvSpPr/>
              <p:nvPr/>
            </p:nvSpPr>
            <p:spPr>
              <a:xfrm>
                <a:off x="5681331" y="3933064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3" name="Graphic 4" descr="Marker with solid fill">
                <a:extLst>
                  <a:ext uri="{FF2B5EF4-FFF2-40B4-BE49-F238E27FC236}">
                    <a16:creationId xmlns:a16="http://schemas.microsoft.com/office/drawing/2014/main" id="{6F9C42A8-B426-9B07-EF74-13A7F7C69B33}"/>
                  </a:ext>
                </a:extLst>
              </p:cNvPr>
              <p:cNvSpPr/>
              <p:nvPr/>
            </p:nvSpPr>
            <p:spPr>
              <a:xfrm>
                <a:off x="4459024" y="3177813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Graphic 4" descr="Marker with solid fill">
                <a:extLst>
                  <a:ext uri="{FF2B5EF4-FFF2-40B4-BE49-F238E27FC236}">
                    <a16:creationId xmlns:a16="http://schemas.microsoft.com/office/drawing/2014/main" id="{86581AF1-10E8-E3D7-6F94-09374236C9F2}"/>
                  </a:ext>
                </a:extLst>
              </p:cNvPr>
              <p:cNvSpPr/>
              <p:nvPr/>
            </p:nvSpPr>
            <p:spPr>
              <a:xfrm>
                <a:off x="3997735" y="2532746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Graphic 4" descr="Marker with solid fill">
                <a:extLst>
                  <a:ext uri="{FF2B5EF4-FFF2-40B4-BE49-F238E27FC236}">
                    <a16:creationId xmlns:a16="http://schemas.microsoft.com/office/drawing/2014/main" id="{5C383376-DDBF-4F60-30C0-1AF32341A958}"/>
                  </a:ext>
                </a:extLst>
              </p:cNvPr>
              <p:cNvSpPr/>
              <p:nvPr/>
            </p:nvSpPr>
            <p:spPr>
              <a:xfrm>
                <a:off x="5255133" y="3598608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Graphic 4" descr="Marker with solid fill">
                <a:extLst>
                  <a:ext uri="{FF2B5EF4-FFF2-40B4-BE49-F238E27FC236}">
                    <a16:creationId xmlns:a16="http://schemas.microsoft.com/office/drawing/2014/main" id="{4B548518-BABE-B0D0-DA57-FBE5F014FE91}"/>
                  </a:ext>
                </a:extLst>
              </p:cNvPr>
              <p:cNvSpPr/>
              <p:nvPr/>
            </p:nvSpPr>
            <p:spPr>
              <a:xfrm>
                <a:off x="6269330" y="4513401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7" name="Graphic 4" descr="Marker with solid fill">
                <a:extLst>
                  <a:ext uri="{FF2B5EF4-FFF2-40B4-BE49-F238E27FC236}">
                    <a16:creationId xmlns:a16="http://schemas.microsoft.com/office/drawing/2014/main" id="{6ABD0E03-E996-F7A1-F8D6-EFC62AB8197F}"/>
                  </a:ext>
                </a:extLst>
              </p:cNvPr>
              <p:cNvSpPr/>
              <p:nvPr/>
            </p:nvSpPr>
            <p:spPr>
              <a:xfrm>
                <a:off x="4234770" y="4644409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2" name="Graphic 4" descr="Marker with solid fill">
                <a:extLst>
                  <a:ext uri="{FF2B5EF4-FFF2-40B4-BE49-F238E27FC236}">
                    <a16:creationId xmlns:a16="http://schemas.microsoft.com/office/drawing/2014/main" id="{202ED242-9764-1547-FE14-260BBF492D50}"/>
                  </a:ext>
                </a:extLst>
              </p:cNvPr>
              <p:cNvSpPr/>
              <p:nvPr/>
            </p:nvSpPr>
            <p:spPr>
              <a:xfrm>
                <a:off x="1933313" y="3135273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3" name="Graphic 4" descr="Marker with solid fill">
                <a:extLst>
                  <a:ext uri="{FF2B5EF4-FFF2-40B4-BE49-F238E27FC236}">
                    <a16:creationId xmlns:a16="http://schemas.microsoft.com/office/drawing/2014/main" id="{FC093374-C21C-4FFC-1EEF-71E994851FAA}"/>
                  </a:ext>
                </a:extLst>
              </p:cNvPr>
              <p:cNvSpPr/>
              <p:nvPr/>
            </p:nvSpPr>
            <p:spPr>
              <a:xfrm>
                <a:off x="3888449" y="2853488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4" name="Graphic 4" descr="Marker with solid fill">
                <a:extLst>
                  <a:ext uri="{FF2B5EF4-FFF2-40B4-BE49-F238E27FC236}">
                    <a16:creationId xmlns:a16="http://schemas.microsoft.com/office/drawing/2014/main" id="{2BF45B4E-C7CE-F9CB-310C-54ED8D66D1E0}"/>
                  </a:ext>
                </a:extLst>
              </p:cNvPr>
              <p:cNvSpPr/>
              <p:nvPr/>
            </p:nvSpPr>
            <p:spPr>
              <a:xfrm>
                <a:off x="4794987" y="3496006"/>
                <a:ext cx="104190" cy="172644"/>
              </a:xfrm>
              <a:custGeom>
                <a:avLst/>
                <a:gdLst>
                  <a:gd name="connsiteX0" fmla="*/ 199373 w 398745"/>
                  <a:gd name="connsiteY0" fmla="*/ 285750 h 647700"/>
                  <a:gd name="connsiteX1" fmla="*/ 113648 w 398745"/>
                  <a:gd name="connsiteY1" fmla="*/ 200025 h 647700"/>
                  <a:gd name="connsiteX2" fmla="*/ 199373 w 398745"/>
                  <a:gd name="connsiteY2" fmla="*/ 114300 h 647700"/>
                  <a:gd name="connsiteX3" fmla="*/ 285098 w 398745"/>
                  <a:gd name="connsiteY3" fmla="*/ 200025 h 647700"/>
                  <a:gd name="connsiteX4" fmla="*/ 199373 w 398745"/>
                  <a:gd name="connsiteY4" fmla="*/ 285750 h 647700"/>
                  <a:gd name="connsiteX5" fmla="*/ 199373 w 398745"/>
                  <a:gd name="connsiteY5" fmla="*/ 0 h 647700"/>
                  <a:gd name="connsiteX6" fmla="*/ 34590 w 398745"/>
                  <a:gd name="connsiteY6" fmla="*/ 87630 h 647700"/>
                  <a:gd name="connsiteX7" fmla="*/ 13635 w 398745"/>
                  <a:gd name="connsiteY7" fmla="*/ 273368 h 647700"/>
                  <a:gd name="connsiteX8" fmla="*/ 104123 w 398745"/>
                  <a:gd name="connsiteY8" fmla="*/ 473393 h 647700"/>
                  <a:gd name="connsiteX9" fmla="*/ 182228 w 398745"/>
                  <a:gd name="connsiteY9" fmla="*/ 637223 h 647700"/>
                  <a:gd name="connsiteX10" fmla="*/ 199373 w 398745"/>
                  <a:gd name="connsiteY10" fmla="*/ 647700 h 647700"/>
                  <a:gd name="connsiteX11" fmla="*/ 216518 w 398745"/>
                  <a:gd name="connsiteY11" fmla="*/ 637223 h 647700"/>
                  <a:gd name="connsiteX12" fmla="*/ 294623 w 398745"/>
                  <a:gd name="connsiteY12" fmla="*/ 473393 h 647700"/>
                  <a:gd name="connsiteX13" fmla="*/ 385110 w 398745"/>
                  <a:gd name="connsiteY13" fmla="*/ 273368 h 647700"/>
                  <a:gd name="connsiteX14" fmla="*/ 364155 w 398745"/>
                  <a:gd name="connsiteY14" fmla="*/ 87630 h 647700"/>
                  <a:gd name="connsiteX15" fmla="*/ 199373 w 398745"/>
                  <a:gd name="connsiteY15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8745" h="647700">
                    <a:moveTo>
                      <a:pt x="199373" y="285750"/>
                    </a:moveTo>
                    <a:cubicBezTo>
                      <a:pt x="151748" y="285750"/>
                      <a:pt x="113648" y="247650"/>
                      <a:pt x="113648" y="200025"/>
                    </a:cubicBezTo>
                    <a:cubicBezTo>
                      <a:pt x="113648" y="152400"/>
                      <a:pt x="151748" y="114300"/>
                      <a:pt x="199373" y="114300"/>
                    </a:cubicBezTo>
                    <a:cubicBezTo>
                      <a:pt x="246998" y="114300"/>
                      <a:pt x="285098" y="152400"/>
                      <a:pt x="285098" y="200025"/>
                    </a:cubicBezTo>
                    <a:cubicBezTo>
                      <a:pt x="285098" y="247650"/>
                      <a:pt x="246998" y="285750"/>
                      <a:pt x="199373" y="285750"/>
                    </a:cubicBezTo>
                    <a:close/>
                    <a:moveTo>
                      <a:pt x="199373" y="0"/>
                    </a:moveTo>
                    <a:cubicBezTo>
                      <a:pt x="133650" y="0"/>
                      <a:pt x="71738" y="32385"/>
                      <a:pt x="34590" y="87630"/>
                    </a:cubicBezTo>
                    <a:cubicBezTo>
                      <a:pt x="-2557" y="141923"/>
                      <a:pt x="-10177" y="211455"/>
                      <a:pt x="13635" y="273368"/>
                    </a:cubicBezTo>
                    <a:lnTo>
                      <a:pt x="104123" y="473393"/>
                    </a:lnTo>
                    <a:lnTo>
                      <a:pt x="182228" y="637223"/>
                    </a:lnTo>
                    <a:cubicBezTo>
                      <a:pt x="185085" y="643890"/>
                      <a:pt x="191753" y="647700"/>
                      <a:pt x="199373" y="647700"/>
                    </a:cubicBezTo>
                    <a:cubicBezTo>
                      <a:pt x="206993" y="647700"/>
                      <a:pt x="213660" y="643890"/>
                      <a:pt x="216518" y="637223"/>
                    </a:cubicBezTo>
                    <a:lnTo>
                      <a:pt x="294623" y="473393"/>
                    </a:lnTo>
                    <a:lnTo>
                      <a:pt x="385110" y="273368"/>
                    </a:lnTo>
                    <a:cubicBezTo>
                      <a:pt x="408923" y="211455"/>
                      <a:pt x="401303" y="141923"/>
                      <a:pt x="364155" y="87630"/>
                    </a:cubicBezTo>
                    <a:cubicBezTo>
                      <a:pt x="327008" y="32385"/>
                      <a:pt x="265095" y="0"/>
                      <a:pt x="199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133" b="0" i="0" u="none" strike="noStrike" kern="1200" cap="none" spc="0" normalizeH="0" baseline="0" noProof="0">
                  <a:ln>
                    <a:noFill/>
                  </a:ln>
                  <a:solidFill>
                    <a:srgbClr val="18185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5E1512-879C-D3DC-EA6F-56F4C780474F}"/>
                </a:ext>
              </a:extLst>
            </p:cNvPr>
            <p:cNvSpPr/>
            <p:nvPr/>
          </p:nvSpPr>
          <p:spPr>
            <a:xfrm>
              <a:off x="5857930" y="3472534"/>
              <a:ext cx="179736" cy="118543"/>
            </a:xfrm>
            <a:custGeom>
              <a:avLst/>
              <a:gdLst>
                <a:gd name="connsiteX0" fmla="*/ 133564 w 179736"/>
                <a:gd name="connsiteY0" fmla="*/ 0 h 118543"/>
                <a:gd name="connsiteX1" fmla="*/ 150536 w 179736"/>
                <a:gd name="connsiteY1" fmla="*/ 15483 h 118543"/>
                <a:gd name="connsiteX2" fmla="*/ 166974 w 179736"/>
                <a:gd name="connsiteY2" fmla="*/ 20228 h 118543"/>
                <a:gd name="connsiteX3" fmla="*/ 166897 w 179736"/>
                <a:gd name="connsiteY3" fmla="*/ 20312 h 118543"/>
                <a:gd name="connsiteX4" fmla="*/ 179435 w 179736"/>
                <a:gd name="connsiteY4" fmla="*/ 32215 h 118543"/>
                <a:gd name="connsiteX5" fmla="*/ 162463 w 179736"/>
                <a:gd name="connsiteY5" fmla="*/ 39957 h 118543"/>
                <a:gd name="connsiteX6" fmla="*/ 150995 w 179736"/>
                <a:gd name="connsiteY6" fmla="*/ 52110 h 118543"/>
                <a:gd name="connsiteX7" fmla="*/ 142203 w 179736"/>
                <a:gd name="connsiteY7" fmla="*/ 48863 h 118543"/>
                <a:gd name="connsiteX8" fmla="*/ 113762 w 179736"/>
                <a:gd name="connsiteY8" fmla="*/ 61933 h 118543"/>
                <a:gd name="connsiteX9" fmla="*/ 102829 w 179736"/>
                <a:gd name="connsiteY9" fmla="*/ 79830 h 118543"/>
                <a:gd name="connsiteX10" fmla="*/ 97401 w 179736"/>
                <a:gd name="connsiteY10" fmla="*/ 98893 h 118543"/>
                <a:gd name="connsiteX11" fmla="*/ 80964 w 179736"/>
                <a:gd name="connsiteY11" fmla="*/ 110796 h 118543"/>
                <a:gd name="connsiteX12" fmla="*/ 63456 w 179736"/>
                <a:gd name="connsiteY12" fmla="*/ 107217 h 118543"/>
                <a:gd name="connsiteX13" fmla="*/ 44878 w 179736"/>
                <a:gd name="connsiteY13" fmla="*/ 115541 h 118543"/>
                <a:gd name="connsiteX14" fmla="*/ 20796 w 179736"/>
                <a:gd name="connsiteY14" fmla="*/ 117872 h 118543"/>
                <a:gd name="connsiteX15" fmla="*/ 5505 w 179736"/>
                <a:gd name="connsiteY15" fmla="*/ 109548 h 118543"/>
                <a:gd name="connsiteX16" fmla="*/ 0 w 179736"/>
                <a:gd name="connsiteY16" fmla="*/ 96646 h 118543"/>
                <a:gd name="connsiteX17" fmla="*/ 27447 w 179736"/>
                <a:gd name="connsiteY17" fmla="*/ 104220 h 118543"/>
                <a:gd name="connsiteX18" fmla="*/ 39450 w 179736"/>
                <a:gd name="connsiteY18" fmla="*/ 78582 h 118543"/>
                <a:gd name="connsiteX19" fmla="*/ 66208 w 179736"/>
                <a:gd name="connsiteY19" fmla="*/ 69674 h 118543"/>
                <a:gd name="connsiteX20" fmla="*/ 82646 w 179736"/>
                <a:gd name="connsiteY20" fmla="*/ 41705 h 118543"/>
                <a:gd name="connsiteX21" fmla="*/ 83028 w 179736"/>
                <a:gd name="connsiteY21" fmla="*/ 41705 h 118543"/>
                <a:gd name="connsiteX22" fmla="*/ 93043 w 179736"/>
                <a:gd name="connsiteY22" fmla="*/ 55939 h 118543"/>
                <a:gd name="connsiteX23" fmla="*/ 105047 w 179736"/>
                <a:gd name="connsiteY23" fmla="*/ 51194 h 118543"/>
                <a:gd name="connsiteX24" fmla="*/ 104893 w 179736"/>
                <a:gd name="connsiteY24" fmla="*/ 39457 h 118543"/>
                <a:gd name="connsiteX25" fmla="*/ 108946 w 179736"/>
                <a:gd name="connsiteY25" fmla="*/ 33880 h 118543"/>
                <a:gd name="connsiteX26" fmla="*/ 118808 w 179736"/>
                <a:gd name="connsiteY26" fmla="*/ 20228 h 118543"/>
                <a:gd name="connsiteX27" fmla="*/ 133564 w 179736"/>
                <a:gd name="connsiteY27" fmla="*/ 0 h 11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9736" h="118543">
                  <a:moveTo>
                    <a:pt x="133564" y="0"/>
                  </a:moveTo>
                  <a:cubicBezTo>
                    <a:pt x="140139" y="0"/>
                    <a:pt x="150536" y="10156"/>
                    <a:pt x="150536" y="15483"/>
                  </a:cubicBezTo>
                  <a:cubicBezTo>
                    <a:pt x="150536" y="20811"/>
                    <a:pt x="162080" y="21393"/>
                    <a:pt x="166974" y="20228"/>
                  </a:cubicBezTo>
                  <a:lnTo>
                    <a:pt x="166897" y="20312"/>
                  </a:lnTo>
                  <a:cubicBezTo>
                    <a:pt x="171790" y="19063"/>
                    <a:pt x="181576" y="25057"/>
                    <a:pt x="179435" y="32215"/>
                  </a:cubicBezTo>
                  <a:cubicBezTo>
                    <a:pt x="177218" y="39374"/>
                    <a:pt x="157570" y="35212"/>
                    <a:pt x="162463" y="39957"/>
                  </a:cubicBezTo>
                  <a:cubicBezTo>
                    <a:pt x="166744" y="44036"/>
                    <a:pt x="157493" y="48614"/>
                    <a:pt x="150995" y="52110"/>
                  </a:cubicBezTo>
                  <a:cubicBezTo>
                    <a:pt x="147325" y="50196"/>
                    <a:pt x="144190" y="48863"/>
                    <a:pt x="142203" y="48863"/>
                  </a:cubicBezTo>
                  <a:cubicBezTo>
                    <a:pt x="133487" y="48863"/>
                    <a:pt x="112692" y="46450"/>
                    <a:pt x="113762" y="61933"/>
                  </a:cubicBezTo>
                  <a:cubicBezTo>
                    <a:pt x="114909" y="77416"/>
                    <a:pt x="101759" y="71506"/>
                    <a:pt x="102829" y="79830"/>
                  </a:cubicBezTo>
                  <a:cubicBezTo>
                    <a:pt x="103976" y="88155"/>
                    <a:pt x="96331" y="88155"/>
                    <a:pt x="97401" y="98893"/>
                  </a:cubicBezTo>
                  <a:cubicBezTo>
                    <a:pt x="98472" y="109548"/>
                    <a:pt x="91897" y="104803"/>
                    <a:pt x="80964" y="110796"/>
                  </a:cubicBezTo>
                  <a:cubicBezTo>
                    <a:pt x="70031" y="116707"/>
                    <a:pt x="74389" y="107217"/>
                    <a:pt x="63456" y="107217"/>
                  </a:cubicBezTo>
                  <a:cubicBezTo>
                    <a:pt x="52523" y="107217"/>
                    <a:pt x="51453" y="113211"/>
                    <a:pt x="44878" y="115541"/>
                  </a:cubicBezTo>
                  <a:cubicBezTo>
                    <a:pt x="38303" y="117872"/>
                    <a:pt x="25153" y="114376"/>
                    <a:pt x="20796" y="117872"/>
                  </a:cubicBezTo>
                  <a:cubicBezTo>
                    <a:pt x="16514" y="121452"/>
                    <a:pt x="9863" y="109548"/>
                    <a:pt x="5505" y="109548"/>
                  </a:cubicBezTo>
                  <a:cubicBezTo>
                    <a:pt x="3287" y="109548"/>
                    <a:pt x="1376" y="103055"/>
                    <a:pt x="0" y="96646"/>
                  </a:cubicBezTo>
                  <a:cubicBezTo>
                    <a:pt x="8257" y="98560"/>
                    <a:pt x="24465" y="111296"/>
                    <a:pt x="27447" y="104220"/>
                  </a:cubicBezTo>
                  <a:cubicBezTo>
                    <a:pt x="30658" y="96478"/>
                    <a:pt x="24694" y="79747"/>
                    <a:pt x="39450" y="78582"/>
                  </a:cubicBezTo>
                  <a:cubicBezTo>
                    <a:pt x="54205" y="77416"/>
                    <a:pt x="64068" y="80995"/>
                    <a:pt x="66208" y="69674"/>
                  </a:cubicBezTo>
                  <a:cubicBezTo>
                    <a:pt x="68425" y="58354"/>
                    <a:pt x="78288" y="41705"/>
                    <a:pt x="82646" y="41705"/>
                  </a:cubicBezTo>
                  <a:cubicBezTo>
                    <a:pt x="82799" y="41705"/>
                    <a:pt x="82952" y="41705"/>
                    <a:pt x="83028" y="41705"/>
                  </a:cubicBezTo>
                  <a:cubicBezTo>
                    <a:pt x="87003" y="49779"/>
                    <a:pt x="90750" y="55939"/>
                    <a:pt x="93043" y="55939"/>
                  </a:cubicBezTo>
                  <a:cubicBezTo>
                    <a:pt x="99619" y="55939"/>
                    <a:pt x="100688" y="50029"/>
                    <a:pt x="105047" y="51194"/>
                  </a:cubicBezTo>
                  <a:cubicBezTo>
                    <a:pt x="107493" y="51861"/>
                    <a:pt x="106576" y="46617"/>
                    <a:pt x="104893" y="39457"/>
                  </a:cubicBezTo>
                  <a:cubicBezTo>
                    <a:pt x="107416" y="38625"/>
                    <a:pt x="109328" y="37210"/>
                    <a:pt x="108946" y="33880"/>
                  </a:cubicBezTo>
                  <a:cubicBezTo>
                    <a:pt x="107875" y="25556"/>
                    <a:pt x="118273" y="26222"/>
                    <a:pt x="118808" y="20228"/>
                  </a:cubicBezTo>
                  <a:cubicBezTo>
                    <a:pt x="119267" y="14235"/>
                    <a:pt x="126988" y="0"/>
                    <a:pt x="133564" y="0"/>
                  </a:cubicBezTo>
                  <a:close/>
                </a:path>
              </a:pathLst>
            </a:custGeom>
            <a:solidFill>
              <a:srgbClr val="F2F2F2"/>
            </a:solidFill>
            <a:ln w="3175" cap="flat">
              <a:solidFill>
                <a:sysClr val="window" lastClr="FFFFFF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16202CB-DE61-FD79-93F8-CCBDF515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82" y="5412598"/>
            <a:ext cx="5794653" cy="756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0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2B1418-9AE1-23F0-E5AC-8E525F506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Global Tax Technology Community</a:t>
            </a:r>
            <a:endParaRPr lang="en-IN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F49AB12-874B-A2C3-CCC0-37AF329A2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93" y="766762"/>
            <a:ext cx="7802607" cy="551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A4B66D-4F6C-BCD6-8C92-94071645D7F3}"/>
              </a:ext>
            </a:extLst>
          </p:cNvPr>
          <p:cNvSpPr/>
          <p:nvPr/>
        </p:nvSpPr>
        <p:spPr>
          <a:xfrm>
            <a:off x="8763000" y="4714875"/>
            <a:ext cx="95250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F43C4-3A76-DAE4-D2A1-4FD7DC13372C}"/>
              </a:ext>
            </a:extLst>
          </p:cNvPr>
          <p:cNvSpPr/>
          <p:nvPr/>
        </p:nvSpPr>
        <p:spPr>
          <a:xfrm>
            <a:off x="7810500" y="4552950"/>
            <a:ext cx="95250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03FE1E-8CBC-5C9C-9D84-80D05AB0572E}"/>
              </a:ext>
            </a:extLst>
          </p:cNvPr>
          <p:cNvSpPr/>
          <p:nvPr/>
        </p:nvSpPr>
        <p:spPr>
          <a:xfrm>
            <a:off x="7873365" y="4577714"/>
            <a:ext cx="813435" cy="188595"/>
          </a:xfrm>
          <a:prstGeom prst="roundRect">
            <a:avLst>
              <a:gd name="adj" fmla="val 40909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 extrusionH="107950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/>
              <a:t>Cygnet</a:t>
            </a:r>
            <a:endParaRPr lang="en-IN" sz="9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A47149-759F-4F77-EDAB-DA332EBD53A2}"/>
              </a:ext>
            </a:extLst>
          </p:cNvPr>
          <p:cNvSpPr/>
          <p:nvPr/>
        </p:nvSpPr>
        <p:spPr>
          <a:xfrm>
            <a:off x="8793480" y="4744719"/>
            <a:ext cx="883920" cy="188595"/>
          </a:xfrm>
          <a:prstGeom prst="roundRect">
            <a:avLst>
              <a:gd name="adj" fmla="val 40909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 extrusionH="107950"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900" b="1" dirty="0"/>
              <a:t>Cygnet</a:t>
            </a:r>
            <a:endParaRPr lang="en-IN" sz="900" b="1" dirty="0"/>
          </a:p>
        </p:txBody>
      </p:sp>
    </p:spTree>
    <p:extLst>
      <p:ext uri="{BB962C8B-B14F-4D97-AF65-F5344CB8AC3E}">
        <p14:creationId xmlns:p14="http://schemas.microsoft.com/office/powerpoint/2010/main" val="16557423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49722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FBBC90-C988-F4E4-6100-0BA4805E2B90}"/>
              </a:ext>
            </a:extLst>
          </p:cNvPr>
          <p:cNvGrpSpPr/>
          <p:nvPr/>
        </p:nvGrpSpPr>
        <p:grpSpPr>
          <a:xfrm>
            <a:off x="2322458" y="2563792"/>
            <a:ext cx="7547084" cy="1730416"/>
            <a:chOff x="696625" y="668757"/>
            <a:chExt cx="3856365" cy="884198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C1EF700C-C18D-6D3E-6B0E-2AC3BC349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-5890" b="-5890"/>
            <a:stretch/>
          </p:blipFill>
          <p:spPr>
            <a:xfrm>
              <a:off x="696625" y="698044"/>
              <a:ext cx="1452216" cy="837816"/>
            </a:xfrm>
            <a:prstGeom prst="rect">
              <a:avLst/>
            </a:prstGeom>
          </p:spPr>
        </p:pic>
        <p:pic>
          <p:nvPicPr>
            <p:cNvPr id="4" name="Picture 2" descr="e-Bright - TPA Global Technology Partner">
              <a:extLst>
                <a:ext uri="{FF2B5EF4-FFF2-40B4-BE49-F238E27FC236}">
                  <a16:creationId xmlns:a16="http://schemas.microsoft.com/office/drawing/2014/main" id="{6A6C11F5-3489-C480-7BE4-9FCB61FAE7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712" y="814706"/>
              <a:ext cx="1904278" cy="50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9B552F-BF65-40BD-1A9D-8A54C7849621}"/>
                </a:ext>
              </a:extLst>
            </p:cNvPr>
            <p:cNvCxnSpPr/>
            <p:nvPr userDrawn="1"/>
          </p:nvCxnSpPr>
          <p:spPr>
            <a:xfrm>
              <a:off x="2444496" y="668757"/>
              <a:ext cx="0" cy="884198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2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461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5626101" y="1061839"/>
            <a:ext cx="5803900" cy="3375283"/>
          </a:xfrm>
          <a:prstGeom prst="rect">
            <a:avLst/>
          </a:prstGeom>
        </p:spPr>
        <p:txBody>
          <a:bodyPr>
            <a:spAutoFit/>
          </a:bodyPr>
          <a:lstStyle>
            <a:lvl1pPr marL="390852" indent="-390852" algn="l" defTabSz="10422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846" indent="-325709" algn="l" defTabSz="10422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2839" indent="-260568" algn="l" defTabSz="10422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3974" indent="-260568" algn="l" defTabSz="10422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110" indent="-260568" algn="l" defTabSz="10422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6245" indent="-260568" algn="l" defTabSz="10422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381" indent="-260568" algn="l" defTabSz="10422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517" indent="-260568" algn="l" defTabSz="10422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9651" indent="-260568" algn="l" defTabSz="10422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THANK YOU</a:t>
            </a:r>
          </a:p>
          <a:p>
            <a:pPr marL="0" marR="0" lvl="0" indent="0" algn="ctr" defTabSz="10422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NAMASTE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50578" y="2375986"/>
            <a:ext cx="4988120" cy="681598"/>
            <a:chOff x="5803440" y="2820263"/>
            <a:chExt cx="3984943" cy="544520"/>
          </a:xfrm>
          <a:solidFill>
            <a:schemeClr val="bg1"/>
          </a:solidFill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7438085" y="2820263"/>
              <a:ext cx="753211" cy="544520"/>
            </a:xfrm>
            <a:custGeom>
              <a:avLst/>
              <a:gdLst>
                <a:gd name="T0" fmla="*/ 121 w 133"/>
                <a:gd name="T1" fmla="*/ 23 h 96"/>
                <a:gd name="T2" fmla="*/ 99 w 133"/>
                <a:gd name="T3" fmla="*/ 35 h 96"/>
                <a:gd name="T4" fmla="*/ 95 w 133"/>
                <a:gd name="T5" fmla="*/ 24 h 96"/>
                <a:gd name="T6" fmla="*/ 93 w 133"/>
                <a:gd name="T7" fmla="*/ 25 h 96"/>
                <a:gd name="T8" fmla="*/ 100 w 133"/>
                <a:gd name="T9" fmla="*/ 28 h 96"/>
                <a:gd name="T10" fmla="*/ 92 w 133"/>
                <a:gd name="T11" fmla="*/ 39 h 96"/>
                <a:gd name="T12" fmla="*/ 102 w 133"/>
                <a:gd name="T13" fmla="*/ 45 h 96"/>
                <a:gd name="T14" fmla="*/ 78 w 133"/>
                <a:gd name="T15" fmla="*/ 0 h 96"/>
                <a:gd name="T16" fmla="*/ 50 w 133"/>
                <a:gd name="T17" fmla="*/ 1 h 96"/>
                <a:gd name="T18" fmla="*/ 32 w 133"/>
                <a:gd name="T19" fmla="*/ 45 h 96"/>
                <a:gd name="T20" fmla="*/ 45 w 133"/>
                <a:gd name="T21" fmla="*/ 21 h 96"/>
                <a:gd name="T22" fmla="*/ 43 w 133"/>
                <a:gd name="T23" fmla="*/ 29 h 96"/>
                <a:gd name="T24" fmla="*/ 38 w 133"/>
                <a:gd name="T25" fmla="*/ 27 h 96"/>
                <a:gd name="T26" fmla="*/ 46 w 133"/>
                <a:gd name="T27" fmla="*/ 30 h 96"/>
                <a:gd name="T28" fmla="*/ 18 w 133"/>
                <a:gd name="T29" fmla="*/ 25 h 96"/>
                <a:gd name="T30" fmla="*/ 0 w 133"/>
                <a:gd name="T31" fmla="*/ 35 h 96"/>
                <a:gd name="T32" fmla="*/ 2 w 133"/>
                <a:gd name="T33" fmla="*/ 68 h 96"/>
                <a:gd name="T34" fmla="*/ 25 w 133"/>
                <a:gd name="T35" fmla="*/ 67 h 96"/>
                <a:gd name="T36" fmla="*/ 42 w 133"/>
                <a:gd name="T37" fmla="*/ 73 h 96"/>
                <a:gd name="T38" fmla="*/ 38 w 133"/>
                <a:gd name="T39" fmla="*/ 70 h 96"/>
                <a:gd name="T40" fmla="*/ 38 w 133"/>
                <a:gd name="T41" fmla="*/ 64 h 96"/>
                <a:gd name="T42" fmla="*/ 49 w 133"/>
                <a:gd name="T43" fmla="*/ 66 h 96"/>
                <a:gd name="T44" fmla="*/ 32 w 133"/>
                <a:gd name="T45" fmla="*/ 51 h 96"/>
                <a:gd name="T46" fmla="*/ 56 w 133"/>
                <a:gd name="T47" fmla="*/ 96 h 96"/>
                <a:gd name="T48" fmla="*/ 84 w 133"/>
                <a:gd name="T49" fmla="*/ 95 h 96"/>
                <a:gd name="T50" fmla="*/ 101 w 133"/>
                <a:gd name="T51" fmla="*/ 51 h 96"/>
                <a:gd name="T52" fmla="*/ 84 w 133"/>
                <a:gd name="T53" fmla="*/ 66 h 96"/>
                <a:gd name="T54" fmla="*/ 96 w 133"/>
                <a:gd name="T55" fmla="*/ 64 h 96"/>
                <a:gd name="T56" fmla="*/ 93 w 133"/>
                <a:gd name="T57" fmla="*/ 71 h 96"/>
                <a:gd name="T58" fmla="*/ 95 w 133"/>
                <a:gd name="T59" fmla="*/ 73 h 96"/>
                <a:gd name="T60" fmla="*/ 99 w 133"/>
                <a:gd name="T61" fmla="*/ 61 h 96"/>
                <a:gd name="T62" fmla="*/ 121 w 133"/>
                <a:gd name="T63" fmla="*/ 73 h 96"/>
                <a:gd name="T64" fmla="*/ 113 w 133"/>
                <a:gd name="T65" fmla="*/ 48 h 96"/>
                <a:gd name="T66" fmla="*/ 108 w 133"/>
                <a:gd name="T67" fmla="*/ 38 h 96"/>
                <a:gd name="T68" fmla="*/ 102 w 133"/>
                <a:gd name="T69" fmla="*/ 39 h 96"/>
                <a:gd name="T70" fmla="*/ 116 w 133"/>
                <a:gd name="T71" fmla="*/ 42 h 96"/>
                <a:gd name="T72" fmla="*/ 119 w 133"/>
                <a:gd name="T73" fmla="*/ 34 h 96"/>
                <a:gd name="T74" fmla="*/ 114 w 133"/>
                <a:gd name="T75" fmla="*/ 30 h 96"/>
                <a:gd name="T76" fmla="*/ 107 w 133"/>
                <a:gd name="T77" fmla="*/ 45 h 96"/>
                <a:gd name="T78" fmla="*/ 121 w 133"/>
                <a:gd name="T79" fmla="*/ 70 h 96"/>
                <a:gd name="T80" fmla="*/ 121 w 133"/>
                <a:gd name="T81" fmla="*/ 61 h 96"/>
                <a:gd name="T82" fmla="*/ 125 w 133"/>
                <a:gd name="T83" fmla="*/ 61 h 96"/>
                <a:gd name="T84" fmla="*/ 107 w 133"/>
                <a:gd name="T85" fmla="*/ 62 h 96"/>
                <a:gd name="T86" fmla="*/ 104 w 133"/>
                <a:gd name="T87" fmla="*/ 56 h 96"/>
                <a:gd name="T88" fmla="*/ 107 w 133"/>
                <a:gd name="T89" fmla="*/ 51 h 96"/>
                <a:gd name="T90" fmla="*/ 75 w 133"/>
                <a:gd name="T91" fmla="*/ 93 h 96"/>
                <a:gd name="T92" fmla="*/ 50 w 133"/>
                <a:gd name="T93" fmla="*/ 90 h 96"/>
                <a:gd name="T94" fmla="*/ 50 w 133"/>
                <a:gd name="T95" fmla="*/ 6 h 96"/>
                <a:gd name="T96" fmla="*/ 68 w 133"/>
                <a:gd name="T97" fmla="*/ 10 h 96"/>
                <a:gd name="T98" fmla="*/ 86 w 133"/>
                <a:gd name="T99" fmla="*/ 48 h 96"/>
                <a:gd name="T100" fmla="*/ 35 w 133"/>
                <a:gd name="T101" fmla="*/ 48 h 96"/>
                <a:gd name="T102" fmla="*/ 6 w 133"/>
                <a:gd name="T103" fmla="*/ 30 h 96"/>
                <a:gd name="T104" fmla="*/ 13 w 133"/>
                <a:gd name="T105" fmla="*/ 38 h 96"/>
                <a:gd name="T106" fmla="*/ 12 w 133"/>
                <a:gd name="T107" fmla="*/ 30 h 96"/>
                <a:gd name="T108" fmla="*/ 23 w 133"/>
                <a:gd name="T109" fmla="*/ 32 h 96"/>
                <a:gd name="T110" fmla="*/ 29 w 133"/>
                <a:gd name="T111" fmla="*/ 42 h 96"/>
                <a:gd name="T112" fmla="*/ 26 w 133"/>
                <a:gd name="T113" fmla="*/ 44 h 96"/>
                <a:gd name="T114" fmla="*/ 26 w 133"/>
                <a:gd name="T115" fmla="*/ 58 h 96"/>
                <a:gd name="T116" fmla="*/ 31 w 133"/>
                <a:gd name="T117" fmla="*/ 57 h 96"/>
                <a:gd name="T118" fmla="*/ 17 w 133"/>
                <a:gd name="T119" fmla="*/ 54 h 96"/>
                <a:gd name="T120" fmla="*/ 16 w 133"/>
                <a:gd name="T121" fmla="*/ 65 h 96"/>
                <a:gd name="T122" fmla="*/ 20 w 133"/>
                <a:gd name="T123" fmla="*/ 59 h 96"/>
                <a:gd name="T124" fmla="*/ 14 w 133"/>
                <a:gd name="T125" fmla="*/ 5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" h="96">
                  <a:moveTo>
                    <a:pt x="123" y="48"/>
                  </a:moveTo>
                  <a:cubicBezTo>
                    <a:pt x="125" y="47"/>
                    <a:pt x="127" y="46"/>
                    <a:pt x="128" y="45"/>
                  </a:cubicBezTo>
                  <a:cubicBezTo>
                    <a:pt x="132" y="41"/>
                    <a:pt x="133" y="36"/>
                    <a:pt x="133" y="35"/>
                  </a:cubicBezTo>
                  <a:cubicBezTo>
                    <a:pt x="133" y="32"/>
                    <a:pt x="132" y="30"/>
                    <a:pt x="131" y="28"/>
                  </a:cubicBezTo>
                  <a:cubicBezTo>
                    <a:pt x="129" y="25"/>
                    <a:pt x="125" y="23"/>
                    <a:pt x="121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19" y="23"/>
                    <a:pt x="117" y="24"/>
                  </a:cubicBezTo>
                  <a:cubicBezTo>
                    <a:pt x="117" y="24"/>
                    <a:pt x="116" y="24"/>
                    <a:pt x="115" y="25"/>
                  </a:cubicBezTo>
                  <a:cubicBezTo>
                    <a:pt x="114" y="25"/>
                    <a:pt x="111" y="27"/>
                    <a:pt x="109" y="29"/>
                  </a:cubicBezTo>
                  <a:cubicBezTo>
                    <a:pt x="105" y="31"/>
                    <a:pt x="101" y="34"/>
                    <a:pt x="99" y="35"/>
                  </a:cubicBezTo>
                  <a:cubicBezTo>
                    <a:pt x="97" y="36"/>
                    <a:pt x="96" y="36"/>
                    <a:pt x="95" y="36"/>
                  </a:cubicBezTo>
                  <a:cubicBezTo>
                    <a:pt x="94" y="36"/>
                    <a:pt x="93" y="36"/>
                    <a:pt x="92" y="36"/>
                  </a:cubicBezTo>
                  <a:cubicBezTo>
                    <a:pt x="89" y="35"/>
                    <a:pt x="87" y="33"/>
                    <a:pt x="87" y="30"/>
                  </a:cubicBezTo>
                  <a:cubicBezTo>
                    <a:pt x="87" y="27"/>
                    <a:pt x="88" y="24"/>
                    <a:pt x="91" y="23"/>
                  </a:cubicBezTo>
                  <a:cubicBezTo>
                    <a:pt x="92" y="23"/>
                    <a:pt x="94" y="23"/>
                    <a:pt x="95" y="24"/>
                  </a:cubicBezTo>
                  <a:cubicBezTo>
                    <a:pt x="96" y="24"/>
                    <a:pt x="96" y="25"/>
                    <a:pt x="97" y="26"/>
                  </a:cubicBezTo>
                  <a:cubicBezTo>
                    <a:pt x="97" y="26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5" y="27"/>
                    <a:pt x="95" y="27"/>
                  </a:cubicBezTo>
                  <a:cubicBezTo>
                    <a:pt x="95" y="26"/>
                    <a:pt x="94" y="25"/>
                    <a:pt x="93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91" y="26"/>
                    <a:pt x="90" y="27"/>
                  </a:cubicBezTo>
                  <a:cubicBezTo>
                    <a:pt x="90" y="27"/>
                    <a:pt x="90" y="28"/>
                    <a:pt x="90" y="29"/>
                  </a:cubicBezTo>
                  <a:cubicBezTo>
                    <a:pt x="91" y="31"/>
                    <a:pt x="93" y="32"/>
                    <a:pt x="96" y="32"/>
                  </a:cubicBezTo>
                  <a:cubicBezTo>
                    <a:pt x="98" y="32"/>
                    <a:pt x="100" y="31"/>
                    <a:pt x="100" y="28"/>
                  </a:cubicBezTo>
                  <a:cubicBezTo>
                    <a:pt x="101" y="26"/>
                    <a:pt x="100" y="22"/>
                    <a:pt x="97" y="21"/>
                  </a:cubicBezTo>
                  <a:cubicBezTo>
                    <a:pt x="96" y="20"/>
                    <a:pt x="95" y="20"/>
                    <a:pt x="93" y="20"/>
                  </a:cubicBezTo>
                  <a:cubicBezTo>
                    <a:pt x="92" y="20"/>
                    <a:pt x="90" y="20"/>
                    <a:pt x="89" y="21"/>
                  </a:cubicBezTo>
                  <a:cubicBezTo>
                    <a:pt x="88" y="21"/>
                    <a:pt x="83" y="25"/>
                    <a:pt x="84" y="30"/>
                  </a:cubicBezTo>
                  <a:cubicBezTo>
                    <a:pt x="84" y="35"/>
                    <a:pt x="87" y="38"/>
                    <a:pt x="92" y="39"/>
                  </a:cubicBezTo>
                  <a:cubicBezTo>
                    <a:pt x="92" y="39"/>
                    <a:pt x="93" y="39"/>
                    <a:pt x="94" y="39"/>
                  </a:cubicBezTo>
                  <a:cubicBezTo>
                    <a:pt x="96" y="39"/>
                    <a:pt x="98" y="38"/>
                    <a:pt x="100" y="37"/>
                  </a:cubicBezTo>
                  <a:cubicBezTo>
                    <a:pt x="99" y="39"/>
                    <a:pt x="99" y="40"/>
                    <a:pt x="99" y="41"/>
                  </a:cubicBezTo>
                  <a:cubicBezTo>
                    <a:pt x="99" y="43"/>
                    <a:pt x="100" y="44"/>
                    <a:pt x="101" y="45"/>
                  </a:cubicBezTo>
                  <a:cubicBezTo>
                    <a:pt x="101" y="45"/>
                    <a:pt x="101" y="45"/>
                    <a:pt x="102" y="45"/>
                  </a:cubicBezTo>
                  <a:cubicBezTo>
                    <a:pt x="98" y="45"/>
                    <a:pt x="95" y="46"/>
                    <a:pt x="91" y="47"/>
                  </a:cubicBezTo>
                  <a:cubicBezTo>
                    <a:pt x="83" y="45"/>
                    <a:pt x="76" y="42"/>
                    <a:pt x="69" y="37"/>
                  </a:cubicBezTo>
                  <a:cubicBezTo>
                    <a:pt x="74" y="33"/>
                    <a:pt x="85" y="25"/>
                    <a:pt x="87" y="17"/>
                  </a:cubicBezTo>
                  <a:cubicBezTo>
                    <a:pt x="89" y="10"/>
                    <a:pt x="88" y="5"/>
                    <a:pt x="84" y="1"/>
                  </a:cubicBezTo>
                  <a:cubicBezTo>
                    <a:pt x="82" y="0"/>
                    <a:pt x="80" y="0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2" y="1"/>
                    <a:pt x="69" y="3"/>
                    <a:pt x="67" y="6"/>
                  </a:cubicBezTo>
                  <a:cubicBezTo>
                    <a:pt x="64" y="3"/>
                    <a:pt x="61" y="1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3" y="0"/>
                    <a:pt x="51" y="0"/>
                    <a:pt x="50" y="1"/>
                  </a:cubicBezTo>
                  <a:cubicBezTo>
                    <a:pt x="45" y="5"/>
                    <a:pt x="44" y="10"/>
                    <a:pt x="46" y="17"/>
                  </a:cubicBezTo>
                  <a:cubicBezTo>
                    <a:pt x="48" y="25"/>
                    <a:pt x="60" y="34"/>
                    <a:pt x="65" y="37"/>
                  </a:cubicBezTo>
                  <a:cubicBezTo>
                    <a:pt x="58" y="42"/>
                    <a:pt x="50" y="45"/>
                    <a:pt x="42" y="47"/>
                  </a:cubicBezTo>
                  <a:cubicBezTo>
                    <a:pt x="39" y="46"/>
                    <a:pt x="35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4" y="43"/>
                    <a:pt x="34" y="41"/>
                  </a:cubicBezTo>
                  <a:cubicBezTo>
                    <a:pt x="34" y="40"/>
                    <a:pt x="34" y="39"/>
                    <a:pt x="33" y="37"/>
                  </a:cubicBezTo>
                  <a:cubicBezTo>
                    <a:pt x="36" y="39"/>
                    <a:pt x="39" y="39"/>
                    <a:pt x="42" y="39"/>
                  </a:cubicBezTo>
                  <a:cubicBezTo>
                    <a:pt x="46" y="38"/>
                    <a:pt x="49" y="35"/>
                    <a:pt x="49" y="30"/>
                  </a:cubicBezTo>
                  <a:cubicBezTo>
                    <a:pt x="50" y="25"/>
                    <a:pt x="45" y="21"/>
                    <a:pt x="45" y="21"/>
                  </a:cubicBezTo>
                  <a:cubicBezTo>
                    <a:pt x="43" y="20"/>
                    <a:pt x="42" y="20"/>
                    <a:pt x="40" y="20"/>
                  </a:cubicBezTo>
                  <a:cubicBezTo>
                    <a:pt x="38" y="20"/>
                    <a:pt x="37" y="20"/>
                    <a:pt x="36" y="21"/>
                  </a:cubicBezTo>
                  <a:cubicBezTo>
                    <a:pt x="34" y="22"/>
                    <a:pt x="32" y="26"/>
                    <a:pt x="33" y="28"/>
                  </a:cubicBezTo>
                  <a:cubicBezTo>
                    <a:pt x="34" y="31"/>
                    <a:pt x="35" y="32"/>
                    <a:pt x="38" y="32"/>
                  </a:cubicBezTo>
                  <a:cubicBezTo>
                    <a:pt x="40" y="32"/>
                    <a:pt x="42" y="31"/>
                    <a:pt x="43" y="29"/>
                  </a:cubicBezTo>
                  <a:cubicBezTo>
                    <a:pt x="44" y="28"/>
                    <a:pt x="44" y="27"/>
                    <a:pt x="43" y="27"/>
                  </a:cubicBezTo>
                  <a:cubicBezTo>
                    <a:pt x="43" y="26"/>
                    <a:pt x="42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9" y="25"/>
                    <a:pt x="39" y="26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7" y="27"/>
                    <a:pt x="37" y="26"/>
                    <a:pt x="37" y="26"/>
                  </a:cubicBezTo>
                  <a:cubicBezTo>
                    <a:pt x="37" y="25"/>
                    <a:pt x="37" y="24"/>
                    <a:pt x="38" y="24"/>
                  </a:cubicBezTo>
                  <a:cubicBezTo>
                    <a:pt x="39" y="23"/>
                    <a:pt x="41" y="23"/>
                    <a:pt x="42" y="23"/>
                  </a:cubicBezTo>
                  <a:cubicBezTo>
                    <a:pt x="45" y="24"/>
                    <a:pt x="47" y="27"/>
                    <a:pt x="46" y="30"/>
                  </a:cubicBezTo>
                  <a:cubicBezTo>
                    <a:pt x="46" y="33"/>
                    <a:pt x="44" y="35"/>
                    <a:pt x="41" y="36"/>
                  </a:cubicBezTo>
                  <a:cubicBezTo>
                    <a:pt x="41" y="36"/>
                    <a:pt x="40" y="36"/>
                    <a:pt x="39" y="36"/>
                  </a:cubicBezTo>
                  <a:cubicBezTo>
                    <a:pt x="38" y="36"/>
                    <a:pt x="36" y="36"/>
                    <a:pt x="35" y="35"/>
                  </a:cubicBezTo>
                  <a:cubicBezTo>
                    <a:pt x="32" y="34"/>
                    <a:pt x="28" y="31"/>
                    <a:pt x="25" y="29"/>
                  </a:cubicBezTo>
                  <a:cubicBezTo>
                    <a:pt x="22" y="27"/>
                    <a:pt x="20" y="25"/>
                    <a:pt x="18" y="25"/>
                  </a:cubicBezTo>
                  <a:cubicBezTo>
                    <a:pt x="17" y="24"/>
                    <a:pt x="17" y="24"/>
                    <a:pt x="16" y="24"/>
                  </a:cubicBezTo>
                  <a:cubicBezTo>
                    <a:pt x="15" y="23"/>
                    <a:pt x="14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3"/>
                    <a:pt x="5" y="25"/>
                    <a:pt x="2" y="28"/>
                  </a:cubicBezTo>
                  <a:cubicBezTo>
                    <a:pt x="1" y="30"/>
                    <a:pt x="0" y="32"/>
                    <a:pt x="0" y="35"/>
                  </a:cubicBezTo>
                  <a:cubicBezTo>
                    <a:pt x="0" y="36"/>
                    <a:pt x="1" y="41"/>
                    <a:pt x="3" y="43"/>
                  </a:cubicBezTo>
                  <a:cubicBezTo>
                    <a:pt x="4" y="44"/>
                    <a:pt x="6" y="46"/>
                    <a:pt x="10" y="48"/>
                  </a:cubicBezTo>
                  <a:cubicBezTo>
                    <a:pt x="8" y="49"/>
                    <a:pt x="7" y="50"/>
                    <a:pt x="5" y="51"/>
                  </a:cubicBezTo>
                  <a:cubicBezTo>
                    <a:pt x="1" y="55"/>
                    <a:pt x="0" y="61"/>
                    <a:pt x="0" y="61"/>
                  </a:cubicBezTo>
                  <a:cubicBezTo>
                    <a:pt x="0" y="64"/>
                    <a:pt x="1" y="66"/>
                    <a:pt x="2" y="68"/>
                  </a:cubicBezTo>
                  <a:cubicBezTo>
                    <a:pt x="5" y="71"/>
                    <a:pt x="8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7" y="72"/>
                    <a:pt x="17" y="72"/>
                    <a:pt x="18" y="72"/>
                  </a:cubicBezTo>
                  <a:cubicBezTo>
                    <a:pt x="20" y="71"/>
                    <a:pt x="22" y="69"/>
                    <a:pt x="25" y="67"/>
                  </a:cubicBezTo>
                  <a:cubicBezTo>
                    <a:pt x="28" y="65"/>
                    <a:pt x="32" y="62"/>
                    <a:pt x="35" y="61"/>
                  </a:cubicBezTo>
                  <a:cubicBezTo>
                    <a:pt x="36" y="61"/>
                    <a:pt x="38" y="60"/>
                    <a:pt x="39" y="60"/>
                  </a:cubicBezTo>
                  <a:cubicBezTo>
                    <a:pt x="40" y="60"/>
                    <a:pt x="41" y="60"/>
                    <a:pt x="41" y="61"/>
                  </a:cubicBezTo>
                  <a:cubicBezTo>
                    <a:pt x="44" y="61"/>
                    <a:pt x="46" y="64"/>
                    <a:pt x="46" y="66"/>
                  </a:cubicBezTo>
                  <a:cubicBezTo>
                    <a:pt x="47" y="69"/>
                    <a:pt x="45" y="72"/>
                    <a:pt x="42" y="73"/>
                  </a:cubicBezTo>
                  <a:cubicBezTo>
                    <a:pt x="41" y="73"/>
                    <a:pt x="39" y="73"/>
                    <a:pt x="38" y="73"/>
                  </a:cubicBezTo>
                  <a:cubicBezTo>
                    <a:pt x="37" y="72"/>
                    <a:pt x="37" y="71"/>
                    <a:pt x="37" y="70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70"/>
                  </a:cubicBezTo>
                  <a:cubicBezTo>
                    <a:pt x="39" y="70"/>
                    <a:pt x="39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2" y="71"/>
                    <a:pt x="43" y="71"/>
                    <a:pt x="43" y="70"/>
                  </a:cubicBezTo>
                  <a:cubicBezTo>
                    <a:pt x="44" y="69"/>
                    <a:pt x="44" y="68"/>
                    <a:pt x="43" y="67"/>
                  </a:cubicBezTo>
                  <a:cubicBezTo>
                    <a:pt x="42" y="65"/>
                    <a:pt x="40" y="64"/>
                    <a:pt x="38" y="64"/>
                  </a:cubicBezTo>
                  <a:cubicBezTo>
                    <a:pt x="35" y="64"/>
                    <a:pt x="34" y="66"/>
                    <a:pt x="33" y="68"/>
                  </a:cubicBezTo>
                  <a:cubicBezTo>
                    <a:pt x="32" y="71"/>
                    <a:pt x="34" y="74"/>
                    <a:pt x="36" y="76"/>
                  </a:cubicBezTo>
                  <a:cubicBezTo>
                    <a:pt x="37" y="76"/>
                    <a:pt x="38" y="77"/>
                    <a:pt x="40" y="77"/>
                  </a:cubicBezTo>
                  <a:cubicBezTo>
                    <a:pt x="42" y="77"/>
                    <a:pt x="43" y="76"/>
                    <a:pt x="45" y="75"/>
                  </a:cubicBezTo>
                  <a:cubicBezTo>
                    <a:pt x="45" y="75"/>
                    <a:pt x="50" y="72"/>
                    <a:pt x="49" y="66"/>
                  </a:cubicBezTo>
                  <a:cubicBezTo>
                    <a:pt x="49" y="62"/>
                    <a:pt x="46" y="59"/>
                    <a:pt x="42" y="58"/>
                  </a:cubicBezTo>
                  <a:cubicBezTo>
                    <a:pt x="39" y="57"/>
                    <a:pt x="36" y="58"/>
                    <a:pt x="33" y="59"/>
                  </a:cubicBezTo>
                  <a:cubicBezTo>
                    <a:pt x="34" y="57"/>
                    <a:pt x="34" y="56"/>
                    <a:pt x="34" y="55"/>
                  </a:cubicBezTo>
                  <a:cubicBezTo>
                    <a:pt x="34" y="53"/>
                    <a:pt x="33" y="52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5" y="51"/>
                    <a:pt x="39" y="50"/>
                    <a:pt x="42" y="49"/>
                  </a:cubicBezTo>
                  <a:cubicBezTo>
                    <a:pt x="50" y="51"/>
                    <a:pt x="58" y="55"/>
                    <a:pt x="65" y="59"/>
                  </a:cubicBezTo>
                  <a:cubicBezTo>
                    <a:pt x="60" y="62"/>
                    <a:pt x="48" y="71"/>
                    <a:pt x="46" y="79"/>
                  </a:cubicBezTo>
                  <a:cubicBezTo>
                    <a:pt x="44" y="86"/>
                    <a:pt x="45" y="91"/>
                    <a:pt x="50" y="95"/>
                  </a:cubicBezTo>
                  <a:cubicBezTo>
                    <a:pt x="51" y="96"/>
                    <a:pt x="53" y="96"/>
                    <a:pt x="56" y="96"/>
                  </a:cubicBezTo>
                  <a:cubicBezTo>
                    <a:pt x="57" y="96"/>
                    <a:pt x="57" y="96"/>
                    <a:pt x="58" y="96"/>
                  </a:cubicBezTo>
                  <a:cubicBezTo>
                    <a:pt x="61" y="95"/>
                    <a:pt x="64" y="93"/>
                    <a:pt x="67" y="90"/>
                  </a:cubicBezTo>
                  <a:cubicBezTo>
                    <a:pt x="69" y="93"/>
                    <a:pt x="72" y="95"/>
                    <a:pt x="75" y="96"/>
                  </a:cubicBezTo>
                  <a:cubicBezTo>
                    <a:pt x="76" y="96"/>
                    <a:pt x="77" y="96"/>
                    <a:pt x="78" y="96"/>
                  </a:cubicBezTo>
                  <a:cubicBezTo>
                    <a:pt x="80" y="96"/>
                    <a:pt x="82" y="96"/>
                    <a:pt x="84" y="95"/>
                  </a:cubicBezTo>
                  <a:cubicBezTo>
                    <a:pt x="88" y="91"/>
                    <a:pt x="89" y="86"/>
                    <a:pt x="87" y="79"/>
                  </a:cubicBezTo>
                  <a:cubicBezTo>
                    <a:pt x="85" y="71"/>
                    <a:pt x="74" y="63"/>
                    <a:pt x="69" y="59"/>
                  </a:cubicBezTo>
                  <a:cubicBezTo>
                    <a:pt x="76" y="54"/>
                    <a:pt x="83" y="51"/>
                    <a:pt x="91" y="49"/>
                  </a:cubicBezTo>
                  <a:cubicBezTo>
                    <a:pt x="95" y="50"/>
                    <a:pt x="98" y="51"/>
                    <a:pt x="102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0" y="52"/>
                    <a:pt x="99" y="53"/>
                    <a:pt x="99" y="55"/>
                  </a:cubicBezTo>
                  <a:cubicBezTo>
                    <a:pt x="99" y="56"/>
                    <a:pt x="99" y="57"/>
                    <a:pt x="100" y="59"/>
                  </a:cubicBezTo>
                  <a:cubicBezTo>
                    <a:pt x="98" y="58"/>
                    <a:pt x="96" y="57"/>
                    <a:pt x="94" y="57"/>
                  </a:cubicBezTo>
                  <a:cubicBezTo>
                    <a:pt x="93" y="57"/>
                    <a:pt x="92" y="57"/>
                    <a:pt x="92" y="58"/>
                  </a:cubicBezTo>
                  <a:cubicBezTo>
                    <a:pt x="87" y="59"/>
                    <a:pt x="84" y="62"/>
                    <a:pt x="84" y="66"/>
                  </a:cubicBezTo>
                  <a:cubicBezTo>
                    <a:pt x="83" y="72"/>
                    <a:pt x="88" y="75"/>
                    <a:pt x="89" y="75"/>
                  </a:cubicBezTo>
                  <a:cubicBezTo>
                    <a:pt x="90" y="76"/>
                    <a:pt x="92" y="77"/>
                    <a:pt x="93" y="77"/>
                  </a:cubicBezTo>
                  <a:cubicBezTo>
                    <a:pt x="95" y="77"/>
                    <a:pt x="96" y="76"/>
                    <a:pt x="97" y="76"/>
                  </a:cubicBezTo>
                  <a:cubicBezTo>
                    <a:pt x="100" y="74"/>
                    <a:pt x="101" y="71"/>
                    <a:pt x="100" y="68"/>
                  </a:cubicBezTo>
                  <a:cubicBezTo>
                    <a:pt x="100" y="66"/>
                    <a:pt x="98" y="64"/>
                    <a:pt x="96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64"/>
                    <a:pt x="91" y="65"/>
                    <a:pt x="90" y="67"/>
                  </a:cubicBezTo>
                  <a:cubicBezTo>
                    <a:pt x="90" y="68"/>
                    <a:pt x="90" y="69"/>
                    <a:pt x="90" y="70"/>
                  </a:cubicBezTo>
                  <a:cubicBezTo>
                    <a:pt x="91" y="71"/>
                    <a:pt x="92" y="71"/>
                    <a:pt x="92" y="71"/>
                  </a:cubicBezTo>
                  <a:cubicBezTo>
                    <a:pt x="92" y="71"/>
                    <a:pt x="92" y="71"/>
                    <a:pt x="93" y="71"/>
                  </a:cubicBezTo>
                  <a:cubicBezTo>
                    <a:pt x="94" y="71"/>
                    <a:pt x="95" y="70"/>
                    <a:pt x="95" y="70"/>
                  </a:cubicBezTo>
                  <a:cubicBezTo>
                    <a:pt x="95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70"/>
                    <a:pt x="97" y="70"/>
                    <a:pt x="97" y="70"/>
                  </a:cubicBezTo>
                  <a:cubicBezTo>
                    <a:pt x="96" y="71"/>
                    <a:pt x="96" y="72"/>
                    <a:pt x="95" y="73"/>
                  </a:cubicBezTo>
                  <a:cubicBezTo>
                    <a:pt x="94" y="73"/>
                    <a:pt x="92" y="73"/>
                    <a:pt x="91" y="73"/>
                  </a:cubicBezTo>
                  <a:cubicBezTo>
                    <a:pt x="88" y="72"/>
                    <a:pt x="87" y="69"/>
                    <a:pt x="87" y="66"/>
                  </a:cubicBezTo>
                  <a:cubicBezTo>
                    <a:pt x="87" y="64"/>
                    <a:pt x="89" y="61"/>
                    <a:pt x="92" y="61"/>
                  </a:cubicBezTo>
                  <a:cubicBezTo>
                    <a:pt x="93" y="60"/>
                    <a:pt x="94" y="60"/>
                    <a:pt x="95" y="60"/>
                  </a:cubicBezTo>
                  <a:cubicBezTo>
                    <a:pt x="96" y="60"/>
                    <a:pt x="97" y="61"/>
                    <a:pt x="99" y="61"/>
                  </a:cubicBezTo>
                  <a:cubicBezTo>
                    <a:pt x="101" y="62"/>
                    <a:pt x="105" y="65"/>
                    <a:pt x="109" y="67"/>
                  </a:cubicBezTo>
                  <a:cubicBezTo>
                    <a:pt x="111" y="69"/>
                    <a:pt x="114" y="71"/>
                    <a:pt x="115" y="72"/>
                  </a:cubicBezTo>
                  <a:cubicBezTo>
                    <a:pt x="116" y="72"/>
                    <a:pt x="117" y="72"/>
                    <a:pt x="117" y="73"/>
                  </a:cubicBezTo>
                  <a:cubicBezTo>
                    <a:pt x="119" y="73"/>
                    <a:pt x="120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5" y="73"/>
                    <a:pt x="129" y="71"/>
                    <a:pt x="131" y="68"/>
                  </a:cubicBezTo>
                  <a:cubicBezTo>
                    <a:pt x="132" y="66"/>
                    <a:pt x="133" y="64"/>
                    <a:pt x="133" y="61"/>
                  </a:cubicBezTo>
                  <a:cubicBezTo>
                    <a:pt x="133" y="61"/>
                    <a:pt x="132" y="55"/>
                    <a:pt x="130" y="53"/>
                  </a:cubicBezTo>
                  <a:cubicBezTo>
                    <a:pt x="129" y="52"/>
                    <a:pt x="127" y="50"/>
                    <a:pt x="123" y="48"/>
                  </a:cubicBezTo>
                  <a:close/>
                  <a:moveTo>
                    <a:pt x="113" y="48"/>
                  </a:moveTo>
                  <a:cubicBezTo>
                    <a:pt x="109" y="49"/>
                    <a:pt x="104" y="49"/>
                    <a:pt x="98" y="48"/>
                  </a:cubicBezTo>
                  <a:cubicBezTo>
                    <a:pt x="104" y="47"/>
                    <a:pt x="109" y="47"/>
                    <a:pt x="113" y="48"/>
                  </a:cubicBezTo>
                  <a:close/>
                  <a:moveTo>
                    <a:pt x="108" y="44"/>
                  </a:moveTo>
                  <a:cubicBezTo>
                    <a:pt x="108" y="44"/>
                    <a:pt x="109" y="43"/>
                    <a:pt x="109" y="41"/>
                  </a:cubicBezTo>
                  <a:cubicBezTo>
                    <a:pt x="109" y="40"/>
                    <a:pt x="109" y="39"/>
                    <a:pt x="108" y="38"/>
                  </a:cubicBezTo>
                  <a:cubicBezTo>
                    <a:pt x="106" y="37"/>
                    <a:pt x="104" y="37"/>
                    <a:pt x="104" y="38"/>
                  </a:cubicBezTo>
                  <a:cubicBezTo>
                    <a:pt x="103" y="39"/>
                    <a:pt x="103" y="40"/>
                    <a:pt x="104" y="40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4" y="42"/>
                    <a:pt x="103" y="42"/>
                    <a:pt x="103" y="42"/>
                  </a:cubicBezTo>
                  <a:cubicBezTo>
                    <a:pt x="102" y="42"/>
                    <a:pt x="102" y="40"/>
                    <a:pt x="102" y="39"/>
                  </a:cubicBezTo>
                  <a:cubicBezTo>
                    <a:pt x="103" y="38"/>
                    <a:pt x="103" y="36"/>
                    <a:pt x="105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8" y="33"/>
                    <a:pt x="109" y="32"/>
                    <a:pt x="110" y="32"/>
                  </a:cubicBezTo>
                  <a:cubicBezTo>
                    <a:pt x="110" y="34"/>
                    <a:pt x="110" y="37"/>
                    <a:pt x="111" y="39"/>
                  </a:cubicBezTo>
                  <a:cubicBezTo>
                    <a:pt x="113" y="41"/>
                    <a:pt x="115" y="42"/>
                    <a:pt x="116" y="42"/>
                  </a:cubicBezTo>
                  <a:cubicBezTo>
                    <a:pt x="122" y="43"/>
                    <a:pt x="124" y="41"/>
                    <a:pt x="125" y="35"/>
                  </a:cubicBezTo>
                  <a:cubicBezTo>
                    <a:pt x="125" y="33"/>
                    <a:pt x="124" y="31"/>
                    <a:pt x="122" y="30"/>
                  </a:cubicBezTo>
                  <a:cubicBezTo>
                    <a:pt x="122" y="30"/>
                    <a:pt x="121" y="29"/>
                    <a:pt x="120" y="29"/>
                  </a:cubicBezTo>
                  <a:cubicBezTo>
                    <a:pt x="119" y="29"/>
                    <a:pt x="118" y="30"/>
                    <a:pt x="118" y="31"/>
                  </a:cubicBezTo>
                  <a:cubicBezTo>
                    <a:pt x="117" y="32"/>
                    <a:pt x="119" y="34"/>
                    <a:pt x="119" y="34"/>
                  </a:cubicBezTo>
                  <a:cubicBezTo>
                    <a:pt x="120" y="34"/>
                    <a:pt x="121" y="35"/>
                    <a:pt x="121" y="36"/>
                  </a:cubicBezTo>
                  <a:cubicBezTo>
                    <a:pt x="121" y="36"/>
                    <a:pt x="121" y="37"/>
                    <a:pt x="120" y="38"/>
                  </a:cubicBezTo>
                  <a:cubicBezTo>
                    <a:pt x="120" y="39"/>
                    <a:pt x="119" y="39"/>
                    <a:pt x="118" y="39"/>
                  </a:cubicBezTo>
                  <a:cubicBezTo>
                    <a:pt x="116" y="39"/>
                    <a:pt x="115" y="38"/>
                    <a:pt x="114" y="37"/>
                  </a:cubicBezTo>
                  <a:cubicBezTo>
                    <a:pt x="113" y="36"/>
                    <a:pt x="112" y="33"/>
                    <a:pt x="114" y="30"/>
                  </a:cubicBezTo>
                  <a:cubicBezTo>
                    <a:pt x="116" y="28"/>
                    <a:pt x="118" y="27"/>
                    <a:pt x="121" y="27"/>
                  </a:cubicBezTo>
                  <a:cubicBezTo>
                    <a:pt x="124" y="27"/>
                    <a:pt x="127" y="29"/>
                    <a:pt x="128" y="30"/>
                  </a:cubicBezTo>
                  <a:cubicBezTo>
                    <a:pt x="130" y="33"/>
                    <a:pt x="130" y="37"/>
                    <a:pt x="127" y="40"/>
                  </a:cubicBezTo>
                  <a:cubicBezTo>
                    <a:pt x="126" y="42"/>
                    <a:pt x="124" y="45"/>
                    <a:pt x="119" y="47"/>
                  </a:cubicBezTo>
                  <a:cubicBezTo>
                    <a:pt x="117" y="46"/>
                    <a:pt x="113" y="45"/>
                    <a:pt x="107" y="45"/>
                  </a:cubicBezTo>
                  <a:cubicBezTo>
                    <a:pt x="107" y="45"/>
                    <a:pt x="107" y="45"/>
                    <a:pt x="108" y="44"/>
                  </a:cubicBezTo>
                  <a:close/>
                  <a:moveTo>
                    <a:pt x="119" y="50"/>
                  </a:moveTo>
                  <a:cubicBezTo>
                    <a:pt x="124" y="52"/>
                    <a:pt x="126" y="55"/>
                    <a:pt x="127" y="56"/>
                  </a:cubicBezTo>
                  <a:cubicBezTo>
                    <a:pt x="130" y="59"/>
                    <a:pt x="130" y="63"/>
                    <a:pt x="128" y="66"/>
                  </a:cubicBezTo>
                  <a:cubicBezTo>
                    <a:pt x="127" y="67"/>
                    <a:pt x="124" y="70"/>
                    <a:pt x="121" y="70"/>
                  </a:cubicBezTo>
                  <a:cubicBezTo>
                    <a:pt x="118" y="70"/>
                    <a:pt x="116" y="69"/>
                    <a:pt x="114" y="66"/>
                  </a:cubicBezTo>
                  <a:cubicBezTo>
                    <a:pt x="112" y="63"/>
                    <a:pt x="113" y="61"/>
                    <a:pt x="114" y="59"/>
                  </a:cubicBezTo>
                  <a:cubicBezTo>
                    <a:pt x="115" y="58"/>
                    <a:pt x="116" y="57"/>
                    <a:pt x="118" y="57"/>
                  </a:cubicBezTo>
                  <a:cubicBezTo>
                    <a:pt x="119" y="57"/>
                    <a:pt x="120" y="58"/>
                    <a:pt x="120" y="58"/>
                  </a:cubicBezTo>
                  <a:cubicBezTo>
                    <a:pt x="121" y="59"/>
                    <a:pt x="121" y="60"/>
                    <a:pt x="121" y="61"/>
                  </a:cubicBezTo>
                  <a:cubicBezTo>
                    <a:pt x="121" y="61"/>
                    <a:pt x="120" y="62"/>
                    <a:pt x="119" y="62"/>
                  </a:cubicBezTo>
                  <a:cubicBezTo>
                    <a:pt x="119" y="63"/>
                    <a:pt x="117" y="64"/>
                    <a:pt x="118" y="65"/>
                  </a:cubicBezTo>
                  <a:cubicBezTo>
                    <a:pt x="118" y="66"/>
                    <a:pt x="119" y="67"/>
                    <a:pt x="120" y="67"/>
                  </a:cubicBezTo>
                  <a:cubicBezTo>
                    <a:pt x="121" y="67"/>
                    <a:pt x="122" y="66"/>
                    <a:pt x="122" y="66"/>
                  </a:cubicBezTo>
                  <a:cubicBezTo>
                    <a:pt x="124" y="66"/>
                    <a:pt x="125" y="64"/>
                    <a:pt x="125" y="61"/>
                  </a:cubicBezTo>
                  <a:cubicBezTo>
                    <a:pt x="124" y="55"/>
                    <a:pt x="121" y="54"/>
                    <a:pt x="118" y="54"/>
                  </a:cubicBezTo>
                  <a:cubicBezTo>
                    <a:pt x="118" y="54"/>
                    <a:pt x="117" y="54"/>
                    <a:pt x="116" y="54"/>
                  </a:cubicBezTo>
                  <a:cubicBezTo>
                    <a:pt x="115" y="54"/>
                    <a:pt x="113" y="55"/>
                    <a:pt x="111" y="57"/>
                  </a:cubicBezTo>
                  <a:cubicBezTo>
                    <a:pt x="110" y="59"/>
                    <a:pt x="110" y="62"/>
                    <a:pt x="110" y="65"/>
                  </a:cubicBezTo>
                  <a:cubicBezTo>
                    <a:pt x="109" y="64"/>
                    <a:pt x="108" y="63"/>
                    <a:pt x="107" y="62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60"/>
                    <a:pt x="103" y="59"/>
                    <a:pt x="102" y="57"/>
                  </a:cubicBezTo>
                  <a:cubicBezTo>
                    <a:pt x="102" y="56"/>
                    <a:pt x="102" y="54"/>
                    <a:pt x="103" y="54"/>
                  </a:cubicBezTo>
                  <a:cubicBezTo>
                    <a:pt x="103" y="54"/>
                    <a:pt x="104" y="54"/>
                    <a:pt x="104" y="54"/>
                  </a:cubicBezTo>
                  <a:cubicBezTo>
                    <a:pt x="104" y="55"/>
                    <a:pt x="104" y="55"/>
                    <a:pt x="104" y="56"/>
                  </a:cubicBezTo>
                  <a:cubicBezTo>
                    <a:pt x="103" y="56"/>
                    <a:pt x="103" y="57"/>
                    <a:pt x="104" y="58"/>
                  </a:cubicBezTo>
                  <a:cubicBezTo>
                    <a:pt x="104" y="59"/>
                    <a:pt x="106" y="59"/>
                    <a:pt x="108" y="58"/>
                  </a:cubicBezTo>
                  <a:cubicBezTo>
                    <a:pt x="109" y="57"/>
                    <a:pt x="109" y="56"/>
                    <a:pt x="109" y="55"/>
                  </a:cubicBezTo>
                  <a:cubicBezTo>
                    <a:pt x="109" y="54"/>
                    <a:pt x="108" y="52"/>
                    <a:pt x="108" y="52"/>
                  </a:cubicBezTo>
                  <a:cubicBezTo>
                    <a:pt x="107" y="52"/>
                    <a:pt x="107" y="51"/>
                    <a:pt x="107" y="51"/>
                  </a:cubicBezTo>
                  <a:cubicBezTo>
                    <a:pt x="113" y="51"/>
                    <a:pt x="117" y="50"/>
                    <a:pt x="119" y="50"/>
                  </a:cubicBezTo>
                  <a:close/>
                  <a:moveTo>
                    <a:pt x="67" y="62"/>
                  </a:moveTo>
                  <a:cubicBezTo>
                    <a:pt x="69" y="63"/>
                    <a:pt x="84" y="74"/>
                    <a:pt x="85" y="81"/>
                  </a:cubicBezTo>
                  <a:cubicBezTo>
                    <a:pt x="86" y="83"/>
                    <a:pt x="86" y="87"/>
                    <a:pt x="83" y="90"/>
                  </a:cubicBezTo>
                  <a:cubicBezTo>
                    <a:pt x="82" y="92"/>
                    <a:pt x="79" y="93"/>
                    <a:pt x="75" y="93"/>
                  </a:cubicBezTo>
                  <a:cubicBezTo>
                    <a:pt x="73" y="92"/>
                    <a:pt x="70" y="90"/>
                    <a:pt x="68" y="87"/>
                  </a:cubicBezTo>
                  <a:cubicBezTo>
                    <a:pt x="68" y="86"/>
                    <a:pt x="67" y="86"/>
                    <a:pt x="67" y="86"/>
                  </a:cubicBezTo>
                  <a:cubicBezTo>
                    <a:pt x="66" y="86"/>
                    <a:pt x="66" y="86"/>
                    <a:pt x="66" y="87"/>
                  </a:cubicBezTo>
                  <a:cubicBezTo>
                    <a:pt x="64" y="90"/>
                    <a:pt x="61" y="92"/>
                    <a:pt x="58" y="93"/>
                  </a:cubicBezTo>
                  <a:cubicBezTo>
                    <a:pt x="54" y="93"/>
                    <a:pt x="52" y="92"/>
                    <a:pt x="50" y="90"/>
                  </a:cubicBezTo>
                  <a:cubicBezTo>
                    <a:pt x="48" y="87"/>
                    <a:pt x="48" y="83"/>
                    <a:pt x="48" y="81"/>
                  </a:cubicBezTo>
                  <a:cubicBezTo>
                    <a:pt x="50" y="74"/>
                    <a:pt x="64" y="63"/>
                    <a:pt x="67" y="62"/>
                  </a:cubicBezTo>
                  <a:close/>
                  <a:moveTo>
                    <a:pt x="67" y="35"/>
                  </a:moveTo>
                  <a:cubicBezTo>
                    <a:pt x="64" y="33"/>
                    <a:pt x="50" y="22"/>
                    <a:pt x="48" y="15"/>
                  </a:cubicBezTo>
                  <a:cubicBezTo>
                    <a:pt x="48" y="13"/>
                    <a:pt x="48" y="9"/>
                    <a:pt x="50" y="6"/>
                  </a:cubicBezTo>
                  <a:cubicBezTo>
                    <a:pt x="51" y="4"/>
                    <a:pt x="53" y="3"/>
                    <a:pt x="56" y="3"/>
                  </a:cubicBezTo>
                  <a:cubicBezTo>
                    <a:pt x="57" y="3"/>
                    <a:pt x="57" y="3"/>
                    <a:pt x="58" y="3"/>
                  </a:cubicBezTo>
                  <a:cubicBezTo>
                    <a:pt x="61" y="4"/>
                    <a:pt x="64" y="6"/>
                    <a:pt x="66" y="10"/>
                  </a:cubicBezTo>
                  <a:cubicBezTo>
                    <a:pt x="66" y="10"/>
                    <a:pt x="66" y="10"/>
                    <a:pt x="67" y="10"/>
                  </a:cubicBezTo>
                  <a:cubicBezTo>
                    <a:pt x="67" y="10"/>
                    <a:pt x="67" y="10"/>
                    <a:pt x="68" y="10"/>
                  </a:cubicBezTo>
                  <a:cubicBezTo>
                    <a:pt x="70" y="6"/>
                    <a:pt x="73" y="4"/>
                    <a:pt x="75" y="3"/>
                  </a:cubicBezTo>
                  <a:cubicBezTo>
                    <a:pt x="79" y="3"/>
                    <a:pt x="82" y="4"/>
                    <a:pt x="84" y="6"/>
                  </a:cubicBezTo>
                  <a:cubicBezTo>
                    <a:pt x="86" y="9"/>
                    <a:pt x="86" y="13"/>
                    <a:pt x="85" y="15"/>
                  </a:cubicBezTo>
                  <a:cubicBezTo>
                    <a:pt x="83" y="23"/>
                    <a:pt x="69" y="33"/>
                    <a:pt x="67" y="35"/>
                  </a:cubicBezTo>
                  <a:close/>
                  <a:moveTo>
                    <a:pt x="86" y="48"/>
                  </a:moveTo>
                  <a:cubicBezTo>
                    <a:pt x="79" y="50"/>
                    <a:pt x="73" y="53"/>
                    <a:pt x="67" y="58"/>
                  </a:cubicBezTo>
                  <a:cubicBezTo>
                    <a:pt x="61" y="53"/>
                    <a:pt x="54" y="50"/>
                    <a:pt x="47" y="48"/>
                  </a:cubicBezTo>
                  <a:cubicBezTo>
                    <a:pt x="54" y="46"/>
                    <a:pt x="61" y="43"/>
                    <a:pt x="67" y="39"/>
                  </a:cubicBezTo>
                  <a:cubicBezTo>
                    <a:pt x="73" y="43"/>
                    <a:pt x="79" y="46"/>
                    <a:pt x="86" y="48"/>
                  </a:cubicBezTo>
                  <a:close/>
                  <a:moveTo>
                    <a:pt x="35" y="48"/>
                  </a:moveTo>
                  <a:cubicBezTo>
                    <a:pt x="30" y="49"/>
                    <a:pt x="24" y="49"/>
                    <a:pt x="20" y="48"/>
                  </a:cubicBezTo>
                  <a:cubicBezTo>
                    <a:pt x="24" y="47"/>
                    <a:pt x="30" y="47"/>
                    <a:pt x="35" y="48"/>
                  </a:cubicBezTo>
                  <a:close/>
                  <a:moveTo>
                    <a:pt x="14" y="47"/>
                  </a:moveTo>
                  <a:cubicBezTo>
                    <a:pt x="10" y="45"/>
                    <a:pt x="7" y="42"/>
                    <a:pt x="6" y="40"/>
                  </a:cubicBezTo>
                  <a:cubicBezTo>
                    <a:pt x="4" y="37"/>
                    <a:pt x="4" y="33"/>
                    <a:pt x="6" y="30"/>
                  </a:cubicBezTo>
                  <a:cubicBezTo>
                    <a:pt x="7" y="29"/>
                    <a:pt x="10" y="27"/>
                    <a:pt x="13" y="27"/>
                  </a:cubicBezTo>
                  <a:cubicBezTo>
                    <a:pt x="15" y="27"/>
                    <a:pt x="17" y="28"/>
                    <a:pt x="19" y="30"/>
                  </a:cubicBezTo>
                  <a:cubicBezTo>
                    <a:pt x="21" y="33"/>
                    <a:pt x="20" y="36"/>
                    <a:pt x="20" y="37"/>
                  </a:cubicBezTo>
                  <a:cubicBezTo>
                    <a:pt x="19" y="38"/>
                    <a:pt x="17" y="39"/>
                    <a:pt x="16" y="39"/>
                  </a:cubicBezTo>
                  <a:cubicBezTo>
                    <a:pt x="14" y="39"/>
                    <a:pt x="13" y="39"/>
                    <a:pt x="13" y="38"/>
                  </a:cubicBezTo>
                  <a:cubicBezTo>
                    <a:pt x="12" y="37"/>
                    <a:pt x="13" y="36"/>
                    <a:pt x="13" y="36"/>
                  </a:cubicBezTo>
                  <a:cubicBezTo>
                    <a:pt x="13" y="35"/>
                    <a:pt x="13" y="34"/>
                    <a:pt x="14" y="34"/>
                  </a:cubicBezTo>
                  <a:cubicBezTo>
                    <a:pt x="15" y="34"/>
                    <a:pt x="16" y="32"/>
                    <a:pt x="16" y="31"/>
                  </a:cubicBezTo>
                  <a:cubicBezTo>
                    <a:pt x="15" y="30"/>
                    <a:pt x="14" y="29"/>
                    <a:pt x="13" y="29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0" y="31"/>
                    <a:pt x="8" y="33"/>
                    <a:pt x="9" y="35"/>
                  </a:cubicBezTo>
                  <a:cubicBezTo>
                    <a:pt x="9" y="41"/>
                    <a:pt x="12" y="42"/>
                    <a:pt x="15" y="42"/>
                  </a:cubicBezTo>
                  <a:cubicBezTo>
                    <a:pt x="16" y="42"/>
                    <a:pt x="16" y="42"/>
                    <a:pt x="17" y="42"/>
                  </a:cubicBezTo>
                  <a:cubicBezTo>
                    <a:pt x="18" y="42"/>
                    <a:pt x="20" y="41"/>
                    <a:pt x="22" y="39"/>
                  </a:cubicBezTo>
                  <a:cubicBezTo>
                    <a:pt x="23" y="37"/>
                    <a:pt x="24" y="34"/>
                    <a:pt x="23" y="32"/>
                  </a:cubicBezTo>
                  <a:cubicBezTo>
                    <a:pt x="24" y="32"/>
                    <a:pt x="25" y="33"/>
                    <a:pt x="26" y="34"/>
                  </a:cubicBezTo>
                  <a:cubicBezTo>
                    <a:pt x="27" y="34"/>
                    <a:pt x="28" y="35"/>
                    <a:pt x="28" y="35"/>
                  </a:cubicBezTo>
                  <a:cubicBezTo>
                    <a:pt x="30" y="36"/>
                    <a:pt x="31" y="38"/>
                    <a:pt x="31" y="39"/>
                  </a:cubicBezTo>
                  <a:cubicBezTo>
                    <a:pt x="32" y="40"/>
                    <a:pt x="31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9" y="42"/>
                    <a:pt x="29" y="41"/>
                    <a:pt x="30" y="40"/>
                  </a:cubicBezTo>
                  <a:cubicBezTo>
                    <a:pt x="30" y="40"/>
                    <a:pt x="30" y="39"/>
                    <a:pt x="30" y="38"/>
                  </a:cubicBezTo>
                  <a:cubicBezTo>
                    <a:pt x="29" y="37"/>
                    <a:pt x="27" y="37"/>
                    <a:pt x="26" y="38"/>
                  </a:cubicBezTo>
                  <a:cubicBezTo>
                    <a:pt x="25" y="39"/>
                    <a:pt x="24" y="40"/>
                    <a:pt x="24" y="41"/>
                  </a:cubicBezTo>
                  <a:cubicBezTo>
                    <a:pt x="24" y="43"/>
                    <a:pt x="25" y="44"/>
                    <a:pt x="26" y="44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1" y="45"/>
                    <a:pt x="17" y="46"/>
                    <a:pt x="14" y="47"/>
                  </a:cubicBezTo>
                  <a:close/>
                  <a:moveTo>
                    <a:pt x="26" y="52"/>
                  </a:moveTo>
                  <a:cubicBezTo>
                    <a:pt x="25" y="52"/>
                    <a:pt x="24" y="54"/>
                    <a:pt x="24" y="55"/>
                  </a:cubicBezTo>
                  <a:cubicBezTo>
                    <a:pt x="24" y="56"/>
                    <a:pt x="25" y="57"/>
                    <a:pt x="26" y="58"/>
                  </a:cubicBezTo>
                  <a:cubicBezTo>
                    <a:pt x="27" y="59"/>
                    <a:pt x="29" y="59"/>
                    <a:pt x="30" y="58"/>
                  </a:cubicBezTo>
                  <a:cubicBezTo>
                    <a:pt x="30" y="57"/>
                    <a:pt x="30" y="56"/>
                    <a:pt x="30" y="56"/>
                  </a:cubicBezTo>
                  <a:cubicBezTo>
                    <a:pt x="29" y="55"/>
                    <a:pt x="29" y="55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1" y="54"/>
                    <a:pt x="32" y="56"/>
                    <a:pt x="31" y="57"/>
                  </a:cubicBezTo>
                  <a:cubicBezTo>
                    <a:pt x="31" y="59"/>
                    <a:pt x="30" y="60"/>
                    <a:pt x="28" y="61"/>
                  </a:cubicBezTo>
                  <a:cubicBezTo>
                    <a:pt x="28" y="62"/>
                    <a:pt x="27" y="62"/>
                    <a:pt x="26" y="63"/>
                  </a:cubicBezTo>
                  <a:cubicBezTo>
                    <a:pt x="25" y="63"/>
                    <a:pt x="24" y="64"/>
                    <a:pt x="23" y="65"/>
                  </a:cubicBezTo>
                  <a:cubicBezTo>
                    <a:pt x="24" y="62"/>
                    <a:pt x="23" y="59"/>
                    <a:pt x="22" y="57"/>
                  </a:cubicBezTo>
                  <a:cubicBezTo>
                    <a:pt x="20" y="55"/>
                    <a:pt x="18" y="54"/>
                    <a:pt x="17" y="54"/>
                  </a:cubicBezTo>
                  <a:cubicBezTo>
                    <a:pt x="16" y="54"/>
                    <a:pt x="16" y="54"/>
                    <a:pt x="15" y="54"/>
                  </a:cubicBezTo>
                  <a:cubicBezTo>
                    <a:pt x="12" y="54"/>
                    <a:pt x="9" y="55"/>
                    <a:pt x="9" y="61"/>
                  </a:cubicBezTo>
                  <a:cubicBezTo>
                    <a:pt x="8" y="64"/>
                    <a:pt x="10" y="66"/>
                    <a:pt x="12" y="66"/>
                  </a:cubicBezTo>
                  <a:cubicBezTo>
                    <a:pt x="12" y="66"/>
                    <a:pt x="12" y="67"/>
                    <a:pt x="13" y="67"/>
                  </a:cubicBezTo>
                  <a:cubicBezTo>
                    <a:pt x="14" y="67"/>
                    <a:pt x="15" y="66"/>
                    <a:pt x="16" y="65"/>
                  </a:cubicBezTo>
                  <a:cubicBezTo>
                    <a:pt x="16" y="64"/>
                    <a:pt x="15" y="63"/>
                    <a:pt x="14" y="62"/>
                  </a:cubicBezTo>
                  <a:cubicBezTo>
                    <a:pt x="13" y="62"/>
                    <a:pt x="13" y="61"/>
                    <a:pt x="13" y="61"/>
                  </a:cubicBezTo>
                  <a:cubicBezTo>
                    <a:pt x="13" y="60"/>
                    <a:pt x="12" y="59"/>
                    <a:pt x="13" y="58"/>
                  </a:cubicBezTo>
                  <a:cubicBezTo>
                    <a:pt x="13" y="58"/>
                    <a:pt x="14" y="57"/>
                    <a:pt x="16" y="57"/>
                  </a:cubicBezTo>
                  <a:cubicBezTo>
                    <a:pt x="17" y="57"/>
                    <a:pt x="19" y="58"/>
                    <a:pt x="20" y="59"/>
                  </a:cubicBezTo>
                  <a:cubicBezTo>
                    <a:pt x="20" y="61"/>
                    <a:pt x="21" y="63"/>
                    <a:pt x="19" y="66"/>
                  </a:cubicBezTo>
                  <a:cubicBezTo>
                    <a:pt x="17" y="69"/>
                    <a:pt x="15" y="70"/>
                    <a:pt x="13" y="70"/>
                  </a:cubicBezTo>
                  <a:cubicBezTo>
                    <a:pt x="10" y="70"/>
                    <a:pt x="7" y="67"/>
                    <a:pt x="6" y="66"/>
                  </a:cubicBezTo>
                  <a:cubicBezTo>
                    <a:pt x="4" y="63"/>
                    <a:pt x="4" y="59"/>
                    <a:pt x="6" y="56"/>
                  </a:cubicBezTo>
                  <a:cubicBezTo>
                    <a:pt x="7" y="55"/>
                    <a:pt x="10" y="52"/>
                    <a:pt x="14" y="50"/>
                  </a:cubicBezTo>
                  <a:cubicBezTo>
                    <a:pt x="17" y="50"/>
                    <a:pt x="21" y="51"/>
                    <a:pt x="27" y="51"/>
                  </a:cubicBezTo>
                  <a:cubicBezTo>
                    <a:pt x="26" y="51"/>
                    <a:pt x="26" y="52"/>
                    <a:pt x="2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3764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03440" y="2965349"/>
              <a:ext cx="1548464" cy="243766"/>
              <a:chOff x="8946170" y="5456189"/>
              <a:chExt cx="1548464" cy="243766"/>
            </a:xfrm>
            <a:grpFill/>
          </p:grpSpPr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8946170" y="5456189"/>
                <a:ext cx="177807" cy="243766"/>
              </a:xfrm>
              <a:custGeom>
                <a:avLst/>
                <a:gdLst>
                  <a:gd name="T0" fmla="*/ 76 w 76"/>
                  <a:gd name="T1" fmla="*/ 52 h 104"/>
                  <a:gd name="T2" fmla="*/ 0 w 76"/>
                  <a:gd name="T3" fmla="*/ 52 h 104"/>
                  <a:gd name="T4" fmla="*/ 76 w 76"/>
                  <a:gd name="T5" fmla="*/ 52 h 104"/>
                  <a:gd name="T6" fmla="*/ 18 w 76"/>
                  <a:gd name="T7" fmla="*/ 50 h 104"/>
                  <a:gd name="T8" fmla="*/ 21 w 76"/>
                  <a:gd name="T9" fmla="*/ 52 h 104"/>
                  <a:gd name="T10" fmla="*/ 18 w 76"/>
                  <a:gd name="T11" fmla="*/ 55 h 104"/>
                  <a:gd name="T12" fmla="*/ 16 w 76"/>
                  <a:gd name="T13" fmla="*/ 52 h 104"/>
                  <a:gd name="T14" fmla="*/ 18 w 76"/>
                  <a:gd name="T15" fmla="*/ 50 h 104"/>
                  <a:gd name="T16" fmla="*/ 25 w 76"/>
                  <a:gd name="T17" fmla="*/ 52 h 104"/>
                  <a:gd name="T18" fmla="*/ 60 w 76"/>
                  <a:gd name="T19" fmla="*/ 52 h 104"/>
                  <a:gd name="T20" fmla="*/ 25 w 76"/>
                  <a:gd name="T21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04">
                    <a:moveTo>
                      <a:pt x="76" y="52"/>
                    </a:moveTo>
                    <a:cubicBezTo>
                      <a:pt x="10" y="0"/>
                      <a:pt x="0" y="52"/>
                      <a:pt x="0" y="52"/>
                    </a:cubicBezTo>
                    <a:cubicBezTo>
                      <a:pt x="14" y="104"/>
                      <a:pt x="76" y="52"/>
                      <a:pt x="76" y="52"/>
                    </a:cubicBezTo>
                    <a:close/>
                    <a:moveTo>
                      <a:pt x="18" y="50"/>
                    </a:moveTo>
                    <a:cubicBezTo>
                      <a:pt x="20" y="50"/>
                      <a:pt x="21" y="51"/>
                      <a:pt x="21" y="52"/>
                    </a:cubicBezTo>
                    <a:cubicBezTo>
                      <a:pt x="21" y="53"/>
                      <a:pt x="20" y="55"/>
                      <a:pt x="18" y="55"/>
                    </a:cubicBezTo>
                    <a:cubicBezTo>
                      <a:pt x="17" y="55"/>
                      <a:pt x="16" y="53"/>
                      <a:pt x="16" y="52"/>
                    </a:cubicBezTo>
                    <a:cubicBezTo>
                      <a:pt x="16" y="51"/>
                      <a:pt x="17" y="50"/>
                      <a:pt x="18" y="50"/>
                    </a:cubicBezTo>
                    <a:close/>
                    <a:moveTo>
                      <a:pt x="25" y="52"/>
                    </a:moveTo>
                    <a:cubicBezTo>
                      <a:pt x="56" y="37"/>
                      <a:pt x="60" y="52"/>
                      <a:pt x="60" y="52"/>
                    </a:cubicBezTo>
                    <a:cubicBezTo>
                      <a:pt x="53" y="68"/>
                      <a:pt x="25" y="52"/>
                      <a:pt x="2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9118241" y="5562299"/>
                <a:ext cx="32980" cy="32980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14 w 14"/>
                  <a:gd name="T5" fmla="*/ 7 h 14"/>
                  <a:gd name="T6" fmla="*/ 7 w 14"/>
                  <a:gd name="T7" fmla="*/ 0 h 14"/>
                  <a:gd name="T8" fmla="*/ 7 w 14"/>
                  <a:gd name="T9" fmla="*/ 0 h 14"/>
                  <a:gd name="T10" fmla="*/ 0 w 14"/>
                  <a:gd name="T11" fmla="*/ 7 h 14"/>
                  <a:gd name="T12" fmla="*/ 0 w 14"/>
                  <a:gd name="T13" fmla="*/ 7 h 14"/>
                  <a:gd name="T14" fmla="*/ 7 w 1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1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9245861" y="5563733"/>
                <a:ext cx="31546" cy="31546"/>
              </a:xfrm>
              <a:custGeom>
                <a:avLst/>
                <a:gdLst>
                  <a:gd name="T0" fmla="*/ 7 w 14"/>
                  <a:gd name="T1" fmla="*/ 13 h 13"/>
                  <a:gd name="T2" fmla="*/ 14 w 14"/>
                  <a:gd name="T3" fmla="*/ 7 h 13"/>
                  <a:gd name="T4" fmla="*/ 14 w 14"/>
                  <a:gd name="T5" fmla="*/ 7 h 13"/>
                  <a:gd name="T6" fmla="*/ 7 w 14"/>
                  <a:gd name="T7" fmla="*/ 0 h 13"/>
                  <a:gd name="T8" fmla="*/ 7 w 14"/>
                  <a:gd name="T9" fmla="*/ 0 h 13"/>
                  <a:gd name="T10" fmla="*/ 0 w 14"/>
                  <a:gd name="T11" fmla="*/ 6 h 13"/>
                  <a:gd name="T12" fmla="*/ 0 w 14"/>
                  <a:gd name="T13" fmla="*/ 6 h 13"/>
                  <a:gd name="T14" fmla="*/ 7 w 1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cubicBezTo>
                      <a:pt x="10" y="13"/>
                      <a:pt x="14" y="10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9142618" y="5536488"/>
                <a:ext cx="111846" cy="84601"/>
              </a:xfrm>
              <a:custGeom>
                <a:avLst/>
                <a:gdLst>
                  <a:gd name="T0" fmla="*/ 24 w 48"/>
                  <a:gd name="T1" fmla="*/ 36 h 36"/>
                  <a:gd name="T2" fmla="*/ 0 w 48"/>
                  <a:gd name="T3" fmla="*/ 18 h 36"/>
                  <a:gd name="T4" fmla="*/ 24 w 48"/>
                  <a:gd name="T5" fmla="*/ 0 h 36"/>
                  <a:gd name="T6" fmla="*/ 48 w 48"/>
                  <a:gd name="T7" fmla="*/ 18 h 36"/>
                  <a:gd name="T8" fmla="*/ 24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24" y="36"/>
                    </a:moveTo>
                    <a:cubicBezTo>
                      <a:pt x="24" y="36"/>
                      <a:pt x="0" y="18"/>
                      <a:pt x="0" y="18"/>
                    </a:cubicBezTo>
                    <a:cubicBezTo>
                      <a:pt x="0" y="18"/>
                      <a:pt x="24" y="0"/>
                      <a:pt x="24" y="0"/>
                    </a:cubicBezTo>
                    <a:cubicBezTo>
                      <a:pt x="27" y="6"/>
                      <a:pt x="48" y="18"/>
                      <a:pt x="48" y="18"/>
                    </a:cubicBezTo>
                    <a:cubicBezTo>
                      <a:pt x="48" y="19"/>
                      <a:pt x="27" y="31"/>
                      <a:pt x="2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0361279" y="5499206"/>
                <a:ext cx="133355" cy="159165"/>
                <a:chOff x="10632467" y="5499206"/>
                <a:chExt cx="133355" cy="159165"/>
              </a:xfrm>
              <a:grpFill/>
            </p:grpSpPr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0651108" y="5499206"/>
                  <a:ext cx="114714" cy="159165"/>
                </a:xfrm>
                <a:custGeom>
                  <a:avLst/>
                  <a:gdLst>
                    <a:gd name="T0" fmla="*/ 49 w 49"/>
                    <a:gd name="T1" fmla="*/ 34 h 68"/>
                    <a:gd name="T2" fmla="*/ 0 w 49"/>
                    <a:gd name="T3" fmla="*/ 34 h 68"/>
                    <a:gd name="T4" fmla="*/ 49 w 49"/>
                    <a:gd name="T5" fmla="*/ 34 h 68"/>
                    <a:gd name="T6" fmla="*/ 40 w 49"/>
                    <a:gd name="T7" fmla="*/ 34 h 68"/>
                    <a:gd name="T8" fmla="*/ 38 w 49"/>
                    <a:gd name="T9" fmla="*/ 36 h 68"/>
                    <a:gd name="T10" fmla="*/ 36 w 49"/>
                    <a:gd name="T11" fmla="*/ 34 h 68"/>
                    <a:gd name="T12" fmla="*/ 38 w 49"/>
                    <a:gd name="T13" fmla="*/ 33 h 68"/>
                    <a:gd name="T14" fmla="*/ 40 w 49"/>
                    <a:gd name="T15" fmla="*/ 34 h 68"/>
                    <a:gd name="T16" fmla="*/ 11 w 49"/>
                    <a:gd name="T17" fmla="*/ 34 h 68"/>
                    <a:gd name="T18" fmla="*/ 33 w 49"/>
                    <a:gd name="T19" fmla="*/ 34 h 68"/>
                    <a:gd name="T20" fmla="*/ 11 w 49"/>
                    <a:gd name="T21" fmla="*/ 3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68">
                      <a:moveTo>
                        <a:pt x="49" y="34"/>
                      </a:moveTo>
                      <a:cubicBezTo>
                        <a:pt x="49" y="34"/>
                        <a:pt x="43" y="0"/>
                        <a:pt x="0" y="34"/>
                      </a:cubicBezTo>
                      <a:cubicBezTo>
                        <a:pt x="0" y="34"/>
                        <a:pt x="41" y="68"/>
                        <a:pt x="49" y="34"/>
                      </a:cubicBezTo>
                      <a:close/>
                      <a:moveTo>
                        <a:pt x="40" y="34"/>
                      </a:moveTo>
                      <a:cubicBezTo>
                        <a:pt x="40" y="35"/>
                        <a:pt x="39" y="36"/>
                        <a:pt x="38" y="36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3"/>
                        <a:pt x="37" y="33"/>
                        <a:pt x="38" y="33"/>
                      </a:cubicBezTo>
                      <a:cubicBezTo>
                        <a:pt x="39" y="33"/>
                        <a:pt x="40" y="33"/>
                        <a:pt x="40" y="34"/>
                      </a:cubicBezTo>
                      <a:close/>
                      <a:moveTo>
                        <a:pt x="11" y="34"/>
                      </a:moveTo>
                      <a:cubicBezTo>
                        <a:pt x="11" y="34"/>
                        <a:pt x="14" y="24"/>
                        <a:pt x="33" y="34"/>
                      </a:cubicBezTo>
                      <a:cubicBezTo>
                        <a:pt x="33" y="34"/>
                        <a:pt x="15" y="45"/>
                        <a:pt x="1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1"/>
                <p:cNvSpPr>
                  <a:spLocks/>
                </p:cNvSpPr>
                <p:nvPr/>
              </p:nvSpPr>
              <p:spPr bwMode="auto">
                <a:xfrm>
                  <a:off x="10632467" y="5569468"/>
                  <a:ext cx="21509" cy="20075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9261634" y="5573770"/>
                <a:ext cx="1097280" cy="11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flipH="1">
              <a:off x="8239919" y="2965349"/>
              <a:ext cx="1548464" cy="243766"/>
              <a:chOff x="8946170" y="5456189"/>
              <a:chExt cx="1548464" cy="243766"/>
            </a:xfrm>
            <a:grpFill/>
          </p:grpSpPr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8946170" y="5456189"/>
                <a:ext cx="177807" cy="243766"/>
              </a:xfrm>
              <a:custGeom>
                <a:avLst/>
                <a:gdLst>
                  <a:gd name="T0" fmla="*/ 76 w 76"/>
                  <a:gd name="T1" fmla="*/ 52 h 104"/>
                  <a:gd name="T2" fmla="*/ 0 w 76"/>
                  <a:gd name="T3" fmla="*/ 52 h 104"/>
                  <a:gd name="T4" fmla="*/ 76 w 76"/>
                  <a:gd name="T5" fmla="*/ 52 h 104"/>
                  <a:gd name="T6" fmla="*/ 18 w 76"/>
                  <a:gd name="T7" fmla="*/ 50 h 104"/>
                  <a:gd name="T8" fmla="*/ 21 w 76"/>
                  <a:gd name="T9" fmla="*/ 52 h 104"/>
                  <a:gd name="T10" fmla="*/ 18 w 76"/>
                  <a:gd name="T11" fmla="*/ 55 h 104"/>
                  <a:gd name="T12" fmla="*/ 16 w 76"/>
                  <a:gd name="T13" fmla="*/ 52 h 104"/>
                  <a:gd name="T14" fmla="*/ 18 w 76"/>
                  <a:gd name="T15" fmla="*/ 50 h 104"/>
                  <a:gd name="T16" fmla="*/ 25 w 76"/>
                  <a:gd name="T17" fmla="*/ 52 h 104"/>
                  <a:gd name="T18" fmla="*/ 60 w 76"/>
                  <a:gd name="T19" fmla="*/ 52 h 104"/>
                  <a:gd name="T20" fmla="*/ 25 w 76"/>
                  <a:gd name="T21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04">
                    <a:moveTo>
                      <a:pt x="76" y="52"/>
                    </a:moveTo>
                    <a:cubicBezTo>
                      <a:pt x="10" y="0"/>
                      <a:pt x="0" y="52"/>
                      <a:pt x="0" y="52"/>
                    </a:cubicBezTo>
                    <a:cubicBezTo>
                      <a:pt x="14" y="104"/>
                      <a:pt x="76" y="52"/>
                      <a:pt x="76" y="52"/>
                    </a:cubicBezTo>
                    <a:close/>
                    <a:moveTo>
                      <a:pt x="18" y="50"/>
                    </a:moveTo>
                    <a:cubicBezTo>
                      <a:pt x="20" y="50"/>
                      <a:pt x="21" y="51"/>
                      <a:pt x="21" y="52"/>
                    </a:cubicBezTo>
                    <a:cubicBezTo>
                      <a:pt x="21" y="53"/>
                      <a:pt x="20" y="55"/>
                      <a:pt x="18" y="55"/>
                    </a:cubicBezTo>
                    <a:cubicBezTo>
                      <a:pt x="17" y="55"/>
                      <a:pt x="16" y="53"/>
                      <a:pt x="16" y="52"/>
                    </a:cubicBezTo>
                    <a:cubicBezTo>
                      <a:pt x="16" y="51"/>
                      <a:pt x="17" y="50"/>
                      <a:pt x="18" y="50"/>
                    </a:cubicBezTo>
                    <a:close/>
                    <a:moveTo>
                      <a:pt x="25" y="52"/>
                    </a:moveTo>
                    <a:cubicBezTo>
                      <a:pt x="56" y="37"/>
                      <a:pt x="60" y="52"/>
                      <a:pt x="60" y="52"/>
                    </a:cubicBezTo>
                    <a:cubicBezTo>
                      <a:pt x="53" y="68"/>
                      <a:pt x="25" y="52"/>
                      <a:pt x="2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9118241" y="5562299"/>
                <a:ext cx="32980" cy="32980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14 w 14"/>
                  <a:gd name="T5" fmla="*/ 7 h 14"/>
                  <a:gd name="T6" fmla="*/ 7 w 14"/>
                  <a:gd name="T7" fmla="*/ 0 h 14"/>
                  <a:gd name="T8" fmla="*/ 7 w 14"/>
                  <a:gd name="T9" fmla="*/ 0 h 14"/>
                  <a:gd name="T10" fmla="*/ 0 w 14"/>
                  <a:gd name="T11" fmla="*/ 7 h 14"/>
                  <a:gd name="T12" fmla="*/ 0 w 14"/>
                  <a:gd name="T13" fmla="*/ 7 h 14"/>
                  <a:gd name="T14" fmla="*/ 7 w 14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1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9245861" y="5563733"/>
                <a:ext cx="31546" cy="31546"/>
              </a:xfrm>
              <a:custGeom>
                <a:avLst/>
                <a:gdLst>
                  <a:gd name="T0" fmla="*/ 7 w 14"/>
                  <a:gd name="T1" fmla="*/ 13 h 13"/>
                  <a:gd name="T2" fmla="*/ 14 w 14"/>
                  <a:gd name="T3" fmla="*/ 7 h 13"/>
                  <a:gd name="T4" fmla="*/ 14 w 14"/>
                  <a:gd name="T5" fmla="*/ 7 h 13"/>
                  <a:gd name="T6" fmla="*/ 7 w 14"/>
                  <a:gd name="T7" fmla="*/ 0 h 13"/>
                  <a:gd name="T8" fmla="*/ 7 w 14"/>
                  <a:gd name="T9" fmla="*/ 0 h 13"/>
                  <a:gd name="T10" fmla="*/ 0 w 14"/>
                  <a:gd name="T11" fmla="*/ 6 h 13"/>
                  <a:gd name="T12" fmla="*/ 0 w 14"/>
                  <a:gd name="T13" fmla="*/ 6 h 13"/>
                  <a:gd name="T14" fmla="*/ 7 w 1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cubicBezTo>
                      <a:pt x="10" y="13"/>
                      <a:pt x="14" y="10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9142618" y="5536488"/>
                <a:ext cx="111846" cy="84601"/>
              </a:xfrm>
              <a:custGeom>
                <a:avLst/>
                <a:gdLst>
                  <a:gd name="T0" fmla="*/ 24 w 48"/>
                  <a:gd name="T1" fmla="*/ 36 h 36"/>
                  <a:gd name="T2" fmla="*/ 0 w 48"/>
                  <a:gd name="T3" fmla="*/ 18 h 36"/>
                  <a:gd name="T4" fmla="*/ 24 w 48"/>
                  <a:gd name="T5" fmla="*/ 0 h 36"/>
                  <a:gd name="T6" fmla="*/ 48 w 48"/>
                  <a:gd name="T7" fmla="*/ 18 h 36"/>
                  <a:gd name="T8" fmla="*/ 24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24" y="36"/>
                    </a:moveTo>
                    <a:cubicBezTo>
                      <a:pt x="24" y="36"/>
                      <a:pt x="0" y="18"/>
                      <a:pt x="0" y="18"/>
                    </a:cubicBezTo>
                    <a:cubicBezTo>
                      <a:pt x="0" y="18"/>
                      <a:pt x="24" y="0"/>
                      <a:pt x="24" y="0"/>
                    </a:cubicBezTo>
                    <a:cubicBezTo>
                      <a:pt x="27" y="6"/>
                      <a:pt x="48" y="18"/>
                      <a:pt x="48" y="18"/>
                    </a:cubicBezTo>
                    <a:cubicBezTo>
                      <a:pt x="48" y="19"/>
                      <a:pt x="27" y="31"/>
                      <a:pt x="2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0361279" y="5499206"/>
                <a:ext cx="133355" cy="159165"/>
                <a:chOff x="10632467" y="5499206"/>
                <a:chExt cx="133355" cy="159165"/>
              </a:xfrm>
              <a:grpFill/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0651108" y="5499206"/>
                  <a:ext cx="114714" cy="159165"/>
                </a:xfrm>
                <a:custGeom>
                  <a:avLst/>
                  <a:gdLst>
                    <a:gd name="T0" fmla="*/ 49 w 49"/>
                    <a:gd name="T1" fmla="*/ 34 h 68"/>
                    <a:gd name="T2" fmla="*/ 0 w 49"/>
                    <a:gd name="T3" fmla="*/ 34 h 68"/>
                    <a:gd name="T4" fmla="*/ 49 w 49"/>
                    <a:gd name="T5" fmla="*/ 34 h 68"/>
                    <a:gd name="T6" fmla="*/ 40 w 49"/>
                    <a:gd name="T7" fmla="*/ 34 h 68"/>
                    <a:gd name="T8" fmla="*/ 38 w 49"/>
                    <a:gd name="T9" fmla="*/ 36 h 68"/>
                    <a:gd name="T10" fmla="*/ 36 w 49"/>
                    <a:gd name="T11" fmla="*/ 34 h 68"/>
                    <a:gd name="T12" fmla="*/ 38 w 49"/>
                    <a:gd name="T13" fmla="*/ 33 h 68"/>
                    <a:gd name="T14" fmla="*/ 40 w 49"/>
                    <a:gd name="T15" fmla="*/ 34 h 68"/>
                    <a:gd name="T16" fmla="*/ 11 w 49"/>
                    <a:gd name="T17" fmla="*/ 34 h 68"/>
                    <a:gd name="T18" fmla="*/ 33 w 49"/>
                    <a:gd name="T19" fmla="*/ 34 h 68"/>
                    <a:gd name="T20" fmla="*/ 11 w 49"/>
                    <a:gd name="T21" fmla="*/ 3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68">
                      <a:moveTo>
                        <a:pt x="49" y="34"/>
                      </a:moveTo>
                      <a:cubicBezTo>
                        <a:pt x="49" y="34"/>
                        <a:pt x="43" y="0"/>
                        <a:pt x="0" y="34"/>
                      </a:cubicBezTo>
                      <a:cubicBezTo>
                        <a:pt x="0" y="34"/>
                        <a:pt x="41" y="68"/>
                        <a:pt x="49" y="34"/>
                      </a:cubicBezTo>
                      <a:close/>
                      <a:moveTo>
                        <a:pt x="40" y="34"/>
                      </a:moveTo>
                      <a:cubicBezTo>
                        <a:pt x="40" y="35"/>
                        <a:pt x="39" y="36"/>
                        <a:pt x="38" y="36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3"/>
                        <a:pt x="37" y="33"/>
                        <a:pt x="38" y="33"/>
                      </a:cubicBezTo>
                      <a:cubicBezTo>
                        <a:pt x="39" y="33"/>
                        <a:pt x="40" y="33"/>
                        <a:pt x="40" y="34"/>
                      </a:cubicBezTo>
                      <a:close/>
                      <a:moveTo>
                        <a:pt x="11" y="34"/>
                      </a:moveTo>
                      <a:cubicBezTo>
                        <a:pt x="11" y="34"/>
                        <a:pt x="14" y="24"/>
                        <a:pt x="33" y="34"/>
                      </a:cubicBezTo>
                      <a:cubicBezTo>
                        <a:pt x="33" y="34"/>
                        <a:pt x="15" y="45"/>
                        <a:pt x="1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10632467" y="5569468"/>
                  <a:ext cx="21509" cy="20075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1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9261634" y="5573770"/>
                <a:ext cx="1097280" cy="11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878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3764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74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2256-8860-FEB9-BA97-8BF85CE20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E11752-1C27-535E-57A8-66D42D8661CC}"/>
              </a:ext>
            </a:extLst>
          </p:cNvPr>
          <p:cNvGrpSpPr/>
          <p:nvPr/>
        </p:nvGrpSpPr>
        <p:grpSpPr>
          <a:xfrm>
            <a:off x="445455" y="1006475"/>
            <a:ext cx="11301090" cy="5195888"/>
            <a:chOff x="445455" y="1006475"/>
            <a:chExt cx="11301090" cy="46901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2CFA0B-741B-7FFB-94AD-8296CF055094}"/>
                </a:ext>
              </a:extLst>
            </p:cNvPr>
            <p:cNvGrpSpPr/>
            <p:nvPr/>
          </p:nvGrpSpPr>
          <p:grpSpPr>
            <a:xfrm>
              <a:off x="445455" y="1006475"/>
              <a:ext cx="11301090" cy="817765"/>
              <a:chOff x="5228637" y="3134597"/>
              <a:chExt cx="11301090" cy="112166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C8DFB19-8EE8-F13A-26B8-C308FF2D35DD}"/>
                  </a:ext>
                </a:extLst>
              </p:cNvPr>
              <p:cNvSpPr/>
              <p:nvPr/>
            </p:nvSpPr>
            <p:spPr>
              <a:xfrm>
                <a:off x="5274356" y="3134597"/>
                <a:ext cx="3090226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8000" rIns="144000" rtlCol="0" anchor="ctr"/>
              <a:lstStyle/>
              <a:p>
                <a:pPr defTabSz="228594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Precision in Data Acquisition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48B4F24-3B85-2D6A-D62C-89E1B23FBF87}"/>
                  </a:ext>
                </a:extLst>
              </p:cNvPr>
              <p:cNvSpPr/>
              <p:nvPr/>
            </p:nvSpPr>
            <p:spPr>
              <a:xfrm>
                <a:off x="5228637" y="3134597"/>
                <a:ext cx="45719" cy="112166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463CDC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2159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548F928-DE4D-016D-AA49-1F97929257BC}"/>
                  </a:ext>
                </a:extLst>
              </p:cNvPr>
              <p:cNvSpPr/>
              <p:nvPr/>
            </p:nvSpPr>
            <p:spPr>
              <a:xfrm>
                <a:off x="8364582" y="3134597"/>
                <a:ext cx="8165145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rtlCol="0" anchor="ctr"/>
              <a:lstStyle/>
              <a:p>
                <a:pPr>
                  <a:spcAft>
                    <a:spcPts val="600"/>
                  </a:spcAft>
                  <a:buClr>
                    <a:schemeClr val="tx1"/>
                  </a:buClr>
                  <a:tabLst>
                    <a:tab pos="117475" algn="l"/>
                  </a:tabLst>
                </a:pPr>
                <a:r>
                  <a:rPr lang="en-US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Unlock strategies to extract flawless tax data from 25+ business source systems, ensuring CFOs have the right information for strategic decision-making.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74FDE5-F3F6-B45D-AA35-8F76C17CEA7D}"/>
                </a:ext>
              </a:extLst>
            </p:cNvPr>
            <p:cNvGrpSpPr/>
            <p:nvPr/>
          </p:nvGrpSpPr>
          <p:grpSpPr>
            <a:xfrm>
              <a:off x="445455" y="1974584"/>
              <a:ext cx="11301090" cy="817765"/>
              <a:chOff x="5228637" y="3134597"/>
              <a:chExt cx="11301090" cy="11216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C853519-6832-E44B-4237-9C21A49925E1}"/>
                  </a:ext>
                </a:extLst>
              </p:cNvPr>
              <p:cNvSpPr/>
              <p:nvPr/>
            </p:nvSpPr>
            <p:spPr>
              <a:xfrm>
                <a:off x="5274356" y="3134597"/>
                <a:ext cx="3090226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8000" rIns="144000" rtlCol="0" anchor="ctr"/>
              <a:lstStyle/>
              <a:p>
                <a:pPr defTabSz="228594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Centralization </a:t>
                </a:r>
                <a:br>
                  <a:rPr 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Magic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61FE417-4E7D-92D0-730E-77E5A50C8193}"/>
                  </a:ext>
                </a:extLst>
              </p:cNvPr>
              <p:cNvSpPr/>
              <p:nvPr/>
            </p:nvSpPr>
            <p:spPr>
              <a:xfrm>
                <a:off x="5228637" y="3134597"/>
                <a:ext cx="45719" cy="112166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463CDC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2159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E8E72F0-45B2-336C-7AE1-854FDB6B568E}"/>
                  </a:ext>
                </a:extLst>
              </p:cNvPr>
              <p:cNvSpPr/>
              <p:nvPr/>
            </p:nvSpPr>
            <p:spPr>
              <a:xfrm>
                <a:off x="8364582" y="3134597"/>
                <a:ext cx="8165145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rtlCol="0" anchor="ctr"/>
              <a:lstStyle/>
              <a:p>
                <a:pPr>
                  <a:spcAft>
                    <a:spcPts val="600"/>
                  </a:spcAft>
                  <a:buClr>
                    <a:schemeClr val="tx1"/>
                  </a:buClr>
                  <a:tabLst>
                    <a:tab pos="117475" algn="l"/>
                  </a:tabLst>
                </a:pPr>
                <a:r>
                  <a:rPr lang="en-US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Delve into the power of centralizing data in a Tax Data Warehouse, unraveling its efficiency for seamless tax management.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273A35-71A3-B298-81D6-A33C382C3BE7}"/>
                </a:ext>
              </a:extLst>
            </p:cNvPr>
            <p:cNvGrpSpPr/>
            <p:nvPr/>
          </p:nvGrpSpPr>
          <p:grpSpPr>
            <a:xfrm>
              <a:off x="445455" y="2942693"/>
              <a:ext cx="11301090" cy="817765"/>
              <a:chOff x="5228637" y="3134597"/>
              <a:chExt cx="11301090" cy="112166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543A251-2743-179F-153D-D8F02A449F75}"/>
                  </a:ext>
                </a:extLst>
              </p:cNvPr>
              <p:cNvSpPr/>
              <p:nvPr/>
            </p:nvSpPr>
            <p:spPr>
              <a:xfrm>
                <a:off x="5274356" y="3134597"/>
                <a:ext cx="3090226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8000" rIns="144000" rtlCol="0" anchor="ctr"/>
              <a:lstStyle/>
              <a:p>
                <a:pPr defTabSz="228594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Tax Engine Mastery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2B45333-AEDB-09B8-C3ED-EF2A7FDC99B5}"/>
                  </a:ext>
                </a:extLst>
              </p:cNvPr>
              <p:cNvSpPr/>
              <p:nvPr/>
            </p:nvSpPr>
            <p:spPr>
              <a:xfrm>
                <a:off x="5228637" y="3134597"/>
                <a:ext cx="45719" cy="112166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463CDC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2159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5C22B19-8E58-6166-8896-806FDCA082BE}"/>
                  </a:ext>
                </a:extLst>
              </p:cNvPr>
              <p:cNvSpPr/>
              <p:nvPr/>
            </p:nvSpPr>
            <p:spPr>
              <a:xfrm>
                <a:off x="8364582" y="3134597"/>
                <a:ext cx="8165145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rtlCol="0" anchor="ctr"/>
              <a:lstStyle/>
              <a:p>
                <a:pPr>
                  <a:spcAft>
                    <a:spcPts val="600"/>
                  </a:spcAft>
                  <a:buClr>
                    <a:schemeClr val="tx1"/>
                  </a:buClr>
                  <a:tabLst>
                    <a:tab pos="117475" algn="l"/>
                  </a:tabLst>
                </a:pPr>
                <a:r>
                  <a:rPr lang="en-US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Navigate tax technology options using the e-Bright cheat sheet, providing CFOs with a comprehensive guide for evaluating and implementing Tax Engines.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999D2E-F01D-4E00-3B57-3364878EA6E6}"/>
                </a:ext>
              </a:extLst>
            </p:cNvPr>
            <p:cNvGrpSpPr/>
            <p:nvPr/>
          </p:nvGrpSpPr>
          <p:grpSpPr>
            <a:xfrm>
              <a:off x="445455" y="3910802"/>
              <a:ext cx="11301090" cy="817765"/>
              <a:chOff x="5228637" y="3134597"/>
              <a:chExt cx="11301090" cy="1121668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E03FE7E9-DC5C-59EF-062F-44779734C424}"/>
                  </a:ext>
                </a:extLst>
              </p:cNvPr>
              <p:cNvSpPr/>
              <p:nvPr/>
            </p:nvSpPr>
            <p:spPr>
              <a:xfrm>
                <a:off x="5274356" y="3134597"/>
                <a:ext cx="3090226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8000" rIns="144000" rtlCol="0" anchor="ctr"/>
              <a:lstStyle/>
              <a:p>
                <a:pPr defTabSz="228594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Real-Time Strategic Decisions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18A7E09-1425-C7D2-12BD-B9D37868213B}"/>
                  </a:ext>
                </a:extLst>
              </p:cNvPr>
              <p:cNvSpPr/>
              <p:nvPr/>
            </p:nvSpPr>
            <p:spPr>
              <a:xfrm>
                <a:off x="5228637" y="3134597"/>
                <a:ext cx="45719" cy="112166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463CDC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2159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B274E64-E0ED-0584-3265-7FA2A297003B}"/>
                  </a:ext>
                </a:extLst>
              </p:cNvPr>
              <p:cNvSpPr/>
              <p:nvPr/>
            </p:nvSpPr>
            <p:spPr>
              <a:xfrm>
                <a:off x="8364582" y="3134597"/>
                <a:ext cx="8165145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rtlCol="0" anchor="ctr"/>
              <a:lstStyle/>
              <a:p>
                <a:pPr>
                  <a:spcAft>
                    <a:spcPts val="600"/>
                  </a:spcAft>
                  <a:buClr>
                    <a:schemeClr val="tx1"/>
                  </a:buClr>
                  <a:tabLst>
                    <a:tab pos="117475" algn="l"/>
                  </a:tabLst>
                </a:pPr>
                <a:r>
                  <a:rPr lang="en-US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Empower CFOs with the ability to utilize data analytics for real-time insights, enabling swift and informed decisions in the dynamic tax landscape.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709FD92-13CA-9726-8D3A-529CFCB9D9F3}"/>
                </a:ext>
              </a:extLst>
            </p:cNvPr>
            <p:cNvGrpSpPr/>
            <p:nvPr/>
          </p:nvGrpSpPr>
          <p:grpSpPr>
            <a:xfrm>
              <a:off x="445455" y="4878909"/>
              <a:ext cx="11301090" cy="817765"/>
              <a:chOff x="5228637" y="3134597"/>
              <a:chExt cx="11301090" cy="112166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9B6D305-CC36-9BCD-2056-2F020F80B140}"/>
                  </a:ext>
                </a:extLst>
              </p:cNvPr>
              <p:cNvSpPr/>
              <p:nvPr/>
            </p:nvSpPr>
            <p:spPr>
              <a:xfrm>
                <a:off x="5274356" y="3134597"/>
                <a:ext cx="3090226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8000" rIns="144000" rtlCol="0" anchor="ctr"/>
              <a:lstStyle/>
              <a:p>
                <a:pPr defTabSz="228594"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The Belt System Revolution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17E95B54-EF24-5F77-C3A5-E9E4C9D5456A}"/>
                  </a:ext>
                </a:extLst>
              </p:cNvPr>
              <p:cNvSpPr/>
              <p:nvPr/>
            </p:nvSpPr>
            <p:spPr>
              <a:xfrm>
                <a:off x="5228637" y="3134597"/>
                <a:ext cx="45719" cy="1121668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463CDC"/>
                  </a:gs>
                </a:gsLst>
                <a:lin ang="18900000" scaled="1"/>
                <a:tileRect/>
              </a:gradFill>
              <a:ln w="9525" cap="flat">
                <a:noFill/>
                <a:prstDash val="solid"/>
                <a:miter/>
              </a:ln>
              <a:effectLst>
                <a:outerShdw blurRad="2159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674C9F-82FB-298F-71D1-9B74DA0323E5}"/>
                  </a:ext>
                </a:extLst>
              </p:cNvPr>
              <p:cNvSpPr/>
              <p:nvPr/>
            </p:nvSpPr>
            <p:spPr>
              <a:xfrm>
                <a:off x="8364582" y="3134597"/>
                <a:ext cx="8165145" cy="1121668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rtlCol="0" anchor="ctr"/>
              <a:lstStyle/>
              <a:p>
                <a:pPr>
                  <a:spcAft>
                    <a:spcPts val="600"/>
                  </a:spcAft>
                  <a:buClr>
                    <a:schemeClr val="tx1"/>
                  </a:buClr>
                  <a:tabLst>
                    <a:tab pos="117475" algn="l"/>
                  </a:tabLst>
                </a:pPr>
                <a:r>
                  <a:rPr lang="en-US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The Belt System Revolution: Unveil "The Belt System“ A Tax Technology Certification Program for Professionals.</a:t>
                </a:r>
              </a:p>
            </p:txBody>
          </p:sp>
        </p:grp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4732CEBA-4EC0-88D2-1296-BAD9599E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699" y="1150542"/>
            <a:ext cx="476250" cy="6096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535A696-2618-8C59-D7CC-A49F53BA9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024" y="2234700"/>
            <a:ext cx="609600" cy="6096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D6B93853-844E-B098-C900-A41F70E34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347" y="3328489"/>
            <a:ext cx="562954" cy="56295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E0F3647-3429-3A21-DEBF-2A69C85114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347" y="4395431"/>
            <a:ext cx="562954" cy="56295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6323192-2F71-6B24-7022-6F74BCD8C9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7894" y="5473465"/>
            <a:ext cx="551861" cy="5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5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5455" y="100875"/>
            <a:ext cx="11289345" cy="523220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DFF9A3C-0038-3AF0-A829-BC484E8FE0EA}"/>
              </a:ext>
            </a:extLst>
          </p:cNvPr>
          <p:cNvGrpSpPr/>
          <p:nvPr/>
        </p:nvGrpSpPr>
        <p:grpSpPr>
          <a:xfrm>
            <a:off x="490052" y="966695"/>
            <a:ext cx="11136608" cy="5121639"/>
            <a:chOff x="490052" y="850945"/>
            <a:chExt cx="11136608" cy="5121639"/>
          </a:xfrm>
        </p:grpSpPr>
        <p:sp>
          <p:nvSpPr>
            <p:cNvPr id="18" name="TextBox 17"/>
            <p:cNvSpPr txBox="1"/>
            <p:nvPr/>
          </p:nvSpPr>
          <p:spPr>
            <a:xfrm>
              <a:off x="932789" y="3913688"/>
              <a:ext cx="4424235" cy="15978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600" i="1" dirty="0">
                  <a:solidFill>
                    <a:schemeClr val="bg2"/>
                  </a:solidFill>
                </a:rPr>
                <a:t>Akash Chaudhary leads the global Tax Technology portfolio at Cygnet Digital. He has more than a decade’s cross-domain experience in Digital Transformation, Business Process Automation &amp; and large-scale implementations in the Tax Tech space globally.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8070" y="2728827"/>
              <a:ext cx="5131016" cy="84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533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Akash Chaudhary </a:t>
              </a:r>
            </a:p>
            <a:p>
              <a:pPr algn="ctr">
                <a:lnSpc>
                  <a:spcPct val="110000"/>
                </a:lnSpc>
                <a:spcAft>
                  <a:spcPts val="533"/>
                </a:spcAft>
              </a:pPr>
              <a:r>
                <a:rPr lang="en-US" sz="1600" dirty="0">
                  <a:solidFill>
                    <a:schemeClr val="bg2"/>
                  </a:solidFill>
                </a:rPr>
                <a:t>AVP - Integrated Solutions &amp; Presales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904CE0E-1A35-49E8-89DF-7294C557B21A}"/>
                </a:ext>
              </a:extLst>
            </p:cNvPr>
            <p:cNvSpPr/>
            <p:nvPr/>
          </p:nvSpPr>
          <p:spPr>
            <a:xfrm>
              <a:off x="652478" y="1769061"/>
              <a:ext cx="4982202" cy="4039032"/>
            </a:xfrm>
            <a:prstGeom prst="roundRect">
              <a:avLst>
                <a:gd name="adj" fmla="val 3485"/>
              </a:avLst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273BA7-1316-475C-833D-3F7CB2267BF2}"/>
                </a:ext>
              </a:extLst>
            </p:cNvPr>
            <p:cNvSpPr/>
            <p:nvPr/>
          </p:nvSpPr>
          <p:spPr>
            <a:xfrm>
              <a:off x="2184812" y="850945"/>
              <a:ext cx="1917533" cy="1835405"/>
            </a:xfrm>
            <a:prstGeom prst="ellipse">
              <a:avLst/>
            </a:prstGeom>
            <a:blipFill>
              <a:blip r:embed="rId2"/>
              <a:srcRect/>
              <a:stretch>
                <a:fillRect l="-49470" t="-23716" r="-9888" b="-42264"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IN" sz="2000" b="1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ED5EC0-EC8B-48E7-ACEC-B06D5B2E31D2}"/>
                </a:ext>
              </a:extLst>
            </p:cNvPr>
            <p:cNvCxnSpPr/>
            <p:nvPr/>
          </p:nvCxnSpPr>
          <p:spPr>
            <a:xfrm>
              <a:off x="928033" y="3676932"/>
              <a:ext cx="4386951" cy="0"/>
            </a:xfrm>
            <a:prstGeom prst="line">
              <a:avLst/>
            </a:prstGeom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B335C0-F9DD-45ED-9A2B-2DDDA2E52358}"/>
                </a:ext>
              </a:extLst>
            </p:cNvPr>
            <p:cNvSpPr/>
            <p:nvPr/>
          </p:nvSpPr>
          <p:spPr>
            <a:xfrm>
              <a:off x="490052" y="1571407"/>
              <a:ext cx="759420" cy="734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74FF42-2692-45DD-BB1E-28A2519CA1D0}"/>
                </a:ext>
              </a:extLst>
            </p:cNvPr>
            <p:cNvSpPr/>
            <p:nvPr/>
          </p:nvSpPr>
          <p:spPr>
            <a:xfrm flipH="1" flipV="1">
              <a:off x="5076040" y="5237654"/>
              <a:ext cx="759420" cy="73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843BC5-6DE3-C6B9-A59A-1CB09AA27393}"/>
                </a:ext>
              </a:extLst>
            </p:cNvPr>
            <p:cNvGrpSpPr/>
            <p:nvPr/>
          </p:nvGrpSpPr>
          <p:grpSpPr>
            <a:xfrm>
              <a:off x="614072" y="1677808"/>
              <a:ext cx="372518" cy="261829"/>
              <a:chOff x="470204" y="1765558"/>
              <a:chExt cx="516984" cy="277937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470204" y="1765558"/>
                <a:ext cx="239520" cy="277122"/>
              </a:xfrm>
              <a:custGeom>
                <a:avLst/>
                <a:gdLst>
                  <a:gd name="T0" fmla="*/ 145 w 171"/>
                  <a:gd name="T1" fmla="*/ 0 h 288"/>
                  <a:gd name="T2" fmla="*/ 145 w 171"/>
                  <a:gd name="T3" fmla="*/ 23 h 288"/>
                  <a:gd name="T4" fmla="*/ 75 w 171"/>
                  <a:gd name="T5" fmla="*/ 77 h 288"/>
                  <a:gd name="T6" fmla="*/ 53 w 171"/>
                  <a:gd name="T7" fmla="*/ 138 h 288"/>
                  <a:gd name="T8" fmla="*/ 59 w 171"/>
                  <a:gd name="T9" fmla="*/ 165 h 288"/>
                  <a:gd name="T10" fmla="*/ 71 w 171"/>
                  <a:gd name="T11" fmla="*/ 172 h 288"/>
                  <a:gd name="T12" fmla="*/ 91 w 171"/>
                  <a:gd name="T13" fmla="*/ 168 h 288"/>
                  <a:gd name="T14" fmla="*/ 113 w 171"/>
                  <a:gd name="T15" fmla="*/ 164 h 288"/>
                  <a:gd name="T16" fmla="*/ 153 w 171"/>
                  <a:gd name="T17" fmla="*/ 181 h 288"/>
                  <a:gd name="T18" fmla="*/ 171 w 171"/>
                  <a:gd name="T19" fmla="*/ 223 h 288"/>
                  <a:gd name="T20" fmla="*/ 150 w 171"/>
                  <a:gd name="T21" fmla="*/ 269 h 288"/>
                  <a:gd name="T22" fmla="*/ 98 w 171"/>
                  <a:gd name="T23" fmla="*/ 288 h 288"/>
                  <a:gd name="T24" fmla="*/ 30 w 171"/>
                  <a:gd name="T25" fmla="*/ 256 h 288"/>
                  <a:gd name="T26" fmla="*/ 0 w 171"/>
                  <a:gd name="T27" fmla="*/ 176 h 288"/>
                  <a:gd name="T28" fmla="*/ 37 w 171"/>
                  <a:gd name="T29" fmla="*/ 71 h 288"/>
                  <a:gd name="T30" fmla="*/ 145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5" y="0"/>
                    </a:moveTo>
                    <a:cubicBezTo>
                      <a:pt x="145" y="23"/>
                      <a:pt x="145" y="23"/>
                      <a:pt x="145" y="23"/>
                    </a:cubicBezTo>
                    <a:cubicBezTo>
                      <a:pt x="112" y="40"/>
                      <a:pt x="89" y="58"/>
                      <a:pt x="75" y="77"/>
                    </a:cubicBezTo>
                    <a:cubicBezTo>
                      <a:pt x="61" y="95"/>
                      <a:pt x="53" y="116"/>
                      <a:pt x="53" y="138"/>
                    </a:cubicBezTo>
                    <a:cubicBezTo>
                      <a:pt x="53" y="151"/>
                      <a:pt x="55" y="160"/>
                      <a:pt x="59" y="165"/>
                    </a:cubicBezTo>
                    <a:cubicBezTo>
                      <a:pt x="62" y="170"/>
                      <a:pt x="67" y="172"/>
                      <a:pt x="71" y="172"/>
                    </a:cubicBezTo>
                    <a:cubicBezTo>
                      <a:pt x="76" y="172"/>
                      <a:pt x="83" y="171"/>
                      <a:pt x="91" y="168"/>
                    </a:cubicBezTo>
                    <a:cubicBezTo>
                      <a:pt x="99" y="165"/>
                      <a:pt x="107" y="164"/>
                      <a:pt x="113" y="164"/>
                    </a:cubicBezTo>
                    <a:cubicBezTo>
                      <a:pt x="129" y="164"/>
                      <a:pt x="142" y="170"/>
                      <a:pt x="153" y="181"/>
                    </a:cubicBezTo>
                    <a:cubicBezTo>
                      <a:pt x="165" y="192"/>
                      <a:pt x="171" y="206"/>
                      <a:pt x="171" y="223"/>
                    </a:cubicBezTo>
                    <a:cubicBezTo>
                      <a:pt x="171" y="241"/>
                      <a:pt x="164" y="256"/>
                      <a:pt x="150" y="269"/>
                    </a:cubicBezTo>
                    <a:cubicBezTo>
                      <a:pt x="136" y="282"/>
                      <a:pt x="119" y="288"/>
                      <a:pt x="98" y="288"/>
                    </a:cubicBezTo>
                    <a:cubicBezTo>
                      <a:pt x="73" y="288"/>
                      <a:pt x="51" y="278"/>
                      <a:pt x="30" y="256"/>
                    </a:cubicBezTo>
                    <a:cubicBezTo>
                      <a:pt x="10" y="234"/>
                      <a:pt x="0" y="208"/>
                      <a:pt x="0" y="176"/>
                    </a:cubicBezTo>
                    <a:cubicBezTo>
                      <a:pt x="0" y="138"/>
                      <a:pt x="13" y="104"/>
                      <a:pt x="37" y="71"/>
                    </a:cubicBezTo>
                    <a:cubicBezTo>
                      <a:pt x="62" y="39"/>
                      <a:pt x="98" y="15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47668" y="1766373"/>
                <a:ext cx="239520" cy="277122"/>
              </a:xfrm>
              <a:custGeom>
                <a:avLst/>
                <a:gdLst>
                  <a:gd name="T0" fmla="*/ 144 w 171"/>
                  <a:gd name="T1" fmla="*/ 0 h 288"/>
                  <a:gd name="T2" fmla="*/ 144 w 171"/>
                  <a:gd name="T3" fmla="*/ 22 h 288"/>
                  <a:gd name="T4" fmla="*/ 69 w 171"/>
                  <a:gd name="T5" fmla="*/ 80 h 288"/>
                  <a:gd name="T6" fmla="*/ 51 w 171"/>
                  <a:gd name="T7" fmla="*/ 141 h 288"/>
                  <a:gd name="T8" fmla="*/ 57 w 171"/>
                  <a:gd name="T9" fmla="*/ 164 h 288"/>
                  <a:gd name="T10" fmla="*/ 70 w 171"/>
                  <a:gd name="T11" fmla="*/ 172 h 288"/>
                  <a:gd name="T12" fmla="*/ 89 w 171"/>
                  <a:gd name="T13" fmla="*/ 167 h 288"/>
                  <a:gd name="T14" fmla="*/ 114 w 171"/>
                  <a:gd name="T15" fmla="*/ 163 h 288"/>
                  <a:gd name="T16" fmla="*/ 154 w 171"/>
                  <a:gd name="T17" fmla="*/ 180 h 288"/>
                  <a:gd name="T18" fmla="*/ 171 w 171"/>
                  <a:gd name="T19" fmla="*/ 220 h 288"/>
                  <a:gd name="T20" fmla="*/ 149 w 171"/>
                  <a:gd name="T21" fmla="*/ 268 h 288"/>
                  <a:gd name="T22" fmla="*/ 96 w 171"/>
                  <a:gd name="T23" fmla="*/ 288 h 288"/>
                  <a:gd name="T24" fmla="*/ 29 w 171"/>
                  <a:gd name="T25" fmla="*/ 256 h 288"/>
                  <a:gd name="T26" fmla="*/ 0 w 171"/>
                  <a:gd name="T27" fmla="*/ 176 h 288"/>
                  <a:gd name="T28" fmla="*/ 37 w 171"/>
                  <a:gd name="T29" fmla="*/ 69 h 288"/>
                  <a:gd name="T30" fmla="*/ 144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4" y="0"/>
                    </a:moveTo>
                    <a:cubicBezTo>
                      <a:pt x="144" y="22"/>
                      <a:pt x="144" y="22"/>
                      <a:pt x="144" y="22"/>
                    </a:cubicBezTo>
                    <a:cubicBezTo>
                      <a:pt x="106" y="43"/>
                      <a:pt x="81" y="63"/>
                      <a:pt x="69" y="80"/>
                    </a:cubicBezTo>
                    <a:cubicBezTo>
                      <a:pt x="57" y="97"/>
                      <a:pt x="51" y="117"/>
                      <a:pt x="51" y="141"/>
                    </a:cubicBezTo>
                    <a:cubicBezTo>
                      <a:pt x="51" y="151"/>
                      <a:pt x="53" y="159"/>
                      <a:pt x="57" y="164"/>
                    </a:cubicBezTo>
                    <a:cubicBezTo>
                      <a:pt x="62" y="169"/>
                      <a:pt x="66" y="172"/>
                      <a:pt x="70" y="172"/>
                    </a:cubicBezTo>
                    <a:cubicBezTo>
                      <a:pt x="74" y="172"/>
                      <a:pt x="81" y="170"/>
                      <a:pt x="89" y="167"/>
                    </a:cubicBezTo>
                    <a:cubicBezTo>
                      <a:pt x="97" y="164"/>
                      <a:pt x="105" y="163"/>
                      <a:pt x="114" y="163"/>
                    </a:cubicBezTo>
                    <a:cubicBezTo>
                      <a:pt x="129" y="163"/>
                      <a:pt x="142" y="168"/>
                      <a:pt x="154" y="180"/>
                    </a:cubicBezTo>
                    <a:cubicBezTo>
                      <a:pt x="165" y="191"/>
                      <a:pt x="171" y="204"/>
                      <a:pt x="171" y="220"/>
                    </a:cubicBezTo>
                    <a:cubicBezTo>
                      <a:pt x="171" y="238"/>
                      <a:pt x="164" y="254"/>
                      <a:pt x="149" y="268"/>
                    </a:cubicBezTo>
                    <a:cubicBezTo>
                      <a:pt x="135" y="281"/>
                      <a:pt x="117" y="288"/>
                      <a:pt x="96" y="288"/>
                    </a:cubicBezTo>
                    <a:cubicBezTo>
                      <a:pt x="71" y="288"/>
                      <a:pt x="49" y="277"/>
                      <a:pt x="29" y="256"/>
                    </a:cubicBezTo>
                    <a:cubicBezTo>
                      <a:pt x="10" y="235"/>
                      <a:pt x="0" y="208"/>
                      <a:pt x="0" y="176"/>
                    </a:cubicBezTo>
                    <a:cubicBezTo>
                      <a:pt x="0" y="137"/>
                      <a:pt x="12" y="101"/>
                      <a:pt x="37" y="69"/>
                    </a:cubicBezTo>
                    <a:cubicBezTo>
                      <a:pt x="62" y="37"/>
                      <a:pt x="98" y="14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D6C60C-2055-DFE9-2576-9090DF0819EE}"/>
                </a:ext>
              </a:extLst>
            </p:cNvPr>
            <p:cNvGrpSpPr/>
            <p:nvPr/>
          </p:nvGrpSpPr>
          <p:grpSpPr>
            <a:xfrm flipH="1" flipV="1">
              <a:off x="5325456" y="5507190"/>
              <a:ext cx="372518" cy="261829"/>
              <a:chOff x="470204" y="1765558"/>
              <a:chExt cx="516984" cy="277937"/>
            </a:xfrm>
          </p:grpSpPr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E67DDB24-9878-46CB-8AF7-08854C76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04" y="1765558"/>
                <a:ext cx="239520" cy="277122"/>
              </a:xfrm>
              <a:custGeom>
                <a:avLst/>
                <a:gdLst>
                  <a:gd name="T0" fmla="*/ 145 w 171"/>
                  <a:gd name="T1" fmla="*/ 0 h 288"/>
                  <a:gd name="T2" fmla="*/ 145 w 171"/>
                  <a:gd name="T3" fmla="*/ 23 h 288"/>
                  <a:gd name="T4" fmla="*/ 75 w 171"/>
                  <a:gd name="T5" fmla="*/ 77 h 288"/>
                  <a:gd name="T6" fmla="*/ 53 w 171"/>
                  <a:gd name="T7" fmla="*/ 138 h 288"/>
                  <a:gd name="T8" fmla="*/ 59 w 171"/>
                  <a:gd name="T9" fmla="*/ 165 h 288"/>
                  <a:gd name="T10" fmla="*/ 71 w 171"/>
                  <a:gd name="T11" fmla="*/ 172 h 288"/>
                  <a:gd name="T12" fmla="*/ 91 w 171"/>
                  <a:gd name="T13" fmla="*/ 168 h 288"/>
                  <a:gd name="T14" fmla="*/ 113 w 171"/>
                  <a:gd name="T15" fmla="*/ 164 h 288"/>
                  <a:gd name="T16" fmla="*/ 153 w 171"/>
                  <a:gd name="T17" fmla="*/ 181 h 288"/>
                  <a:gd name="T18" fmla="*/ 171 w 171"/>
                  <a:gd name="T19" fmla="*/ 223 h 288"/>
                  <a:gd name="T20" fmla="*/ 150 w 171"/>
                  <a:gd name="T21" fmla="*/ 269 h 288"/>
                  <a:gd name="T22" fmla="*/ 98 w 171"/>
                  <a:gd name="T23" fmla="*/ 288 h 288"/>
                  <a:gd name="T24" fmla="*/ 30 w 171"/>
                  <a:gd name="T25" fmla="*/ 256 h 288"/>
                  <a:gd name="T26" fmla="*/ 0 w 171"/>
                  <a:gd name="T27" fmla="*/ 176 h 288"/>
                  <a:gd name="T28" fmla="*/ 37 w 171"/>
                  <a:gd name="T29" fmla="*/ 71 h 288"/>
                  <a:gd name="T30" fmla="*/ 145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5" y="0"/>
                    </a:moveTo>
                    <a:cubicBezTo>
                      <a:pt x="145" y="23"/>
                      <a:pt x="145" y="23"/>
                      <a:pt x="145" y="23"/>
                    </a:cubicBezTo>
                    <a:cubicBezTo>
                      <a:pt x="112" y="40"/>
                      <a:pt x="89" y="58"/>
                      <a:pt x="75" y="77"/>
                    </a:cubicBezTo>
                    <a:cubicBezTo>
                      <a:pt x="61" y="95"/>
                      <a:pt x="53" y="116"/>
                      <a:pt x="53" y="138"/>
                    </a:cubicBezTo>
                    <a:cubicBezTo>
                      <a:pt x="53" y="151"/>
                      <a:pt x="55" y="160"/>
                      <a:pt x="59" y="165"/>
                    </a:cubicBezTo>
                    <a:cubicBezTo>
                      <a:pt x="62" y="170"/>
                      <a:pt x="67" y="172"/>
                      <a:pt x="71" y="172"/>
                    </a:cubicBezTo>
                    <a:cubicBezTo>
                      <a:pt x="76" y="172"/>
                      <a:pt x="83" y="171"/>
                      <a:pt x="91" y="168"/>
                    </a:cubicBezTo>
                    <a:cubicBezTo>
                      <a:pt x="99" y="165"/>
                      <a:pt x="107" y="164"/>
                      <a:pt x="113" y="164"/>
                    </a:cubicBezTo>
                    <a:cubicBezTo>
                      <a:pt x="129" y="164"/>
                      <a:pt x="142" y="170"/>
                      <a:pt x="153" y="181"/>
                    </a:cubicBezTo>
                    <a:cubicBezTo>
                      <a:pt x="165" y="192"/>
                      <a:pt x="171" y="206"/>
                      <a:pt x="171" y="223"/>
                    </a:cubicBezTo>
                    <a:cubicBezTo>
                      <a:pt x="171" y="241"/>
                      <a:pt x="164" y="256"/>
                      <a:pt x="150" y="269"/>
                    </a:cubicBezTo>
                    <a:cubicBezTo>
                      <a:pt x="136" y="282"/>
                      <a:pt x="119" y="288"/>
                      <a:pt x="98" y="288"/>
                    </a:cubicBezTo>
                    <a:cubicBezTo>
                      <a:pt x="73" y="288"/>
                      <a:pt x="51" y="278"/>
                      <a:pt x="30" y="256"/>
                    </a:cubicBezTo>
                    <a:cubicBezTo>
                      <a:pt x="10" y="234"/>
                      <a:pt x="0" y="208"/>
                      <a:pt x="0" y="176"/>
                    </a:cubicBezTo>
                    <a:cubicBezTo>
                      <a:pt x="0" y="138"/>
                      <a:pt x="13" y="104"/>
                      <a:pt x="37" y="71"/>
                    </a:cubicBezTo>
                    <a:cubicBezTo>
                      <a:pt x="62" y="39"/>
                      <a:pt x="98" y="15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A16E51A3-4B17-6F9B-F20C-E17F1642F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68" y="1766373"/>
                <a:ext cx="239520" cy="277122"/>
              </a:xfrm>
              <a:custGeom>
                <a:avLst/>
                <a:gdLst>
                  <a:gd name="T0" fmla="*/ 144 w 171"/>
                  <a:gd name="T1" fmla="*/ 0 h 288"/>
                  <a:gd name="T2" fmla="*/ 144 w 171"/>
                  <a:gd name="T3" fmla="*/ 22 h 288"/>
                  <a:gd name="T4" fmla="*/ 69 w 171"/>
                  <a:gd name="T5" fmla="*/ 80 h 288"/>
                  <a:gd name="T6" fmla="*/ 51 w 171"/>
                  <a:gd name="T7" fmla="*/ 141 h 288"/>
                  <a:gd name="T8" fmla="*/ 57 w 171"/>
                  <a:gd name="T9" fmla="*/ 164 h 288"/>
                  <a:gd name="T10" fmla="*/ 70 w 171"/>
                  <a:gd name="T11" fmla="*/ 172 h 288"/>
                  <a:gd name="T12" fmla="*/ 89 w 171"/>
                  <a:gd name="T13" fmla="*/ 167 h 288"/>
                  <a:gd name="T14" fmla="*/ 114 w 171"/>
                  <a:gd name="T15" fmla="*/ 163 h 288"/>
                  <a:gd name="T16" fmla="*/ 154 w 171"/>
                  <a:gd name="T17" fmla="*/ 180 h 288"/>
                  <a:gd name="T18" fmla="*/ 171 w 171"/>
                  <a:gd name="T19" fmla="*/ 220 h 288"/>
                  <a:gd name="T20" fmla="*/ 149 w 171"/>
                  <a:gd name="T21" fmla="*/ 268 h 288"/>
                  <a:gd name="T22" fmla="*/ 96 w 171"/>
                  <a:gd name="T23" fmla="*/ 288 h 288"/>
                  <a:gd name="T24" fmla="*/ 29 w 171"/>
                  <a:gd name="T25" fmla="*/ 256 h 288"/>
                  <a:gd name="T26" fmla="*/ 0 w 171"/>
                  <a:gd name="T27" fmla="*/ 176 h 288"/>
                  <a:gd name="T28" fmla="*/ 37 w 171"/>
                  <a:gd name="T29" fmla="*/ 69 h 288"/>
                  <a:gd name="T30" fmla="*/ 144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4" y="0"/>
                    </a:moveTo>
                    <a:cubicBezTo>
                      <a:pt x="144" y="22"/>
                      <a:pt x="144" y="22"/>
                      <a:pt x="144" y="22"/>
                    </a:cubicBezTo>
                    <a:cubicBezTo>
                      <a:pt x="106" y="43"/>
                      <a:pt x="81" y="63"/>
                      <a:pt x="69" y="80"/>
                    </a:cubicBezTo>
                    <a:cubicBezTo>
                      <a:pt x="57" y="97"/>
                      <a:pt x="51" y="117"/>
                      <a:pt x="51" y="141"/>
                    </a:cubicBezTo>
                    <a:cubicBezTo>
                      <a:pt x="51" y="151"/>
                      <a:pt x="53" y="159"/>
                      <a:pt x="57" y="164"/>
                    </a:cubicBezTo>
                    <a:cubicBezTo>
                      <a:pt x="62" y="169"/>
                      <a:pt x="66" y="172"/>
                      <a:pt x="70" y="172"/>
                    </a:cubicBezTo>
                    <a:cubicBezTo>
                      <a:pt x="74" y="172"/>
                      <a:pt x="81" y="170"/>
                      <a:pt x="89" y="167"/>
                    </a:cubicBezTo>
                    <a:cubicBezTo>
                      <a:pt x="97" y="164"/>
                      <a:pt x="105" y="163"/>
                      <a:pt x="114" y="163"/>
                    </a:cubicBezTo>
                    <a:cubicBezTo>
                      <a:pt x="129" y="163"/>
                      <a:pt x="142" y="168"/>
                      <a:pt x="154" y="180"/>
                    </a:cubicBezTo>
                    <a:cubicBezTo>
                      <a:pt x="165" y="191"/>
                      <a:pt x="171" y="204"/>
                      <a:pt x="171" y="220"/>
                    </a:cubicBezTo>
                    <a:cubicBezTo>
                      <a:pt x="171" y="238"/>
                      <a:pt x="164" y="254"/>
                      <a:pt x="149" y="268"/>
                    </a:cubicBezTo>
                    <a:cubicBezTo>
                      <a:pt x="135" y="281"/>
                      <a:pt x="117" y="288"/>
                      <a:pt x="96" y="288"/>
                    </a:cubicBezTo>
                    <a:cubicBezTo>
                      <a:pt x="71" y="288"/>
                      <a:pt x="49" y="277"/>
                      <a:pt x="29" y="256"/>
                    </a:cubicBezTo>
                    <a:cubicBezTo>
                      <a:pt x="10" y="235"/>
                      <a:pt x="0" y="208"/>
                      <a:pt x="0" y="176"/>
                    </a:cubicBezTo>
                    <a:cubicBezTo>
                      <a:pt x="0" y="137"/>
                      <a:pt x="12" y="101"/>
                      <a:pt x="37" y="69"/>
                    </a:cubicBezTo>
                    <a:cubicBezTo>
                      <a:pt x="62" y="37"/>
                      <a:pt x="98" y="14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3E5FDB-6D06-EC34-729C-5AF9F15CDE5A}"/>
                </a:ext>
              </a:extLst>
            </p:cNvPr>
            <p:cNvSpPr txBox="1"/>
            <p:nvPr/>
          </p:nvSpPr>
          <p:spPr>
            <a:xfrm>
              <a:off x="6723989" y="3804682"/>
              <a:ext cx="4424235" cy="18158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i="1" dirty="0" err="1">
                  <a:solidFill>
                    <a:schemeClr val="bg2"/>
                  </a:solidFill>
                </a:rPr>
                <a:t>Steef</a:t>
              </a:r>
              <a:r>
                <a:rPr lang="en-GB" sz="1600" i="1" dirty="0">
                  <a:solidFill>
                    <a:schemeClr val="bg2"/>
                  </a:solidFill>
                </a:rPr>
                <a:t> </a:t>
              </a:r>
              <a:r>
                <a:rPr lang="en-GB" sz="1600" i="1" dirty="0" err="1">
                  <a:solidFill>
                    <a:schemeClr val="bg2"/>
                  </a:solidFill>
                </a:rPr>
                <a:t>Huibregtse</a:t>
              </a:r>
              <a:r>
                <a:rPr lang="en-GB" sz="1600" i="1" dirty="0">
                  <a:solidFill>
                    <a:schemeClr val="bg2"/>
                  </a:solidFill>
                </a:rPr>
                <a:t>, a visionary CEO, accomplished author, and renowned expert in digital transformation, stakeholder diversity, and strategic leadership. With a remarkable career spanning from partner roles at top accounting firms to founding TPA Global and e-Bright, </a:t>
              </a:r>
              <a:r>
                <a:rPr lang="en-GB" sz="1600" i="1" dirty="0" err="1">
                  <a:solidFill>
                    <a:schemeClr val="bg2"/>
                  </a:solidFill>
                </a:rPr>
                <a:t>Steef</a:t>
              </a:r>
              <a:r>
                <a:rPr lang="en-GB" sz="1600" i="1" dirty="0">
                  <a:solidFill>
                    <a:schemeClr val="bg2"/>
                  </a:solidFill>
                </a:rPr>
                <a:t> has built a legacy of success.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F57AA5-7C00-8A7B-AE7C-672443660EFA}"/>
                </a:ext>
              </a:extLst>
            </p:cNvPr>
            <p:cNvSpPr txBox="1"/>
            <p:nvPr/>
          </p:nvSpPr>
          <p:spPr>
            <a:xfrm>
              <a:off x="7020365" y="2728827"/>
              <a:ext cx="3828825" cy="84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533"/>
                </a:spcAft>
              </a:pPr>
              <a:r>
                <a:rPr lang="en-US" sz="2400" b="1" dirty="0" err="1">
                  <a:solidFill>
                    <a:schemeClr val="accent1"/>
                  </a:solidFill>
                </a:rPr>
                <a:t>Steef</a:t>
              </a:r>
              <a:r>
                <a:rPr lang="en-US" sz="2400" b="1" dirty="0">
                  <a:solidFill>
                    <a:schemeClr val="accent1"/>
                  </a:solidFill>
                </a:rPr>
                <a:t> </a:t>
              </a:r>
              <a:r>
                <a:rPr lang="en-US" sz="2400" b="1" dirty="0" err="1">
                  <a:solidFill>
                    <a:schemeClr val="accent1"/>
                  </a:solidFill>
                </a:rPr>
                <a:t>Huibregtse</a:t>
              </a:r>
              <a:r>
                <a:rPr lang="en-US" sz="2400" b="1" dirty="0">
                  <a:solidFill>
                    <a:schemeClr val="accent1"/>
                  </a:solidFill>
                </a:rPr>
                <a:t> </a:t>
              </a:r>
            </a:p>
            <a:p>
              <a:pPr algn="ctr">
                <a:lnSpc>
                  <a:spcPct val="110000"/>
                </a:lnSpc>
                <a:spcAft>
                  <a:spcPts val="533"/>
                </a:spcAft>
              </a:pPr>
              <a:r>
                <a:rPr lang="en-US" sz="1600" dirty="0">
                  <a:solidFill>
                    <a:schemeClr val="bg2"/>
                  </a:solidFill>
                </a:rPr>
                <a:t>CEO of TPA Global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3791B16-A801-F547-239D-22B5B9A3A894}"/>
                </a:ext>
              </a:extLst>
            </p:cNvPr>
            <p:cNvSpPr/>
            <p:nvPr/>
          </p:nvSpPr>
          <p:spPr>
            <a:xfrm>
              <a:off x="6443678" y="1769061"/>
              <a:ext cx="4982202" cy="4039032"/>
            </a:xfrm>
            <a:prstGeom prst="roundRect">
              <a:avLst>
                <a:gd name="adj" fmla="val 3485"/>
              </a:avLst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05C8E12-AD44-667C-E0F9-1ED22D4C4517}"/>
                </a:ext>
              </a:extLst>
            </p:cNvPr>
            <p:cNvSpPr/>
            <p:nvPr/>
          </p:nvSpPr>
          <p:spPr>
            <a:xfrm>
              <a:off x="7976012" y="850945"/>
              <a:ext cx="1917533" cy="1835405"/>
            </a:xfrm>
            <a:prstGeom prst="ellipse">
              <a:avLst/>
            </a:prstGeom>
            <a:blipFill>
              <a:blip r:embed="rId3"/>
              <a:srcRect/>
              <a:stretch>
                <a:fillRect l="-16545" t="-3330" r="-16545" b="-35128"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IN" sz="2000" b="1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7E9B516-D6DF-0C21-09CE-E01F4FE1179E}"/>
                </a:ext>
              </a:extLst>
            </p:cNvPr>
            <p:cNvCxnSpPr/>
            <p:nvPr/>
          </p:nvCxnSpPr>
          <p:spPr>
            <a:xfrm>
              <a:off x="6719233" y="3676932"/>
              <a:ext cx="4386951" cy="0"/>
            </a:xfrm>
            <a:prstGeom prst="line">
              <a:avLst/>
            </a:prstGeom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0C204FF-E4CC-241A-56F6-E5C931AE93F9}"/>
                </a:ext>
              </a:extLst>
            </p:cNvPr>
            <p:cNvSpPr/>
            <p:nvPr/>
          </p:nvSpPr>
          <p:spPr>
            <a:xfrm>
              <a:off x="6281252" y="1571407"/>
              <a:ext cx="759420" cy="7349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EE986E8-B1B0-87A5-EE3C-FE75D72DB69B}"/>
                </a:ext>
              </a:extLst>
            </p:cNvPr>
            <p:cNvSpPr/>
            <p:nvPr/>
          </p:nvSpPr>
          <p:spPr>
            <a:xfrm flipH="1" flipV="1">
              <a:off x="10867240" y="5237654"/>
              <a:ext cx="759420" cy="7349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E58E22B-7348-94EA-1215-8ED5C1909B25}"/>
                </a:ext>
              </a:extLst>
            </p:cNvPr>
            <p:cNvGrpSpPr/>
            <p:nvPr/>
          </p:nvGrpSpPr>
          <p:grpSpPr>
            <a:xfrm>
              <a:off x="6405272" y="1677808"/>
              <a:ext cx="372518" cy="261829"/>
              <a:chOff x="470204" y="1765558"/>
              <a:chExt cx="516984" cy="277937"/>
            </a:xfrm>
          </p:grpSpPr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8A069F39-7E0E-CDD9-150F-4BE5E0EFE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04" y="1765558"/>
                <a:ext cx="239520" cy="277122"/>
              </a:xfrm>
              <a:custGeom>
                <a:avLst/>
                <a:gdLst>
                  <a:gd name="T0" fmla="*/ 145 w 171"/>
                  <a:gd name="T1" fmla="*/ 0 h 288"/>
                  <a:gd name="T2" fmla="*/ 145 w 171"/>
                  <a:gd name="T3" fmla="*/ 23 h 288"/>
                  <a:gd name="T4" fmla="*/ 75 w 171"/>
                  <a:gd name="T5" fmla="*/ 77 h 288"/>
                  <a:gd name="T6" fmla="*/ 53 w 171"/>
                  <a:gd name="T7" fmla="*/ 138 h 288"/>
                  <a:gd name="T8" fmla="*/ 59 w 171"/>
                  <a:gd name="T9" fmla="*/ 165 h 288"/>
                  <a:gd name="T10" fmla="*/ 71 w 171"/>
                  <a:gd name="T11" fmla="*/ 172 h 288"/>
                  <a:gd name="T12" fmla="*/ 91 w 171"/>
                  <a:gd name="T13" fmla="*/ 168 h 288"/>
                  <a:gd name="T14" fmla="*/ 113 w 171"/>
                  <a:gd name="T15" fmla="*/ 164 h 288"/>
                  <a:gd name="T16" fmla="*/ 153 w 171"/>
                  <a:gd name="T17" fmla="*/ 181 h 288"/>
                  <a:gd name="T18" fmla="*/ 171 w 171"/>
                  <a:gd name="T19" fmla="*/ 223 h 288"/>
                  <a:gd name="T20" fmla="*/ 150 w 171"/>
                  <a:gd name="T21" fmla="*/ 269 h 288"/>
                  <a:gd name="T22" fmla="*/ 98 w 171"/>
                  <a:gd name="T23" fmla="*/ 288 h 288"/>
                  <a:gd name="T24" fmla="*/ 30 w 171"/>
                  <a:gd name="T25" fmla="*/ 256 h 288"/>
                  <a:gd name="T26" fmla="*/ 0 w 171"/>
                  <a:gd name="T27" fmla="*/ 176 h 288"/>
                  <a:gd name="T28" fmla="*/ 37 w 171"/>
                  <a:gd name="T29" fmla="*/ 71 h 288"/>
                  <a:gd name="T30" fmla="*/ 145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5" y="0"/>
                    </a:moveTo>
                    <a:cubicBezTo>
                      <a:pt x="145" y="23"/>
                      <a:pt x="145" y="23"/>
                      <a:pt x="145" y="23"/>
                    </a:cubicBezTo>
                    <a:cubicBezTo>
                      <a:pt x="112" y="40"/>
                      <a:pt x="89" y="58"/>
                      <a:pt x="75" y="77"/>
                    </a:cubicBezTo>
                    <a:cubicBezTo>
                      <a:pt x="61" y="95"/>
                      <a:pt x="53" y="116"/>
                      <a:pt x="53" y="138"/>
                    </a:cubicBezTo>
                    <a:cubicBezTo>
                      <a:pt x="53" y="151"/>
                      <a:pt x="55" y="160"/>
                      <a:pt x="59" y="165"/>
                    </a:cubicBezTo>
                    <a:cubicBezTo>
                      <a:pt x="62" y="170"/>
                      <a:pt x="67" y="172"/>
                      <a:pt x="71" y="172"/>
                    </a:cubicBezTo>
                    <a:cubicBezTo>
                      <a:pt x="76" y="172"/>
                      <a:pt x="83" y="171"/>
                      <a:pt x="91" y="168"/>
                    </a:cubicBezTo>
                    <a:cubicBezTo>
                      <a:pt x="99" y="165"/>
                      <a:pt x="107" y="164"/>
                      <a:pt x="113" y="164"/>
                    </a:cubicBezTo>
                    <a:cubicBezTo>
                      <a:pt x="129" y="164"/>
                      <a:pt x="142" y="170"/>
                      <a:pt x="153" y="181"/>
                    </a:cubicBezTo>
                    <a:cubicBezTo>
                      <a:pt x="165" y="192"/>
                      <a:pt x="171" y="206"/>
                      <a:pt x="171" y="223"/>
                    </a:cubicBezTo>
                    <a:cubicBezTo>
                      <a:pt x="171" y="241"/>
                      <a:pt x="164" y="256"/>
                      <a:pt x="150" y="269"/>
                    </a:cubicBezTo>
                    <a:cubicBezTo>
                      <a:pt x="136" y="282"/>
                      <a:pt x="119" y="288"/>
                      <a:pt x="98" y="288"/>
                    </a:cubicBezTo>
                    <a:cubicBezTo>
                      <a:pt x="73" y="288"/>
                      <a:pt x="51" y="278"/>
                      <a:pt x="30" y="256"/>
                    </a:cubicBezTo>
                    <a:cubicBezTo>
                      <a:pt x="10" y="234"/>
                      <a:pt x="0" y="208"/>
                      <a:pt x="0" y="176"/>
                    </a:cubicBezTo>
                    <a:cubicBezTo>
                      <a:pt x="0" y="138"/>
                      <a:pt x="13" y="104"/>
                      <a:pt x="37" y="71"/>
                    </a:cubicBezTo>
                    <a:cubicBezTo>
                      <a:pt x="62" y="39"/>
                      <a:pt x="98" y="15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id="{AD37325A-6885-1215-ADEC-216F3FBF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68" y="1766373"/>
                <a:ext cx="239520" cy="277122"/>
              </a:xfrm>
              <a:custGeom>
                <a:avLst/>
                <a:gdLst>
                  <a:gd name="T0" fmla="*/ 144 w 171"/>
                  <a:gd name="T1" fmla="*/ 0 h 288"/>
                  <a:gd name="T2" fmla="*/ 144 w 171"/>
                  <a:gd name="T3" fmla="*/ 22 h 288"/>
                  <a:gd name="T4" fmla="*/ 69 w 171"/>
                  <a:gd name="T5" fmla="*/ 80 h 288"/>
                  <a:gd name="T6" fmla="*/ 51 w 171"/>
                  <a:gd name="T7" fmla="*/ 141 h 288"/>
                  <a:gd name="T8" fmla="*/ 57 w 171"/>
                  <a:gd name="T9" fmla="*/ 164 h 288"/>
                  <a:gd name="T10" fmla="*/ 70 w 171"/>
                  <a:gd name="T11" fmla="*/ 172 h 288"/>
                  <a:gd name="T12" fmla="*/ 89 w 171"/>
                  <a:gd name="T13" fmla="*/ 167 h 288"/>
                  <a:gd name="T14" fmla="*/ 114 w 171"/>
                  <a:gd name="T15" fmla="*/ 163 h 288"/>
                  <a:gd name="T16" fmla="*/ 154 w 171"/>
                  <a:gd name="T17" fmla="*/ 180 h 288"/>
                  <a:gd name="T18" fmla="*/ 171 w 171"/>
                  <a:gd name="T19" fmla="*/ 220 h 288"/>
                  <a:gd name="T20" fmla="*/ 149 w 171"/>
                  <a:gd name="T21" fmla="*/ 268 h 288"/>
                  <a:gd name="T22" fmla="*/ 96 w 171"/>
                  <a:gd name="T23" fmla="*/ 288 h 288"/>
                  <a:gd name="T24" fmla="*/ 29 w 171"/>
                  <a:gd name="T25" fmla="*/ 256 h 288"/>
                  <a:gd name="T26" fmla="*/ 0 w 171"/>
                  <a:gd name="T27" fmla="*/ 176 h 288"/>
                  <a:gd name="T28" fmla="*/ 37 w 171"/>
                  <a:gd name="T29" fmla="*/ 69 h 288"/>
                  <a:gd name="T30" fmla="*/ 144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4" y="0"/>
                    </a:moveTo>
                    <a:cubicBezTo>
                      <a:pt x="144" y="22"/>
                      <a:pt x="144" y="22"/>
                      <a:pt x="144" y="22"/>
                    </a:cubicBezTo>
                    <a:cubicBezTo>
                      <a:pt x="106" y="43"/>
                      <a:pt x="81" y="63"/>
                      <a:pt x="69" y="80"/>
                    </a:cubicBezTo>
                    <a:cubicBezTo>
                      <a:pt x="57" y="97"/>
                      <a:pt x="51" y="117"/>
                      <a:pt x="51" y="141"/>
                    </a:cubicBezTo>
                    <a:cubicBezTo>
                      <a:pt x="51" y="151"/>
                      <a:pt x="53" y="159"/>
                      <a:pt x="57" y="164"/>
                    </a:cubicBezTo>
                    <a:cubicBezTo>
                      <a:pt x="62" y="169"/>
                      <a:pt x="66" y="172"/>
                      <a:pt x="70" y="172"/>
                    </a:cubicBezTo>
                    <a:cubicBezTo>
                      <a:pt x="74" y="172"/>
                      <a:pt x="81" y="170"/>
                      <a:pt x="89" y="167"/>
                    </a:cubicBezTo>
                    <a:cubicBezTo>
                      <a:pt x="97" y="164"/>
                      <a:pt x="105" y="163"/>
                      <a:pt x="114" y="163"/>
                    </a:cubicBezTo>
                    <a:cubicBezTo>
                      <a:pt x="129" y="163"/>
                      <a:pt x="142" y="168"/>
                      <a:pt x="154" y="180"/>
                    </a:cubicBezTo>
                    <a:cubicBezTo>
                      <a:pt x="165" y="191"/>
                      <a:pt x="171" y="204"/>
                      <a:pt x="171" y="220"/>
                    </a:cubicBezTo>
                    <a:cubicBezTo>
                      <a:pt x="171" y="238"/>
                      <a:pt x="164" y="254"/>
                      <a:pt x="149" y="268"/>
                    </a:cubicBezTo>
                    <a:cubicBezTo>
                      <a:pt x="135" y="281"/>
                      <a:pt x="117" y="288"/>
                      <a:pt x="96" y="288"/>
                    </a:cubicBezTo>
                    <a:cubicBezTo>
                      <a:pt x="71" y="288"/>
                      <a:pt x="49" y="277"/>
                      <a:pt x="29" y="256"/>
                    </a:cubicBezTo>
                    <a:cubicBezTo>
                      <a:pt x="10" y="235"/>
                      <a:pt x="0" y="208"/>
                      <a:pt x="0" y="176"/>
                    </a:cubicBezTo>
                    <a:cubicBezTo>
                      <a:pt x="0" y="137"/>
                      <a:pt x="12" y="101"/>
                      <a:pt x="37" y="69"/>
                    </a:cubicBezTo>
                    <a:cubicBezTo>
                      <a:pt x="62" y="37"/>
                      <a:pt x="98" y="14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BB2953B-8E65-00D0-F085-D3AF574E23A0}"/>
                </a:ext>
              </a:extLst>
            </p:cNvPr>
            <p:cNvGrpSpPr/>
            <p:nvPr/>
          </p:nvGrpSpPr>
          <p:grpSpPr>
            <a:xfrm flipH="1" flipV="1">
              <a:off x="11116656" y="5507190"/>
              <a:ext cx="372518" cy="261829"/>
              <a:chOff x="470204" y="1765558"/>
              <a:chExt cx="516984" cy="277937"/>
            </a:xfrm>
          </p:grpSpPr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CF127188-AE85-092C-3981-8733A341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204" y="1765558"/>
                <a:ext cx="239520" cy="277122"/>
              </a:xfrm>
              <a:custGeom>
                <a:avLst/>
                <a:gdLst>
                  <a:gd name="T0" fmla="*/ 145 w 171"/>
                  <a:gd name="T1" fmla="*/ 0 h 288"/>
                  <a:gd name="T2" fmla="*/ 145 w 171"/>
                  <a:gd name="T3" fmla="*/ 23 h 288"/>
                  <a:gd name="T4" fmla="*/ 75 w 171"/>
                  <a:gd name="T5" fmla="*/ 77 h 288"/>
                  <a:gd name="T6" fmla="*/ 53 w 171"/>
                  <a:gd name="T7" fmla="*/ 138 h 288"/>
                  <a:gd name="T8" fmla="*/ 59 w 171"/>
                  <a:gd name="T9" fmla="*/ 165 h 288"/>
                  <a:gd name="T10" fmla="*/ 71 w 171"/>
                  <a:gd name="T11" fmla="*/ 172 h 288"/>
                  <a:gd name="T12" fmla="*/ 91 w 171"/>
                  <a:gd name="T13" fmla="*/ 168 h 288"/>
                  <a:gd name="T14" fmla="*/ 113 w 171"/>
                  <a:gd name="T15" fmla="*/ 164 h 288"/>
                  <a:gd name="T16" fmla="*/ 153 w 171"/>
                  <a:gd name="T17" fmla="*/ 181 h 288"/>
                  <a:gd name="T18" fmla="*/ 171 w 171"/>
                  <a:gd name="T19" fmla="*/ 223 h 288"/>
                  <a:gd name="T20" fmla="*/ 150 w 171"/>
                  <a:gd name="T21" fmla="*/ 269 h 288"/>
                  <a:gd name="T22" fmla="*/ 98 w 171"/>
                  <a:gd name="T23" fmla="*/ 288 h 288"/>
                  <a:gd name="T24" fmla="*/ 30 w 171"/>
                  <a:gd name="T25" fmla="*/ 256 h 288"/>
                  <a:gd name="T26" fmla="*/ 0 w 171"/>
                  <a:gd name="T27" fmla="*/ 176 h 288"/>
                  <a:gd name="T28" fmla="*/ 37 w 171"/>
                  <a:gd name="T29" fmla="*/ 71 h 288"/>
                  <a:gd name="T30" fmla="*/ 145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5" y="0"/>
                    </a:moveTo>
                    <a:cubicBezTo>
                      <a:pt x="145" y="23"/>
                      <a:pt x="145" y="23"/>
                      <a:pt x="145" y="23"/>
                    </a:cubicBezTo>
                    <a:cubicBezTo>
                      <a:pt x="112" y="40"/>
                      <a:pt x="89" y="58"/>
                      <a:pt x="75" y="77"/>
                    </a:cubicBezTo>
                    <a:cubicBezTo>
                      <a:pt x="61" y="95"/>
                      <a:pt x="53" y="116"/>
                      <a:pt x="53" y="138"/>
                    </a:cubicBezTo>
                    <a:cubicBezTo>
                      <a:pt x="53" y="151"/>
                      <a:pt x="55" y="160"/>
                      <a:pt x="59" y="165"/>
                    </a:cubicBezTo>
                    <a:cubicBezTo>
                      <a:pt x="62" y="170"/>
                      <a:pt x="67" y="172"/>
                      <a:pt x="71" y="172"/>
                    </a:cubicBezTo>
                    <a:cubicBezTo>
                      <a:pt x="76" y="172"/>
                      <a:pt x="83" y="171"/>
                      <a:pt x="91" y="168"/>
                    </a:cubicBezTo>
                    <a:cubicBezTo>
                      <a:pt x="99" y="165"/>
                      <a:pt x="107" y="164"/>
                      <a:pt x="113" y="164"/>
                    </a:cubicBezTo>
                    <a:cubicBezTo>
                      <a:pt x="129" y="164"/>
                      <a:pt x="142" y="170"/>
                      <a:pt x="153" y="181"/>
                    </a:cubicBezTo>
                    <a:cubicBezTo>
                      <a:pt x="165" y="192"/>
                      <a:pt x="171" y="206"/>
                      <a:pt x="171" y="223"/>
                    </a:cubicBezTo>
                    <a:cubicBezTo>
                      <a:pt x="171" y="241"/>
                      <a:pt x="164" y="256"/>
                      <a:pt x="150" y="269"/>
                    </a:cubicBezTo>
                    <a:cubicBezTo>
                      <a:pt x="136" y="282"/>
                      <a:pt x="119" y="288"/>
                      <a:pt x="98" y="288"/>
                    </a:cubicBezTo>
                    <a:cubicBezTo>
                      <a:pt x="73" y="288"/>
                      <a:pt x="51" y="278"/>
                      <a:pt x="30" y="256"/>
                    </a:cubicBezTo>
                    <a:cubicBezTo>
                      <a:pt x="10" y="234"/>
                      <a:pt x="0" y="208"/>
                      <a:pt x="0" y="176"/>
                    </a:cubicBezTo>
                    <a:cubicBezTo>
                      <a:pt x="0" y="138"/>
                      <a:pt x="13" y="104"/>
                      <a:pt x="37" y="71"/>
                    </a:cubicBezTo>
                    <a:cubicBezTo>
                      <a:pt x="62" y="39"/>
                      <a:pt x="98" y="15"/>
                      <a:pt x="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id="{D6292A2D-BF88-AF61-21D8-AE203569E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668" y="1766373"/>
                <a:ext cx="239520" cy="277122"/>
              </a:xfrm>
              <a:custGeom>
                <a:avLst/>
                <a:gdLst>
                  <a:gd name="T0" fmla="*/ 144 w 171"/>
                  <a:gd name="T1" fmla="*/ 0 h 288"/>
                  <a:gd name="T2" fmla="*/ 144 w 171"/>
                  <a:gd name="T3" fmla="*/ 22 h 288"/>
                  <a:gd name="T4" fmla="*/ 69 w 171"/>
                  <a:gd name="T5" fmla="*/ 80 h 288"/>
                  <a:gd name="T6" fmla="*/ 51 w 171"/>
                  <a:gd name="T7" fmla="*/ 141 h 288"/>
                  <a:gd name="T8" fmla="*/ 57 w 171"/>
                  <a:gd name="T9" fmla="*/ 164 h 288"/>
                  <a:gd name="T10" fmla="*/ 70 w 171"/>
                  <a:gd name="T11" fmla="*/ 172 h 288"/>
                  <a:gd name="T12" fmla="*/ 89 w 171"/>
                  <a:gd name="T13" fmla="*/ 167 h 288"/>
                  <a:gd name="T14" fmla="*/ 114 w 171"/>
                  <a:gd name="T15" fmla="*/ 163 h 288"/>
                  <a:gd name="T16" fmla="*/ 154 w 171"/>
                  <a:gd name="T17" fmla="*/ 180 h 288"/>
                  <a:gd name="T18" fmla="*/ 171 w 171"/>
                  <a:gd name="T19" fmla="*/ 220 h 288"/>
                  <a:gd name="T20" fmla="*/ 149 w 171"/>
                  <a:gd name="T21" fmla="*/ 268 h 288"/>
                  <a:gd name="T22" fmla="*/ 96 w 171"/>
                  <a:gd name="T23" fmla="*/ 288 h 288"/>
                  <a:gd name="T24" fmla="*/ 29 w 171"/>
                  <a:gd name="T25" fmla="*/ 256 h 288"/>
                  <a:gd name="T26" fmla="*/ 0 w 171"/>
                  <a:gd name="T27" fmla="*/ 176 h 288"/>
                  <a:gd name="T28" fmla="*/ 37 w 171"/>
                  <a:gd name="T29" fmla="*/ 69 h 288"/>
                  <a:gd name="T30" fmla="*/ 144 w 171"/>
                  <a:gd name="T3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1" h="288">
                    <a:moveTo>
                      <a:pt x="144" y="0"/>
                    </a:moveTo>
                    <a:cubicBezTo>
                      <a:pt x="144" y="22"/>
                      <a:pt x="144" y="22"/>
                      <a:pt x="144" y="22"/>
                    </a:cubicBezTo>
                    <a:cubicBezTo>
                      <a:pt x="106" y="43"/>
                      <a:pt x="81" y="63"/>
                      <a:pt x="69" y="80"/>
                    </a:cubicBezTo>
                    <a:cubicBezTo>
                      <a:pt x="57" y="97"/>
                      <a:pt x="51" y="117"/>
                      <a:pt x="51" y="141"/>
                    </a:cubicBezTo>
                    <a:cubicBezTo>
                      <a:pt x="51" y="151"/>
                      <a:pt x="53" y="159"/>
                      <a:pt x="57" y="164"/>
                    </a:cubicBezTo>
                    <a:cubicBezTo>
                      <a:pt x="62" y="169"/>
                      <a:pt x="66" y="172"/>
                      <a:pt x="70" y="172"/>
                    </a:cubicBezTo>
                    <a:cubicBezTo>
                      <a:pt x="74" y="172"/>
                      <a:pt x="81" y="170"/>
                      <a:pt x="89" y="167"/>
                    </a:cubicBezTo>
                    <a:cubicBezTo>
                      <a:pt x="97" y="164"/>
                      <a:pt x="105" y="163"/>
                      <a:pt x="114" y="163"/>
                    </a:cubicBezTo>
                    <a:cubicBezTo>
                      <a:pt x="129" y="163"/>
                      <a:pt x="142" y="168"/>
                      <a:pt x="154" y="180"/>
                    </a:cubicBezTo>
                    <a:cubicBezTo>
                      <a:pt x="165" y="191"/>
                      <a:pt x="171" y="204"/>
                      <a:pt x="171" y="220"/>
                    </a:cubicBezTo>
                    <a:cubicBezTo>
                      <a:pt x="171" y="238"/>
                      <a:pt x="164" y="254"/>
                      <a:pt x="149" y="268"/>
                    </a:cubicBezTo>
                    <a:cubicBezTo>
                      <a:pt x="135" y="281"/>
                      <a:pt x="117" y="288"/>
                      <a:pt x="96" y="288"/>
                    </a:cubicBezTo>
                    <a:cubicBezTo>
                      <a:pt x="71" y="288"/>
                      <a:pt x="49" y="277"/>
                      <a:pt x="29" y="256"/>
                    </a:cubicBezTo>
                    <a:cubicBezTo>
                      <a:pt x="10" y="235"/>
                      <a:pt x="0" y="208"/>
                      <a:pt x="0" y="176"/>
                    </a:cubicBezTo>
                    <a:cubicBezTo>
                      <a:pt x="0" y="137"/>
                      <a:pt x="12" y="101"/>
                      <a:pt x="37" y="69"/>
                    </a:cubicBezTo>
                    <a:cubicBezTo>
                      <a:pt x="62" y="37"/>
                      <a:pt x="98" y="14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87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5455" y="100875"/>
            <a:ext cx="11289345" cy="523220"/>
          </a:xfrm>
        </p:spPr>
        <p:txBody>
          <a:bodyPr/>
          <a:lstStyle/>
          <a:p>
            <a:r>
              <a:rPr lang="en-US" dirty="0"/>
              <a:t>User versus Data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5" descr="A diagram of a workflow&#10;&#10;Description automatically generated">
            <a:extLst>
              <a:ext uri="{FF2B5EF4-FFF2-40B4-BE49-F238E27FC236}">
                <a16:creationId xmlns:a16="http://schemas.microsoft.com/office/drawing/2014/main" id="{D088C1B3-CB9D-71F9-31FB-E077C3CA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61"/>
          <a:stretch/>
        </p:blipFill>
        <p:spPr>
          <a:xfrm>
            <a:off x="290154" y="993726"/>
            <a:ext cx="11611692" cy="52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6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5455" y="100875"/>
            <a:ext cx="11289345" cy="523220"/>
          </a:xfrm>
        </p:spPr>
        <p:txBody>
          <a:bodyPr/>
          <a:lstStyle/>
          <a:p>
            <a:r>
              <a:rPr lang="en-US" dirty="0"/>
              <a:t>Production flow options to go digital – Ad-hoc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6F33BB42-192C-A9B4-2B7F-2EED29A23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52" y="1232156"/>
            <a:ext cx="8507696" cy="50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5455" y="100875"/>
            <a:ext cx="11289345" cy="523220"/>
          </a:xfrm>
        </p:spPr>
        <p:txBody>
          <a:bodyPr/>
          <a:lstStyle/>
          <a:p>
            <a:r>
              <a:rPr lang="en-US" dirty="0"/>
              <a:t>Production flow options to go digital – Structural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191932FE-C358-2173-506D-4440CF5A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96864"/>
            <a:ext cx="8862758" cy="49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9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8D1FF7D6-1A56-8B32-E647-B8F36992588A}"/>
              </a:ext>
            </a:extLst>
          </p:cNvPr>
          <p:cNvSpPr/>
          <p:nvPr/>
        </p:nvSpPr>
        <p:spPr>
          <a:xfrm>
            <a:off x="7733489" y="2508536"/>
            <a:ext cx="1056140" cy="830837"/>
          </a:xfrm>
          <a:prstGeom prst="cube">
            <a:avLst>
              <a:gd name="adj" fmla="val 152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Reporting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applications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D2CAE45D-B5FD-6266-5825-E70C7CC1FF91}"/>
              </a:ext>
            </a:extLst>
          </p:cNvPr>
          <p:cNvSpPr/>
          <p:nvPr/>
        </p:nvSpPr>
        <p:spPr>
          <a:xfrm>
            <a:off x="3382964" y="2299480"/>
            <a:ext cx="1547371" cy="812077"/>
          </a:xfrm>
          <a:prstGeom prst="cube">
            <a:avLst>
              <a:gd name="adj" fmla="val 152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Multiple Global and local source systems</a:t>
            </a:r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8D88A800-03F0-9F8F-FA09-D3A1E8F8406D}"/>
              </a:ext>
            </a:extLst>
          </p:cNvPr>
          <p:cNvSpPr/>
          <p:nvPr/>
        </p:nvSpPr>
        <p:spPr>
          <a:xfrm>
            <a:off x="4578861" y="3726014"/>
            <a:ext cx="1236986" cy="992356"/>
          </a:xfrm>
          <a:prstGeom prst="cube">
            <a:avLst>
              <a:gd name="adj" fmla="val 1526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Region specific compliance platforms</a:t>
            </a:r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61869528-C22C-E071-52BD-4126C3AF16E4}"/>
              </a:ext>
            </a:extLst>
          </p:cNvPr>
          <p:cNvSpPr/>
          <p:nvPr/>
        </p:nvSpPr>
        <p:spPr>
          <a:xfrm>
            <a:off x="5790658" y="1662621"/>
            <a:ext cx="1223434" cy="1018900"/>
          </a:xfrm>
          <a:prstGeom prst="cube">
            <a:avLst>
              <a:gd name="adj" fmla="val 1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Invoice generation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tools</a:t>
            </a:r>
          </a:p>
        </p:txBody>
      </p:sp>
      <p:sp>
        <p:nvSpPr>
          <p:cNvPr id="68" name="Cube 67">
            <a:extLst>
              <a:ext uri="{FF2B5EF4-FFF2-40B4-BE49-F238E27FC236}">
                <a16:creationId xmlns:a16="http://schemas.microsoft.com/office/drawing/2014/main" id="{69B53F14-6626-B04B-C58A-7334C2B5A29A}"/>
              </a:ext>
            </a:extLst>
          </p:cNvPr>
          <p:cNvSpPr/>
          <p:nvPr/>
        </p:nvSpPr>
        <p:spPr>
          <a:xfrm>
            <a:off x="6466682" y="3947894"/>
            <a:ext cx="1528254" cy="459928"/>
          </a:xfrm>
          <a:prstGeom prst="cube">
            <a:avLst>
              <a:gd name="adj" fmla="val 1526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Accounting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tools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0BDDF7-5EB1-95D1-8615-1823F50A5753}"/>
              </a:ext>
            </a:extLst>
          </p:cNvPr>
          <p:cNvSpPr/>
          <p:nvPr/>
        </p:nvSpPr>
        <p:spPr>
          <a:xfrm rot="5102148">
            <a:off x="6146530" y="2890369"/>
            <a:ext cx="1341847" cy="845918"/>
          </a:xfrm>
          <a:custGeom>
            <a:avLst/>
            <a:gdLst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3980" h="998220">
                <a:moveTo>
                  <a:pt x="1363980" y="0"/>
                </a:moveTo>
                <a:cubicBezTo>
                  <a:pt x="795947" y="1116356"/>
                  <a:pt x="658721" y="273713"/>
                  <a:pt x="0" y="998220"/>
                </a:cubicBezTo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64F9BA0-1F1E-CB2E-23AE-14B3FD443436}"/>
              </a:ext>
            </a:extLst>
          </p:cNvPr>
          <p:cNvSpPr/>
          <p:nvPr/>
        </p:nvSpPr>
        <p:spPr>
          <a:xfrm>
            <a:off x="7304657" y="3335978"/>
            <a:ext cx="862613" cy="609156"/>
          </a:xfrm>
          <a:custGeom>
            <a:avLst/>
            <a:gdLst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3980" h="998220">
                <a:moveTo>
                  <a:pt x="1363980" y="0"/>
                </a:moveTo>
                <a:cubicBezTo>
                  <a:pt x="764540" y="824230"/>
                  <a:pt x="481330" y="-58420"/>
                  <a:pt x="0" y="998220"/>
                </a:cubicBezTo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22D74C6-AB13-2589-58D1-340F0488C1AB}"/>
              </a:ext>
            </a:extLst>
          </p:cNvPr>
          <p:cNvSpPr/>
          <p:nvPr/>
        </p:nvSpPr>
        <p:spPr>
          <a:xfrm flipV="1">
            <a:off x="4799582" y="3151383"/>
            <a:ext cx="1664264" cy="885718"/>
          </a:xfrm>
          <a:custGeom>
            <a:avLst/>
            <a:gdLst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3980" h="998220">
                <a:moveTo>
                  <a:pt x="1363980" y="0"/>
                </a:moveTo>
                <a:cubicBezTo>
                  <a:pt x="718216" y="1150649"/>
                  <a:pt x="475539" y="314630"/>
                  <a:pt x="0" y="998220"/>
                </a:cubicBezTo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CD0EFBC-FC7F-43F4-634A-842726425383}"/>
              </a:ext>
            </a:extLst>
          </p:cNvPr>
          <p:cNvSpPr/>
          <p:nvPr/>
        </p:nvSpPr>
        <p:spPr>
          <a:xfrm flipH="1" flipV="1">
            <a:off x="5196457" y="2681519"/>
            <a:ext cx="1138730" cy="1051435"/>
          </a:xfrm>
          <a:custGeom>
            <a:avLst/>
            <a:gdLst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3980" h="998220">
                <a:moveTo>
                  <a:pt x="1363980" y="0"/>
                </a:moveTo>
                <a:cubicBezTo>
                  <a:pt x="720941" y="876828"/>
                  <a:pt x="599046" y="128960"/>
                  <a:pt x="0" y="998220"/>
                </a:cubicBezTo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8716CA2-5344-B64D-067F-E6F6B3364271}"/>
              </a:ext>
            </a:extLst>
          </p:cNvPr>
          <p:cNvSpPr/>
          <p:nvPr/>
        </p:nvSpPr>
        <p:spPr>
          <a:xfrm rot="17521290">
            <a:off x="7114289" y="2012308"/>
            <a:ext cx="505531" cy="965949"/>
          </a:xfrm>
          <a:custGeom>
            <a:avLst/>
            <a:gdLst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247249 w 1247249"/>
              <a:gd name="connsiteY0" fmla="*/ 0 h 947739"/>
              <a:gd name="connsiteX1" fmla="*/ 0 w 1247249"/>
              <a:gd name="connsiteY1" fmla="*/ 947739 h 947739"/>
              <a:gd name="connsiteX0" fmla="*/ 1045919 w 1045919"/>
              <a:gd name="connsiteY0" fmla="*/ 0 h 901981"/>
              <a:gd name="connsiteX1" fmla="*/ 0 w 1045919"/>
              <a:gd name="connsiteY1" fmla="*/ 901981 h 901981"/>
              <a:gd name="connsiteX0" fmla="*/ 1050228 w 1050228"/>
              <a:gd name="connsiteY0" fmla="*/ 0 h 901981"/>
              <a:gd name="connsiteX1" fmla="*/ 4309 w 1050228"/>
              <a:gd name="connsiteY1" fmla="*/ 901981 h 901981"/>
              <a:gd name="connsiteX0" fmla="*/ 1049423 w 1049423"/>
              <a:gd name="connsiteY0" fmla="*/ 0 h 901981"/>
              <a:gd name="connsiteX1" fmla="*/ 3504 w 1049423"/>
              <a:gd name="connsiteY1" fmla="*/ 901981 h 901981"/>
              <a:gd name="connsiteX0" fmla="*/ 1117694 w 1117694"/>
              <a:gd name="connsiteY0" fmla="*/ 0 h 901981"/>
              <a:gd name="connsiteX1" fmla="*/ 71775 w 1117694"/>
              <a:gd name="connsiteY1" fmla="*/ 901981 h 9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7694" h="901981">
                <a:moveTo>
                  <a:pt x="1117694" y="0"/>
                </a:moveTo>
                <a:cubicBezTo>
                  <a:pt x="649074" y="563729"/>
                  <a:pt x="-261715" y="159033"/>
                  <a:pt x="71775" y="901981"/>
                </a:cubicBezTo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1A26B8E-5031-D0F1-2C3A-C70D47CB89ED}"/>
              </a:ext>
            </a:extLst>
          </p:cNvPr>
          <p:cNvSpPr/>
          <p:nvPr/>
        </p:nvSpPr>
        <p:spPr>
          <a:xfrm rot="5175052" flipV="1">
            <a:off x="5147618" y="1987068"/>
            <a:ext cx="426821" cy="890790"/>
          </a:xfrm>
          <a:custGeom>
            <a:avLst/>
            <a:gdLst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247249 w 1247249"/>
              <a:gd name="connsiteY0" fmla="*/ 0 h 947739"/>
              <a:gd name="connsiteX1" fmla="*/ 0 w 1247249"/>
              <a:gd name="connsiteY1" fmla="*/ 947739 h 947739"/>
              <a:gd name="connsiteX0" fmla="*/ 1045919 w 1045919"/>
              <a:gd name="connsiteY0" fmla="*/ 0 h 901981"/>
              <a:gd name="connsiteX1" fmla="*/ 0 w 1045919"/>
              <a:gd name="connsiteY1" fmla="*/ 901981 h 901981"/>
              <a:gd name="connsiteX0" fmla="*/ 1050228 w 1050228"/>
              <a:gd name="connsiteY0" fmla="*/ 0 h 901981"/>
              <a:gd name="connsiteX1" fmla="*/ 4309 w 1050228"/>
              <a:gd name="connsiteY1" fmla="*/ 901981 h 901981"/>
              <a:gd name="connsiteX0" fmla="*/ 1049423 w 1049423"/>
              <a:gd name="connsiteY0" fmla="*/ 0 h 901981"/>
              <a:gd name="connsiteX1" fmla="*/ 3504 w 1049423"/>
              <a:gd name="connsiteY1" fmla="*/ 901981 h 901981"/>
              <a:gd name="connsiteX0" fmla="*/ 1117694 w 1117694"/>
              <a:gd name="connsiteY0" fmla="*/ 0 h 901981"/>
              <a:gd name="connsiteX1" fmla="*/ 71775 w 1117694"/>
              <a:gd name="connsiteY1" fmla="*/ 901981 h 901981"/>
              <a:gd name="connsiteX0" fmla="*/ 328164 w 328164"/>
              <a:gd name="connsiteY0" fmla="*/ 0 h 1473281"/>
              <a:gd name="connsiteX1" fmla="*/ 273577 w 328164"/>
              <a:gd name="connsiteY1" fmla="*/ 1473281 h 1473281"/>
              <a:gd name="connsiteX0" fmla="*/ 221057 w 221057"/>
              <a:gd name="connsiteY0" fmla="*/ 0 h 1473281"/>
              <a:gd name="connsiteX1" fmla="*/ 166470 w 221057"/>
              <a:gd name="connsiteY1" fmla="*/ 1473281 h 1473281"/>
              <a:gd name="connsiteX0" fmla="*/ 548833 w 548833"/>
              <a:gd name="connsiteY0" fmla="*/ 0 h 1473281"/>
              <a:gd name="connsiteX1" fmla="*/ 494246 w 548833"/>
              <a:gd name="connsiteY1" fmla="*/ 1473281 h 1473281"/>
              <a:gd name="connsiteX0" fmla="*/ 752432 w 752432"/>
              <a:gd name="connsiteY0" fmla="*/ 0 h 1528484"/>
              <a:gd name="connsiteX1" fmla="*/ 430171 w 752432"/>
              <a:gd name="connsiteY1" fmla="*/ 1528484 h 1528484"/>
              <a:gd name="connsiteX0" fmla="*/ 322261 w 322261"/>
              <a:gd name="connsiteY0" fmla="*/ 0 h 1528484"/>
              <a:gd name="connsiteX1" fmla="*/ 0 w 322261"/>
              <a:gd name="connsiteY1" fmla="*/ 1528484 h 1528484"/>
              <a:gd name="connsiteX0" fmla="*/ 472438 w 472438"/>
              <a:gd name="connsiteY0" fmla="*/ 0 h 1528484"/>
              <a:gd name="connsiteX1" fmla="*/ 150177 w 472438"/>
              <a:gd name="connsiteY1" fmla="*/ 1528484 h 1528484"/>
              <a:gd name="connsiteX0" fmla="*/ 468300 w 468300"/>
              <a:gd name="connsiteY0" fmla="*/ 0 h 1528484"/>
              <a:gd name="connsiteX1" fmla="*/ 146039 w 468300"/>
              <a:gd name="connsiteY1" fmla="*/ 1528484 h 1528484"/>
              <a:gd name="connsiteX0" fmla="*/ 463042 w 463042"/>
              <a:gd name="connsiteY0" fmla="*/ 0 h 1526059"/>
              <a:gd name="connsiteX1" fmla="*/ 155952 w 463042"/>
              <a:gd name="connsiteY1" fmla="*/ 1526059 h 1526059"/>
              <a:gd name="connsiteX0" fmla="*/ 369238 w 369238"/>
              <a:gd name="connsiteY0" fmla="*/ 0 h 1526059"/>
              <a:gd name="connsiteX1" fmla="*/ 62148 w 369238"/>
              <a:gd name="connsiteY1" fmla="*/ 1526059 h 1526059"/>
              <a:gd name="connsiteX0" fmla="*/ 353456 w 353456"/>
              <a:gd name="connsiteY0" fmla="*/ 0 h 1526059"/>
              <a:gd name="connsiteX1" fmla="*/ 46366 w 353456"/>
              <a:gd name="connsiteY1" fmla="*/ 1526059 h 1526059"/>
              <a:gd name="connsiteX0" fmla="*/ 585511 w 585511"/>
              <a:gd name="connsiteY0" fmla="*/ 0 h 1565897"/>
              <a:gd name="connsiteX1" fmla="*/ 0 w 585511"/>
              <a:gd name="connsiteY1" fmla="*/ 1565897 h 1565897"/>
              <a:gd name="connsiteX0" fmla="*/ 585511 w 585511"/>
              <a:gd name="connsiteY0" fmla="*/ 0 h 1565897"/>
              <a:gd name="connsiteX1" fmla="*/ 0 w 585511"/>
              <a:gd name="connsiteY1" fmla="*/ 1565897 h 1565897"/>
              <a:gd name="connsiteX0" fmla="*/ 585511 w 585511"/>
              <a:gd name="connsiteY0" fmla="*/ 0 h 1565897"/>
              <a:gd name="connsiteX1" fmla="*/ 0 w 585511"/>
              <a:gd name="connsiteY1" fmla="*/ 1565897 h 1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511" h="1565897">
                <a:moveTo>
                  <a:pt x="585511" y="0"/>
                </a:moveTo>
                <a:cubicBezTo>
                  <a:pt x="-88808" y="439657"/>
                  <a:pt x="505360" y="678951"/>
                  <a:pt x="0" y="1565897"/>
                </a:cubicBezTo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311BDEF-C31C-1DD0-FE7E-A18048A60F4B}"/>
              </a:ext>
            </a:extLst>
          </p:cNvPr>
          <p:cNvSpPr/>
          <p:nvPr/>
        </p:nvSpPr>
        <p:spPr>
          <a:xfrm flipH="1" flipV="1">
            <a:off x="5272656" y="2890284"/>
            <a:ext cx="2446053" cy="842669"/>
          </a:xfrm>
          <a:custGeom>
            <a:avLst/>
            <a:gdLst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  <a:gd name="connsiteX0" fmla="*/ 1363980 w 1363980"/>
              <a:gd name="connsiteY0" fmla="*/ 0 h 998220"/>
              <a:gd name="connsiteX1" fmla="*/ 0 w 1363980"/>
              <a:gd name="connsiteY1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3980" h="998220">
                <a:moveTo>
                  <a:pt x="1363980" y="0"/>
                </a:moveTo>
                <a:cubicBezTo>
                  <a:pt x="720941" y="876828"/>
                  <a:pt x="599046" y="128960"/>
                  <a:pt x="0" y="998220"/>
                </a:cubicBezTo>
              </a:path>
            </a:pathLst>
          </a:custGeom>
          <a:noFill/>
          <a:ln w="19050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746289-E639-707E-CFC6-A990174166F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4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68CC6-AACF-9FDF-4074-181625359D8F}"/>
              </a:ext>
            </a:extLst>
          </p:cNvPr>
          <p:cNvSpPr txBox="1"/>
          <p:nvPr/>
        </p:nvSpPr>
        <p:spPr>
          <a:xfrm>
            <a:off x="3834290" y="2477746"/>
            <a:ext cx="4523420" cy="19025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878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Increase in overheads, infrastructure maintenance, loading time, TAT time due to calls to multiple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6FF9E-C816-D5AC-33D3-529350A903D9}"/>
              </a:ext>
            </a:extLst>
          </p:cNvPr>
          <p:cNvSpPr txBox="1"/>
          <p:nvPr/>
        </p:nvSpPr>
        <p:spPr>
          <a:xfrm>
            <a:off x="3574558" y="2477746"/>
            <a:ext cx="5042885" cy="19025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878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More than 60% of the global Corporates haven’t automated the outward process and 80% the inward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2AF6C-6F08-06C1-A44B-DE932D5A477A}"/>
              </a:ext>
            </a:extLst>
          </p:cNvPr>
          <p:cNvSpPr txBox="1"/>
          <p:nvPr/>
        </p:nvSpPr>
        <p:spPr>
          <a:xfrm>
            <a:off x="4065281" y="2477746"/>
            <a:ext cx="4061438" cy="1902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878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to increase in data inconsistencies and errors i.e., (Lack of single source of truth)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2C362-75EA-E8F4-D9E3-82E309333CFF}"/>
              </a:ext>
            </a:extLst>
          </p:cNvPr>
          <p:cNvSpPr txBox="1"/>
          <p:nvPr/>
        </p:nvSpPr>
        <p:spPr>
          <a:xfrm>
            <a:off x="4164414" y="2708258"/>
            <a:ext cx="3863172" cy="1441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878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Global requirements are different, varied and ever evolving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EF5D5-ADFB-D1A9-B061-858F0EB5687C}"/>
              </a:ext>
            </a:extLst>
          </p:cNvPr>
          <p:cNvSpPr txBox="1"/>
          <p:nvPr/>
        </p:nvSpPr>
        <p:spPr>
          <a:xfrm>
            <a:off x="3630702" y="2247234"/>
            <a:ext cx="4930597" cy="2363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878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No data gets reconciled at a given point since there is no real time sync and integration between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946FF-337C-F694-4A40-18792BA89775}"/>
              </a:ext>
            </a:extLst>
          </p:cNvPr>
          <p:cNvSpPr txBox="1"/>
          <p:nvPr/>
        </p:nvSpPr>
        <p:spPr>
          <a:xfrm>
            <a:off x="3630702" y="2708258"/>
            <a:ext cx="4930596" cy="1441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878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Increased risks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of Notices &amp; Litigation due to  non-compliance or 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31123-CB5E-71C7-E306-573BC38914E5}"/>
              </a:ext>
            </a:extLst>
          </p:cNvPr>
          <p:cNvSpPr txBox="1"/>
          <p:nvPr/>
        </p:nvSpPr>
        <p:spPr>
          <a:xfrm>
            <a:off x="4455770" y="2708258"/>
            <a:ext cx="3280460" cy="14414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07000"/>
              </a:lnSpc>
              <a:spcAft>
                <a:spcPts val="800"/>
              </a:spcAft>
              <a:defRPr sz="28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1087827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Manual intervention &amp; time and efforts spend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706A607-A389-A7C8-E013-17C5ADD4AA34}"/>
              </a:ext>
            </a:extLst>
          </p:cNvPr>
          <p:cNvSpPr txBox="1">
            <a:spLocks/>
          </p:cNvSpPr>
          <p:nvPr/>
        </p:nvSpPr>
        <p:spPr>
          <a:xfrm>
            <a:off x="445455" y="177075"/>
            <a:ext cx="11289345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lang="en-US" sz="3400" b="1" dirty="0" smtClean="0">
                <a:solidFill>
                  <a:schemeClr val="tx2"/>
                </a:solidFill>
              </a:defRPr>
            </a:lvl1pPr>
            <a:lvl2pPr marL="883859" indent="-339945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2pPr>
            <a:lvl3pPr marL="1359782" indent="-271957">
              <a:spcBef>
                <a:spcPct val="20000"/>
              </a:spcBef>
              <a:buFont typeface="Arial" pitchFamily="34" charset="0"/>
              <a:buChar char="•"/>
              <a:defRPr lang="en-US" dirty="0" smtClean="0"/>
            </a:lvl3pPr>
            <a:lvl4pPr marL="1903695" indent="-271957">
              <a:spcBef>
                <a:spcPct val="20000"/>
              </a:spcBef>
              <a:buFont typeface="Arial" pitchFamily="34" charset="0"/>
              <a:buChar char="–"/>
              <a:defRPr lang="en-US" dirty="0" smtClean="0"/>
            </a:lvl4pPr>
            <a:lvl5pPr marL="2447608" indent="-271957">
              <a:spcBef>
                <a:spcPct val="20000"/>
              </a:spcBef>
              <a:buFont typeface="Arial" pitchFamily="34" charset="0"/>
              <a:buChar char="»"/>
              <a:defRPr lang="en-US" dirty="0"/>
            </a:lvl5pPr>
            <a:lvl6pPr marL="2991521" indent="-271957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5434" indent="-271957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79347" indent="-271957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3259" indent="-271957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marL="0" marR="0" lvl="0" indent="0" algn="l" defTabSz="10878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Segoe UI"/>
              </a:rPr>
              <a:t>How m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yriad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of systems cause multiple challenges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B08F1B3-403A-38B7-786E-809157A0A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280" b="19890"/>
          <a:stretch/>
        </p:blipFill>
        <p:spPr bwMode="auto">
          <a:xfrm>
            <a:off x="11156409" y="6392939"/>
            <a:ext cx="603564" cy="2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-Bright - TPA Global Technology Partner">
            <a:extLst>
              <a:ext uri="{FF2B5EF4-FFF2-40B4-BE49-F238E27FC236}">
                <a16:creationId xmlns:a16="http://schemas.microsoft.com/office/drawing/2014/main" id="{74D0CA1D-DCC7-2BEA-F637-896C6DB6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397334"/>
            <a:ext cx="936165" cy="2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9DA831-F3CB-57AB-B55E-697EC86FEE16}"/>
              </a:ext>
            </a:extLst>
          </p:cNvPr>
          <p:cNvCxnSpPr/>
          <p:nvPr/>
        </p:nvCxnSpPr>
        <p:spPr>
          <a:xfrm>
            <a:off x="11079480" y="6390484"/>
            <a:ext cx="0" cy="2533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70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32 -0.22199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-0.22106 " pathEditMode="relative" rAng="0" ptsTypes="AA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089 0.0088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25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875 -0.01366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61 0.26667 " pathEditMode="relative" rAng="0" ptsTypes="AA">
                                      <p:cBhvr>
                                        <p:cTn id="8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896 0.28681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10" grpId="0"/>
      <p:bldP spid="10" grpId="1"/>
      <p:bldP spid="10" grpId="2"/>
      <p:bldP spid="8" grpId="0"/>
      <p:bldP spid="8" grpId="1"/>
      <p:bldP spid="8" grpId="2"/>
      <p:bldP spid="3" grpId="0"/>
      <p:bldP spid="3" grpId="1"/>
      <p:bldP spid="3" grpId="2"/>
      <p:bldP spid="7" grpId="0"/>
      <p:bldP spid="7" grpId="1"/>
      <p:bldP spid="7" grpId="2"/>
      <p:bldP spid="9" grpId="0"/>
      <p:bldP spid="9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2547B-0226-DA90-EA65-2CFE0F240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What Marie Kondo does for your house &amp; wardrobe…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76714-80DB-610F-136D-01DA4B2662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B536F6-F600-1029-5C3D-B69975733DDA}"/>
              </a:ext>
            </a:extLst>
          </p:cNvPr>
          <p:cNvGrpSpPr/>
          <p:nvPr/>
        </p:nvGrpSpPr>
        <p:grpSpPr>
          <a:xfrm>
            <a:off x="444500" y="1485900"/>
            <a:ext cx="11302999" cy="3981440"/>
            <a:chOff x="444500" y="1295400"/>
            <a:chExt cx="11302999" cy="39814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54EE65-DE06-7523-AB73-8824BEE3A6E3}"/>
                </a:ext>
              </a:extLst>
            </p:cNvPr>
            <p:cNvGrpSpPr/>
            <p:nvPr/>
          </p:nvGrpSpPr>
          <p:grpSpPr>
            <a:xfrm>
              <a:off x="444500" y="1295400"/>
              <a:ext cx="11302999" cy="3810000"/>
              <a:chOff x="444500" y="1143000"/>
              <a:chExt cx="11302999" cy="3810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DF87669-C0FC-F279-D29B-4CA82D2BBF4E}"/>
                  </a:ext>
                </a:extLst>
              </p:cNvPr>
              <p:cNvGrpSpPr/>
              <p:nvPr/>
            </p:nvGrpSpPr>
            <p:grpSpPr>
              <a:xfrm>
                <a:off x="444500" y="1143000"/>
                <a:ext cx="11302999" cy="3810000"/>
                <a:chOff x="444500" y="1143000"/>
                <a:chExt cx="11302999" cy="381000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F51CFAD-9712-2264-E1FF-C58E09A3E16D}"/>
                    </a:ext>
                  </a:extLst>
                </p:cNvPr>
                <p:cNvSpPr/>
                <p:nvPr/>
              </p:nvSpPr>
              <p:spPr>
                <a:xfrm>
                  <a:off x="5769876" y="1143000"/>
                  <a:ext cx="5977623" cy="38100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1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7A03CF0-2327-4A11-804B-8ABDAAF3D4D2}"/>
                    </a:ext>
                  </a:extLst>
                </p:cNvPr>
                <p:cNvSpPr/>
                <p:nvPr/>
              </p:nvSpPr>
              <p:spPr>
                <a:xfrm>
                  <a:off x="444500" y="1143000"/>
                  <a:ext cx="5346700" cy="381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1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6CB051D-202A-DC40-1379-14CE4749076E}"/>
                    </a:ext>
                  </a:extLst>
                </p:cNvPr>
                <p:cNvGrpSpPr/>
                <p:nvPr/>
              </p:nvGrpSpPr>
              <p:grpSpPr>
                <a:xfrm>
                  <a:off x="567678" y="1308370"/>
                  <a:ext cx="5079021" cy="3501197"/>
                  <a:chOff x="-1171034" y="-609601"/>
                  <a:chExt cx="6566718" cy="4572001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BEF1752D-0D2D-7404-2A27-4C1710E713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11132" b="23090"/>
                  <a:stretch/>
                </p:blipFill>
                <p:spPr>
                  <a:xfrm>
                    <a:off x="-1171034" y="-609601"/>
                    <a:ext cx="3248526" cy="4572001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DFA8D57E-7FA1-7301-0A46-5BE75EEBEF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0167" b="23166"/>
                  <a:stretch/>
                </p:blipFill>
                <p:spPr>
                  <a:xfrm>
                    <a:off x="2236750" y="-609601"/>
                    <a:ext cx="3158934" cy="457200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05893DB-BEC7-4DE7-478C-FF1FB16B2A47}"/>
                  </a:ext>
                </a:extLst>
              </p:cNvPr>
              <p:cNvGrpSpPr/>
              <p:nvPr/>
            </p:nvGrpSpPr>
            <p:grpSpPr>
              <a:xfrm>
                <a:off x="6656343" y="3664713"/>
                <a:ext cx="4460233" cy="1080141"/>
                <a:chOff x="6941792" y="3756824"/>
                <a:chExt cx="4460233" cy="1080141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A4FCDF-0747-69FF-6D3C-FCE98B221AF2}"/>
                    </a:ext>
                  </a:extLst>
                </p:cNvPr>
                <p:cNvSpPr txBox="1"/>
                <p:nvPr/>
              </p:nvSpPr>
              <p:spPr>
                <a:xfrm>
                  <a:off x="6945073" y="3756824"/>
                  <a:ext cx="587050" cy="46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04" h="520303">
                      <a:moveTo>
                        <a:pt x="614437" y="0"/>
                      </a:moveTo>
                      <a:lnTo>
                        <a:pt x="661504" y="99268"/>
                      </a:lnTo>
                      <a:cubicBezTo>
                        <a:pt x="613581" y="115242"/>
                        <a:pt x="579208" y="137492"/>
                        <a:pt x="558384" y="166017"/>
                      </a:cubicBezTo>
                      <a:cubicBezTo>
                        <a:pt x="537561" y="194543"/>
                        <a:pt x="526578" y="232482"/>
                        <a:pt x="525437" y="279834"/>
                      </a:cubicBezTo>
                      <a:lnTo>
                        <a:pt x="641821" y="279834"/>
                      </a:lnTo>
                      <a:lnTo>
                        <a:pt x="641821" y="520303"/>
                      </a:lnTo>
                      <a:lnTo>
                        <a:pt x="401352" y="520303"/>
                      </a:lnTo>
                      <a:lnTo>
                        <a:pt x="401352" y="348295"/>
                      </a:lnTo>
                      <a:cubicBezTo>
                        <a:pt x="401352" y="278122"/>
                        <a:pt x="407485" y="223068"/>
                        <a:pt x="419751" y="183133"/>
                      </a:cubicBezTo>
                      <a:cubicBezTo>
                        <a:pt x="432017" y="143197"/>
                        <a:pt x="454837" y="107255"/>
                        <a:pt x="488212" y="75307"/>
                      </a:cubicBezTo>
                      <a:cubicBezTo>
                        <a:pt x="521587" y="43358"/>
                        <a:pt x="563661" y="18256"/>
                        <a:pt x="614437" y="0"/>
                      </a:cubicBezTo>
                      <a:close/>
                      <a:moveTo>
                        <a:pt x="213084" y="0"/>
                      </a:moveTo>
                      <a:lnTo>
                        <a:pt x="260151" y="99268"/>
                      </a:lnTo>
                      <a:cubicBezTo>
                        <a:pt x="212229" y="115242"/>
                        <a:pt x="177856" y="137492"/>
                        <a:pt x="157032" y="166017"/>
                      </a:cubicBezTo>
                      <a:cubicBezTo>
                        <a:pt x="136208" y="194543"/>
                        <a:pt x="125226" y="232482"/>
                        <a:pt x="124085" y="279834"/>
                      </a:cubicBezTo>
                      <a:lnTo>
                        <a:pt x="240469" y="279834"/>
                      </a:lnTo>
                      <a:lnTo>
                        <a:pt x="240469" y="520303"/>
                      </a:lnTo>
                      <a:lnTo>
                        <a:pt x="0" y="520303"/>
                      </a:lnTo>
                      <a:lnTo>
                        <a:pt x="0" y="348295"/>
                      </a:lnTo>
                      <a:cubicBezTo>
                        <a:pt x="0" y="278693"/>
                        <a:pt x="6133" y="223781"/>
                        <a:pt x="18399" y="183561"/>
                      </a:cubicBezTo>
                      <a:cubicBezTo>
                        <a:pt x="30665" y="143340"/>
                        <a:pt x="53342" y="107255"/>
                        <a:pt x="86432" y="75307"/>
                      </a:cubicBezTo>
                      <a:cubicBezTo>
                        <a:pt x="119521" y="43358"/>
                        <a:pt x="161739" y="18256"/>
                        <a:pt x="213084" y="0"/>
                      </a:cubicBezTo>
                      <a:close/>
                    </a:path>
                  </a:pathLst>
                </a:custGeom>
                <a:solidFill>
                  <a:schemeClr val="tx1">
                    <a:alpha val="8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52B6C6E-0D13-2457-7FD4-E6A6473FB69A}"/>
                    </a:ext>
                  </a:extLst>
                </p:cNvPr>
                <p:cNvSpPr txBox="1"/>
                <p:nvPr/>
              </p:nvSpPr>
              <p:spPr>
                <a:xfrm rot="10800000">
                  <a:off x="10670474" y="4370605"/>
                  <a:ext cx="587050" cy="46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04" h="520303">
                      <a:moveTo>
                        <a:pt x="614437" y="0"/>
                      </a:moveTo>
                      <a:lnTo>
                        <a:pt x="661504" y="99268"/>
                      </a:lnTo>
                      <a:cubicBezTo>
                        <a:pt x="613581" y="115242"/>
                        <a:pt x="579208" y="137492"/>
                        <a:pt x="558384" y="166017"/>
                      </a:cubicBezTo>
                      <a:cubicBezTo>
                        <a:pt x="537561" y="194543"/>
                        <a:pt x="526578" y="232482"/>
                        <a:pt x="525437" y="279834"/>
                      </a:cubicBezTo>
                      <a:lnTo>
                        <a:pt x="641821" y="279834"/>
                      </a:lnTo>
                      <a:lnTo>
                        <a:pt x="641821" y="520303"/>
                      </a:lnTo>
                      <a:lnTo>
                        <a:pt x="401352" y="520303"/>
                      </a:lnTo>
                      <a:lnTo>
                        <a:pt x="401352" y="348295"/>
                      </a:lnTo>
                      <a:cubicBezTo>
                        <a:pt x="401352" y="278122"/>
                        <a:pt x="407485" y="223068"/>
                        <a:pt x="419751" y="183133"/>
                      </a:cubicBezTo>
                      <a:cubicBezTo>
                        <a:pt x="432017" y="143197"/>
                        <a:pt x="454837" y="107255"/>
                        <a:pt x="488212" y="75307"/>
                      </a:cubicBezTo>
                      <a:cubicBezTo>
                        <a:pt x="521587" y="43358"/>
                        <a:pt x="563661" y="18256"/>
                        <a:pt x="614437" y="0"/>
                      </a:cubicBezTo>
                      <a:close/>
                      <a:moveTo>
                        <a:pt x="213084" y="0"/>
                      </a:moveTo>
                      <a:lnTo>
                        <a:pt x="260151" y="99268"/>
                      </a:lnTo>
                      <a:cubicBezTo>
                        <a:pt x="212229" y="115242"/>
                        <a:pt x="177856" y="137492"/>
                        <a:pt x="157032" y="166017"/>
                      </a:cubicBezTo>
                      <a:cubicBezTo>
                        <a:pt x="136208" y="194543"/>
                        <a:pt x="125226" y="232482"/>
                        <a:pt x="124085" y="279834"/>
                      </a:cubicBezTo>
                      <a:lnTo>
                        <a:pt x="240469" y="279834"/>
                      </a:lnTo>
                      <a:lnTo>
                        <a:pt x="240469" y="520303"/>
                      </a:lnTo>
                      <a:lnTo>
                        <a:pt x="0" y="520303"/>
                      </a:lnTo>
                      <a:lnTo>
                        <a:pt x="0" y="348295"/>
                      </a:lnTo>
                      <a:cubicBezTo>
                        <a:pt x="0" y="278693"/>
                        <a:pt x="6133" y="223781"/>
                        <a:pt x="18399" y="183561"/>
                      </a:cubicBezTo>
                      <a:cubicBezTo>
                        <a:pt x="30665" y="143340"/>
                        <a:pt x="53342" y="107255"/>
                        <a:pt x="86432" y="75307"/>
                      </a:cubicBezTo>
                      <a:cubicBezTo>
                        <a:pt x="119521" y="43358"/>
                        <a:pt x="161739" y="18256"/>
                        <a:pt x="213084" y="0"/>
                      </a:cubicBezTo>
                      <a:close/>
                    </a:path>
                  </a:pathLst>
                </a:custGeom>
                <a:solidFill>
                  <a:schemeClr val="tx1">
                    <a:alpha val="8000"/>
                  </a:schemeClr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F2B725B-9814-6F35-0054-385300C1353D}"/>
                    </a:ext>
                  </a:extLst>
                </p:cNvPr>
                <p:cNvSpPr txBox="1"/>
                <p:nvPr/>
              </p:nvSpPr>
              <p:spPr>
                <a:xfrm>
                  <a:off x="6941792" y="3859719"/>
                  <a:ext cx="4460233" cy="83099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ctr" defTabSz="10878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A5858"/>
                      </a:solidFill>
                      <a:effectLst/>
                      <a:uLnTx/>
                      <a:uFillTx/>
                      <a:latin typeface="Segoe UI"/>
                      <a:ea typeface="+mn-ea"/>
                      <a:cs typeface="+mn-cs"/>
                    </a:rPr>
                    <a:t>Through tidying, you can reset your life and spend the rest of your life surrounded by the people and things that you love the most. </a:t>
                  </a:r>
                  <a:endParaRPr kumimoji="0" lang="en-IN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F3764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08026DB-136D-BA5E-7C98-3F15B8170B2D}"/>
                  </a:ext>
                </a:extLst>
              </p:cNvPr>
              <p:cNvGrpSpPr/>
              <p:nvPr/>
            </p:nvGrpSpPr>
            <p:grpSpPr>
              <a:xfrm>
                <a:off x="5916610" y="1295400"/>
                <a:ext cx="5707712" cy="2145486"/>
                <a:chOff x="7259167" y="1668646"/>
                <a:chExt cx="4896842" cy="1840686"/>
              </a:xfrm>
            </p:grpSpPr>
            <p:pic>
              <p:nvPicPr>
                <p:cNvPr id="14" name="Picture 2" descr="Watch Tidying Up with Marie Kondo | Netflix Official Site">
                  <a:extLst>
                    <a:ext uri="{FF2B5EF4-FFF2-40B4-BE49-F238E27FC236}">
                      <a16:creationId xmlns:a16="http://schemas.microsoft.com/office/drawing/2014/main" id="{FC51AA88-E5C2-4815-121F-7F19EC185A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9167" y="1668646"/>
                  <a:ext cx="3286942" cy="18406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1786FA5D-CE8C-DF86-A294-32BFACC35F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46109" y="1668646"/>
                  <a:ext cx="1609900" cy="1840686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2C7F45-C44F-8E83-F784-7F1FA73D3F76}"/>
                </a:ext>
              </a:extLst>
            </p:cNvPr>
            <p:cNvSpPr txBox="1"/>
            <p:nvPr/>
          </p:nvSpPr>
          <p:spPr>
            <a:xfrm>
              <a:off x="5827026" y="5153729"/>
              <a:ext cx="995465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Source: konmari.com*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33576E-1FE1-A606-6D94-D31763008A54}"/>
                </a:ext>
              </a:extLst>
            </p:cNvPr>
            <p:cNvSpPr txBox="1"/>
            <p:nvPr/>
          </p:nvSpPr>
          <p:spPr>
            <a:xfrm>
              <a:off x="454926" y="5153729"/>
              <a:ext cx="1452321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1087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Source: Instagram: </a:t>
              </a:r>
              <a:r>
                <a:rPr kumimoji="0" lang="en-IN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mariecondo</a:t>
              </a:r>
              <a:r>
                <a:rPr kumimoji="0" lang="en-I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*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1E594F9-35BF-C8DF-5F7B-0B1FA0597C36}"/>
              </a:ext>
            </a:extLst>
          </p:cNvPr>
          <p:cNvSpPr txBox="1"/>
          <p:nvPr/>
        </p:nvSpPr>
        <p:spPr>
          <a:xfrm>
            <a:off x="473976" y="5986463"/>
            <a:ext cx="3170740" cy="923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1087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*images used for reference and education purposes only. no copyright infringement intended.</a:t>
            </a:r>
            <a:endParaRPr kumimoji="0" lang="en-IN" sz="6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6104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Cygnet Digital v2">
      <a:dk1>
        <a:srgbClr val="181851"/>
      </a:dk1>
      <a:lt1>
        <a:sysClr val="window" lastClr="FFFFFF"/>
      </a:lt1>
      <a:dk2>
        <a:srgbClr val="E8E8EE"/>
      </a:dk2>
      <a:lt2>
        <a:srgbClr val="505353"/>
      </a:lt2>
      <a:accent1>
        <a:srgbClr val="171752"/>
      </a:accent1>
      <a:accent2>
        <a:srgbClr val="3CB4E6"/>
      </a:accent2>
      <a:accent3>
        <a:srgbClr val="237BE5"/>
      </a:accent3>
      <a:accent4>
        <a:srgbClr val="00A857"/>
      </a:accent4>
      <a:accent5>
        <a:srgbClr val="ED7028"/>
      </a:accent5>
      <a:accent6>
        <a:srgbClr val="0097A9"/>
      </a:accent6>
      <a:hlink>
        <a:srgbClr val="505353"/>
      </a:hlink>
      <a:folHlink>
        <a:srgbClr val="505353"/>
      </a:folHlink>
    </a:clrScheme>
    <a:fontScheme name="Custom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 Layout">
  <a:themeElements>
    <a:clrScheme name="Cygnet Digital 2">
      <a:dk1>
        <a:srgbClr val="181851"/>
      </a:dk1>
      <a:lt1>
        <a:sysClr val="window" lastClr="FFFFFF"/>
      </a:lt1>
      <a:dk2>
        <a:srgbClr val="F0F0FA"/>
      </a:dk2>
      <a:lt2>
        <a:srgbClr val="505353"/>
      </a:lt2>
      <a:accent1>
        <a:srgbClr val="181851"/>
      </a:accent1>
      <a:accent2>
        <a:srgbClr val="D531E1"/>
      </a:accent2>
      <a:accent3>
        <a:srgbClr val="3BB3E7"/>
      </a:accent3>
      <a:accent4>
        <a:srgbClr val="4B4BFB"/>
      </a:accent4>
      <a:accent5>
        <a:srgbClr val="EE3B03"/>
      </a:accent5>
      <a:accent6>
        <a:srgbClr val="3CD4E6"/>
      </a:accent6>
      <a:hlink>
        <a:srgbClr val="D531E1"/>
      </a:hlink>
      <a:folHlink>
        <a:srgbClr val="D531E1"/>
      </a:folHlink>
    </a:clrScheme>
    <a:fontScheme name="Custom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8D3A454-39E3-4A67-99C0-760219F39DD7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CF19B0F61464F9E5491B13A36BD26" ma:contentTypeVersion="12" ma:contentTypeDescription="Create a new document." ma:contentTypeScope="" ma:versionID="754801fa395c9ca93ad3fae1696b8d0e">
  <xsd:schema xmlns:xsd="http://www.w3.org/2001/XMLSchema" xmlns:xs="http://www.w3.org/2001/XMLSchema" xmlns:p="http://schemas.microsoft.com/office/2006/metadata/properties" xmlns:ns2="55b44e6b-700e-4c9a-b0fb-08d815b3c0dc" xmlns:ns3="2484ddd8-3587-4f40-a375-228fcad164b7" targetNamespace="http://schemas.microsoft.com/office/2006/metadata/properties" ma:root="true" ma:fieldsID="101e0c93f1489c1013656fc579d39bbf" ns2:_="" ns3:_="">
    <xsd:import namespace="55b44e6b-700e-4c9a-b0fb-08d815b3c0dc"/>
    <xsd:import namespace="2484ddd8-3587-4f40-a375-228fcad16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44e6b-700e-4c9a-b0fb-08d815b3c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4ddd8-3587-4f40-a375-228fcad164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4B39DB-34A2-4FB0-9C34-DEF8DA79C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B9CCA3-59E6-44EE-BD0C-F6815E4F0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b44e6b-700e-4c9a-b0fb-08d815b3c0dc"/>
    <ds:schemaRef ds:uri="2484ddd8-3587-4f40-a375-228fcad16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CE23DA-8444-4AEA-8CB3-7A86918490F7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2484ddd8-3587-4f40-a375-228fcad164b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5b44e6b-700e-4c9a-b0fb-08d815b3c0d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8266</TotalTime>
  <Words>1155</Words>
  <Application>Microsoft Office PowerPoint</Application>
  <PresentationFormat>Widescreen</PresentationFormat>
  <Paragraphs>221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Myriad pro</vt:lpstr>
      <vt:lpstr>Segoe UI</vt:lpstr>
      <vt:lpstr>Söhne</vt:lpstr>
      <vt:lpstr>Master Layout</vt:lpstr>
      <vt:lpstr>1_Master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Gowtham</dc:creator>
  <cp:lastModifiedBy>Priti Ojha</cp:lastModifiedBy>
  <cp:revision>395</cp:revision>
  <dcterms:created xsi:type="dcterms:W3CDTF">2021-05-14T08:53:43Z</dcterms:created>
  <dcterms:modified xsi:type="dcterms:W3CDTF">2024-01-25T09:47:17Z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0x010100449CF19B0F61464F9E5491B13A36BD26</vt:lpwstr>
  </property>
</Properties>
</file>